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7" r:id="rId3"/>
    <p:sldId id="318" r:id="rId4"/>
    <p:sldId id="302" r:id="rId5"/>
    <p:sldId id="314" r:id="rId6"/>
    <p:sldId id="315" r:id="rId7"/>
    <p:sldId id="313" r:id="rId8"/>
    <p:sldId id="301" r:id="rId9"/>
    <p:sldId id="304" r:id="rId10"/>
    <p:sldId id="306" r:id="rId11"/>
    <p:sldId id="308" r:id="rId12"/>
    <p:sldId id="309" r:id="rId13"/>
    <p:sldId id="310" r:id="rId14"/>
    <p:sldId id="312" r:id="rId15"/>
    <p:sldId id="311" r:id="rId16"/>
    <p:sldId id="324" r:id="rId17"/>
    <p:sldId id="319" r:id="rId18"/>
    <p:sldId id="320" r:id="rId19"/>
    <p:sldId id="322" r:id="rId20"/>
    <p:sldId id="321" r:id="rId21"/>
    <p:sldId id="323" r:id="rId22"/>
    <p:sldId id="325" r:id="rId23"/>
    <p:sldId id="326" r:id="rId24"/>
    <p:sldId id="327" r:id="rId25"/>
    <p:sldId id="329" r:id="rId26"/>
    <p:sldId id="328" r:id="rId27"/>
    <p:sldId id="331" r:id="rId28"/>
    <p:sldId id="332" r:id="rId29"/>
    <p:sldId id="330" r:id="rId30"/>
    <p:sldId id="33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C3FFF-5886-F241-BCBE-2B4D34703837}" v="1857" dt="2023-06-15T07:35:1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94"/>
  </p:normalViewPr>
  <p:slideViewPr>
    <p:cSldViewPr snapToGrid="0" showGuides="1">
      <p:cViewPr varScale="1">
        <p:scale>
          <a:sx n="80" d="100"/>
          <a:sy n="80" d="100"/>
        </p:scale>
        <p:origin x="200" y="976"/>
      </p:cViewPr>
      <p:guideLst>
        <p:guide orient="horz" pos="1185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Cao" userId="c5d2f89c-37b7-45b8-9142-b3d7055cf3db" providerId="ADAL" clId="{1B3C3FFF-5886-F241-BCBE-2B4D34703837}"/>
    <pc:docChg chg="undo custSel addSld modSld">
      <pc:chgData name="Ying Cao" userId="c5d2f89c-37b7-45b8-9142-b3d7055cf3db" providerId="ADAL" clId="{1B3C3FFF-5886-F241-BCBE-2B4D34703837}" dt="2023-06-15T07:36:08.865" v="4831" actId="114"/>
      <pc:docMkLst>
        <pc:docMk/>
      </pc:docMkLst>
      <pc:sldChg chg="modSp">
        <pc:chgData name="Ying Cao" userId="c5d2f89c-37b7-45b8-9142-b3d7055cf3db" providerId="ADAL" clId="{1B3C3FFF-5886-F241-BCBE-2B4D34703837}" dt="2023-05-29T03:10:14.602" v="1078" actId="207"/>
        <pc:sldMkLst>
          <pc:docMk/>
          <pc:sldMk cId="1871201375" sldId="313"/>
        </pc:sldMkLst>
        <pc:spChg chg="mod">
          <ac:chgData name="Ying Cao" userId="c5d2f89c-37b7-45b8-9142-b3d7055cf3db" providerId="ADAL" clId="{1B3C3FFF-5886-F241-BCBE-2B4D34703837}" dt="2023-05-29T03:10:14.602" v="1078" actId="207"/>
          <ac:spMkLst>
            <pc:docMk/>
            <pc:sldMk cId="1871201375" sldId="313"/>
            <ac:spMk id="9" creationId="{672C9411-DE0C-7F78-51DD-4F6DD7BA9096}"/>
          </ac:spMkLst>
        </pc:spChg>
        <pc:spChg chg="mod">
          <ac:chgData name="Ying Cao" userId="c5d2f89c-37b7-45b8-9142-b3d7055cf3db" providerId="ADAL" clId="{1B3C3FFF-5886-F241-BCBE-2B4D34703837}" dt="2023-05-29T03:10:09.485" v="1077" actId="207"/>
          <ac:spMkLst>
            <pc:docMk/>
            <pc:sldMk cId="1871201375" sldId="313"/>
            <ac:spMk id="19" creationId="{69D27E7C-3D6B-150E-9E9E-D786E52B57B4}"/>
          </ac:spMkLst>
        </pc:spChg>
        <pc:spChg chg="mod">
          <ac:chgData name="Ying Cao" userId="c5d2f89c-37b7-45b8-9142-b3d7055cf3db" providerId="ADAL" clId="{1B3C3FFF-5886-F241-BCBE-2B4D34703837}" dt="2023-05-29T03:10:04.132" v="1076" actId="207"/>
          <ac:spMkLst>
            <pc:docMk/>
            <pc:sldMk cId="1871201375" sldId="313"/>
            <ac:spMk id="49" creationId="{3B3CD8DC-CF14-6CCA-42AC-5899B223C9A0}"/>
          </ac:spMkLst>
        </pc:spChg>
      </pc:sldChg>
      <pc:sldChg chg="mod modShow">
        <pc:chgData name="Ying Cao" userId="c5d2f89c-37b7-45b8-9142-b3d7055cf3db" providerId="ADAL" clId="{1B3C3FFF-5886-F241-BCBE-2B4D34703837}" dt="2023-05-26T00:52:03.267" v="1045" actId="729"/>
        <pc:sldMkLst>
          <pc:docMk/>
          <pc:sldMk cId="3715775622" sldId="319"/>
        </pc:sldMkLst>
      </pc:sldChg>
      <pc:sldChg chg="mod modShow">
        <pc:chgData name="Ying Cao" userId="c5d2f89c-37b7-45b8-9142-b3d7055cf3db" providerId="ADAL" clId="{1B3C3FFF-5886-F241-BCBE-2B4D34703837}" dt="2023-05-26T00:52:05.344" v="1046" actId="729"/>
        <pc:sldMkLst>
          <pc:docMk/>
          <pc:sldMk cId="839415575" sldId="320"/>
        </pc:sldMkLst>
      </pc:sldChg>
      <pc:sldChg chg="mod modShow">
        <pc:chgData name="Ying Cao" userId="c5d2f89c-37b7-45b8-9142-b3d7055cf3db" providerId="ADAL" clId="{1B3C3FFF-5886-F241-BCBE-2B4D34703837}" dt="2023-05-26T00:52:12.589" v="1048" actId="729"/>
        <pc:sldMkLst>
          <pc:docMk/>
          <pc:sldMk cId="3811783372" sldId="321"/>
        </pc:sldMkLst>
      </pc:sldChg>
      <pc:sldChg chg="modSp mod modShow">
        <pc:chgData name="Ying Cao" userId="c5d2f89c-37b7-45b8-9142-b3d7055cf3db" providerId="ADAL" clId="{1B3C3FFF-5886-F241-BCBE-2B4D34703837}" dt="2023-05-26T02:31:16.124" v="1064" actId="20577"/>
        <pc:sldMkLst>
          <pc:docMk/>
          <pc:sldMk cId="816659074" sldId="322"/>
        </pc:sldMkLst>
        <pc:spChg chg="mod">
          <ac:chgData name="Ying Cao" userId="c5d2f89c-37b7-45b8-9142-b3d7055cf3db" providerId="ADAL" clId="{1B3C3FFF-5886-F241-BCBE-2B4D34703837}" dt="2023-05-26T02:31:13.055" v="1057" actId="20577"/>
          <ac:spMkLst>
            <pc:docMk/>
            <pc:sldMk cId="816659074" sldId="322"/>
            <ac:spMk id="89" creationId="{4E60F7E7-69D5-0EB2-D6AF-5DE13151454D}"/>
          </ac:spMkLst>
        </pc:spChg>
        <pc:spChg chg="mod">
          <ac:chgData name="Ying Cao" userId="c5d2f89c-37b7-45b8-9142-b3d7055cf3db" providerId="ADAL" clId="{1B3C3FFF-5886-F241-BCBE-2B4D34703837}" dt="2023-05-26T02:31:13.055" v="1057" actId="20577"/>
          <ac:spMkLst>
            <pc:docMk/>
            <pc:sldMk cId="816659074" sldId="322"/>
            <ac:spMk id="90" creationId="{C760BCBF-A76F-918B-7618-9505891F58EB}"/>
          </ac:spMkLst>
        </pc:spChg>
        <pc:spChg chg="mod">
          <ac:chgData name="Ying Cao" userId="c5d2f89c-37b7-45b8-9142-b3d7055cf3db" providerId="ADAL" clId="{1B3C3FFF-5886-F241-BCBE-2B4D34703837}" dt="2023-05-26T02:31:16.124" v="1064" actId="20577"/>
          <ac:spMkLst>
            <pc:docMk/>
            <pc:sldMk cId="816659074" sldId="322"/>
            <ac:spMk id="91" creationId="{32DE05D0-25F2-2D4E-0B8E-19A987D060F3}"/>
          </ac:spMkLst>
        </pc:spChg>
        <pc:spChg chg="mod">
          <ac:chgData name="Ying Cao" userId="c5d2f89c-37b7-45b8-9142-b3d7055cf3db" providerId="ADAL" clId="{1B3C3FFF-5886-F241-BCBE-2B4D34703837}" dt="2023-05-26T02:31:13.055" v="1057" actId="20577"/>
          <ac:spMkLst>
            <pc:docMk/>
            <pc:sldMk cId="816659074" sldId="322"/>
            <ac:spMk id="92" creationId="{27C677BC-4EBE-72AF-B45E-844E3CBBA868}"/>
          </ac:spMkLst>
        </pc:spChg>
        <pc:grpChg chg="mod">
          <ac:chgData name="Ying Cao" userId="c5d2f89c-37b7-45b8-9142-b3d7055cf3db" providerId="ADAL" clId="{1B3C3FFF-5886-F241-BCBE-2B4D34703837}" dt="2023-05-26T02:31:13.055" v="1057" actId="20577"/>
          <ac:grpSpMkLst>
            <pc:docMk/>
            <pc:sldMk cId="816659074" sldId="322"/>
            <ac:grpSpMk id="88" creationId="{96495379-159F-EE4D-1C5E-0B3C32713E1F}"/>
          </ac:grpSpMkLst>
        </pc:grpChg>
      </pc:sldChg>
      <pc:sldChg chg="addSp delSp modSp add mod">
        <pc:chgData name="Ying Cao" userId="c5d2f89c-37b7-45b8-9142-b3d7055cf3db" providerId="ADAL" clId="{1B3C3FFF-5886-F241-BCBE-2B4D34703837}" dt="2023-05-25T05:52:41.887" v="1044" actId="1076"/>
        <pc:sldMkLst>
          <pc:docMk/>
          <pc:sldMk cId="4107382093" sldId="325"/>
        </pc:sldMkLst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2" creationId="{14C25DB4-49C0-BE25-91F7-F4B718FF2288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3" creationId="{45024267-1D30-8548-7A69-4A10F5E7682C}"/>
          </ac:spMkLst>
        </pc:spChg>
        <pc:spChg chg="add del mod">
          <ac:chgData name="Ying Cao" userId="c5d2f89c-37b7-45b8-9142-b3d7055cf3db" providerId="ADAL" clId="{1B3C3FFF-5886-F241-BCBE-2B4D34703837}" dt="2023-05-24T08:45:08.863" v="14" actId="478"/>
          <ac:spMkLst>
            <pc:docMk/>
            <pc:sldMk cId="4107382093" sldId="325"/>
            <ac:spMk id="4" creationId="{46336149-32DD-8BB3-10D2-9164A3536780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5" creationId="{13F4C858-58EA-1C40-50C5-5861C2119D9E}"/>
          </ac:spMkLst>
        </pc:spChg>
        <pc:spChg chg="add mod">
          <ac:chgData name="Ying Cao" userId="c5d2f89c-37b7-45b8-9142-b3d7055cf3db" providerId="ADAL" clId="{1B3C3FFF-5886-F241-BCBE-2B4D34703837}" dt="2023-05-25T05:50:26.259" v="1021" actId="1076"/>
          <ac:spMkLst>
            <pc:docMk/>
            <pc:sldMk cId="4107382093" sldId="325"/>
            <ac:spMk id="5" creationId="{6C95176F-2151-58E8-C6E5-DA9BDDE72C35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6" creationId="{1286D855-977C-DC9A-0708-C04D4077F6E2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6" creationId="{D4CF724D-3F62-271C-9DB0-47C22B178466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7" creationId="{AA72F1CB-7A9A-0144-A244-3BFAB3A7E802}"/>
          </ac:spMkLst>
        </pc:spChg>
        <pc:spChg chg="add del mod">
          <ac:chgData name="Ying Cao" userId="c5d2f89c-37b7-45b8-9142-b3d7055cf3db" providerId="ADAL" clId="{1B3C3FFF-5886-F241-BCBE-2B4D34703837}" dt="2023-05-24T08:46:53.374" v="42" actId="478"/>
          <ac:spMkLst>
            <pc:docMk/>
            <pc:sldMk cId="4107382093" sldId="325"/>
            <ac:spMk id="7" creationId="{F8EC5F5D-4F52-702F-89D3-E84501B30CF7}"/>
          </ac:spMkLst>
        </pc:spChg>
        <pc:spChg chg="add mod">
          <ac:chgData name="Ying Cao" userId="c5d2f89c-37b7-45b8-9142-b3d7055cf3db" providerId="ADAL" clId="{1B3C3FFF-5886-F241-BCBE-2B4D34703837}" dt="2023-05-25T05:50:26.259" v="1021" actId="1076"/>
          <ac:spMkLst>
            <pc:docMk/>
            <pc:sldMk cId="4107382093" sldId="325"/>
            <ac:spMk id="8" creationId="{20AC72C4-FE80-8597-3A85-5431396ABF53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9" creationId="{7F38509E-C4CF-0059-C5BB-0AB669600F9E}"/>
          </ac:spMkLst>
        </pc:spChg>
        <pc:spChg chg="add del mod">
          <ac:chgData name="Ying Cao" userId="c5d2f89c-37b7-45b8-9142-b3d7055cf3db" providerId="ADAL" clId="{1B3C3FFF-5886-F241-BCBE-2B4D34703837}" dt="2023-05-25T03:13:33.801" v="887" actId="478"/>
          <ac:spMkLst>
            <pc:docMk/>
            <pc:sldMk cId="4107382093" sldId="325"/>
            <ac:spMk id="10" creationId="{A82646F9-6C5A-5471-9481-C37A93923013}"/>
          </ac:spMkLst>
        </pc:spChg>
        <pc:spChg chg="add del mod">
          <ac:chgData name="Ying Cao" userId="c5d2f89c-37b7-45b8-9142-b3d7055cf3db" providerId="ADAL" clId="{1B3C3FFF-5886-F241-BCBE-2B4D34703837}" dt="2023-05-25T03:13:31.917" v="886" actId="478"/>
          <ac:spMkLst>
            <pc:docMk/>
            <pc:sldMk cId="4107382093" sldId="325"/>
            <ac:spMk id="11" creationId="{3D5DB652-0396-CEEA-631F-DAE9B0356F9B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11" creationId="{59668468-7474-9261-DC5E-70B8DA1363D0}"/>
          </ac:spMkLst>
        </pc:spChg>
        <pc:spChg chg="add del mod">
          <ac:chgData name="Ying Cao" userId="c5d2f89c-37b7-45b8-9142-b3d7055cf3db" providerId="ADAL" clId="{1B3C3FFF-5886-F241-BCBE-2B4D34703837}" dt="2023-05-25T03:13:35.230" v="888" actId="478"/>
          <ac:spMkLst>
            <pc:docMk/>
            <pc:sldMk cId="4107382093" sldId="325"/>
            <ac:spMk id="12" creationId="{F3BB5B04-54FF-CD29-0549-7EB5C6011FF9}"/>
          </ac:spMkLst>
        </pc:spChg>
        <pc:spChg chg="add del mod">
          <ac:chgData name="Ying Cao" userId="c5d2f89c-37b7-45b8-9142-b3d7055cf3db" providerId="ADAL" clId="{1B3C3FFF-5886-F241-BCBE-2B4D34703837}" dt="2023-05-24T09:19:14.141" v="793" actId="478"/>
          <ac:spMkLst>
            <pc:docMk/>
            <pc:sldMk cId="4107382093" sldId="325"/>
            <ac:spMk id="13" creationId="{ADB81FA6-37C8-C161-8EFD-CFE2A3A36A30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14" creationId="{2EEDD99B-431B-A939-CEE0-FBE6016887A5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14" creationId="{D4CF3644-4929-D6F7-E746-56F8A68A7DF1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15" creationId="{88A1DAB2-75F6-D9F1-6170-33B400BD7277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15" creationId="{F4303474-355C-E993-CCC3-BCC91D3B8617}"/>
          </ac:spMkLst>
        </pc:spChg>
        <pc:spChg chg="add mod">
          <ac:chgData name="Ying Cao" userId="c5d2f89c-37b7-45b8-9142-b3d7055cf3db" providerId="ADAL" clId="{1B3C3FFF-5886-F241-BCBE-2B4D34703837}" dt="2023-05-25T05:50:26.259" v="1021" actId="1076"/>
          <ac:spMkLst>
            <pc:docMk/>
            <pc:sldMk cId="4107382093" sldId="325"/>
            <ac:spMk id="16" creationId="{AA65C38F-C2B0-2163-7633-D45F90D460D4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17" creationId="{0F449B34-8E4C-B0CE-351B-81ADFFE3F526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18" creationId="{94F1E3B6-71B1-0418-A874-573E486F7AE8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19" creationId="{04F844C0-D4BB-6101-A726-9735BB6D1A78}"/>
          </ac:spMkLst>
        </pc:spChg>
        <pc:spChg chg="add del mod">
          <ac:chgData name="Ying Cao" userId="c5d2f89c-37b7-45b8-9142-b3d7055cf3db" providerId="ADAL" clId="{1B3C3FFF-5886-F241-BCBE-2B4D34703837}" dt="2023-05-24T09:16:09.243" v="761"/>
          <ac:spMkLst>
            <pc:docMk/>
            <pc:sldMk cId="4107382093" sldId="325"/>
            <ac:spMk id="20" creationId="{BE41E818-A6E5-64E0-0D02-0EE3EAFBBC1D}"/>
          </ac:spMkLst>
        </pc:spChg>
        <pc:spChg chg="add del mod">
          <ac:chgData name="Ying Cao" userId="c5d2f89c-37b7-45b8-9142-b3d7055cf3db" providerId="ADAL" clId="{1B3C3FFF-5886-F241-BCBE-2B4D34703837}" dt="2023-05-25T03:37:13.894" v="932" actId="478"/>
          <ac:spMkLst>
            <pc:docMk/>
            <pc:sldMk cId="4107382093" sldId="325"/>
            <ac:spMk id="21" creationId="{391D5888-73E3-19EA-A364-BB84156B7341}"/>
          </ac:spMkLst>
        </pc:spChg>
        <pc:spChg chg="add del mod">
          <ac:chgData name="Ying Cao" userId="c5d2f89c-37b7-45b8-9142-b3d7055cf3db" providerId="ADAL" clId="{1B3C3FFF-5886-F241-BCBE-2B4D34703837}" dt="2023-05-25T03:37:13.894" v="932" actId="478"/>
          <ac:spMkLst>
            <pc:docMk/>
            <pc:sldMk cId="4107382093" sldId="325"/>
            <ac:spMk id="22" creationId="{30667FCC-91CA-8B91-AE5C-7F9BF0773A40}"/>
          </ac:spMkLst>
        </pc:spChg>
        <pc:spChg chg="add del mod">
          <ac:chgData name="Ying Cao" userId="c5d2f89c-37b7-45b8-9142-b3d7055cf3db" providerId="ADAL" clId="{1B3C3FFF-5886-F241-BCBE-2B4D34703837}" dt="2023-05-25T03:37:13.894" v="932" actId="478"/>
          <ac:spMkLst>
            <pc:docMk/>
            <pc:sldMk cId="4107382093" sldId="325"/>
            <ac:spMk id="23" creationId="{69DF8490-DC8A-D0FD-823A-5B8EEB23C5D7}"/>
          </ac:spMkLst>
        </pc:spChg>
        <pc:spChg chg="add del mod">
          <ac:chgData name="Ying Cao" userId="c5d2f89c-37b7-45b8-9142-b3d7055cf3db" providerId="ADAL" clId="{1B3C3FFF-5886-F241-BCBE-2B4D34703837}" dt="2023-05-25T03:37:13.894" v="932" actId="478"/>
          <ac:spMkLst>
            <pc:docMk/>
            <pc:sldMk cId="4107382093" sldId="325"/>
            <ac:spMk id="24" creationId="{AB9342C6-143D-7F72-A476-4DAC70CC1DC0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27" creationId="{D875236B-0A7C-B5EF-49AB-81117D628CC9}"/>
          </ac:spMkLst>
        </pc:spChg>
        <pc:spChg chg="add mod">
          <ac:chgData name="Ying Cao" userId="c5d2f89c-37b7-45b8-9142-b3d7055cf3db" providerId="ADAL" clId="{1B3C3FFF-5886-F241-BCBE-2B4D34703837}" dt="2023-05-25T04:11:03.498" v="941" actId="1076"/>
          <ac:spMkLst>
            <pc:docMk/>
            <pc:sldMk cId="4107382093" sldId="325"/>
            <ac:spMk id="30" creationId="{346CCE7E-063B-39A4-6976-EB113061BAFC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31" creationId="{B9419B6F-9C88-0EE2-868A-EFA37928EB9B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1" creationId="{DDA2A629-C9D4-226F-032D-BD0ABE00B880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2" creationId="{88B35B0D-C801-F69D-8461-3CC1BA935434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3" creationId="{4585B9B7-E270-899F-603E-690C189F50C5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33" creationId="{A0E065B9-7797-2637-F46A-D660438E79A0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4" creationId="{BDC6AB68-CA53-FB33-8AA7-CFD8056BADC5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5" creationId="{C077110C-1F28-7291-1D61-F785D1237452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6" creationId="{90865445-A240-7D94-C285-B0E6A9BF61B1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37" creationId="{12B010F4-E074-ACFF-C464-D9BBD3DF9410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40" creationId="{96230073-C44B-29BE-207F-DA25ED5A9EA8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43" creationId="{6F0F7A44-7FEE-BB57-CA22-5256B6112F50}"/>
          </ac:spMkLst>
        </pc:spChg>
        <pc:spChg chg="del">
          <ac:chgData name="Ying Cao" userId="c5d2f89c-37b7-45b8-9142-b3d7055cf3db" providerId="ADAL" clId="{1B3C3FFF-5886-F241-BCBE-2B4D34703837}" dt="2023-05-24T08:43:50.029" v="1" actId="478"/>
          <ac:spMkLst>
            <pc:docMk/>
            <pc:sldMk cId="4107382093" sldId="325"/>
            <ac:spMk id="49" creationId="{9383641E-0390-9312-B0E4-C2FE87D8EDF9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50" creationId="{8C0A5A4B-51E6-0E73-86FA-1C75F7B88CC9}"/>
          </ac:spMkLst>
        </pc:spChg>
        <pc:spChg chg="add mod">
          <ac:chgData name="Ying Cao" userId="c5d2f89c-37b7-45b8-9142-b3d7055cf3db" providerId="ADAL" clId="{1B3C3FFF-5886-F241-BCBE-2B4D34703837}" dt="2023-05-25T04:17:08.743" v="1013" actId="164"/>
          <ac:spMkLst>
            <pc:docMk/>
            <pc:sldMk cId="4107382093" sldId="325"/>
            <ac:spMk id="51" creationId="{AAACA5D4-C228-18AB-486C-7B8B32568877}"/>
          </ac:spMkLst>
        </pc:spChg>
        <pc:spChg chg="add mod">
          <ac:chgData name="Ying Cao" userId="c5d2f89c-37b7-45b8-9142-b3d7055cf3db" providerId="ADAL" clId="{1B3C3FFF-5886-F241-BCBE-2B4D34703837}" dt="2023-05-25T05:50:39.372" v="1024" actId="20577"/>
          <ac:spMkLst>
            <pc:docMk/>
            <pc:sldMk cId="4107382093" sldId="325"/>
            <ac:spMk id="55" creationId="{C59FFADB-483C-140A-F9D9-8E22C38DF695}"/>
          </ac:spMkLst>
        </pc:spChg>
        <pc:spChg chg="add mod">
          <ac:chgData name="Ying Cao" userId="c5d2f89c-37b7-45b8-9142-b3d7055cf3db" providerId="ADAL" clId="{1B3C3FFF-5886-F241-BCBE-2B4D34703837}" dt="2023-05-25T05:51:44.330" v="1037" actId="207"/>
          <ac:spMkLst>
            <pc:docMk/>
            <pc:sldMk cId="4107382093" sldId="325"/>
            <ac:spMk id="56" creationId="{CF5842FD-008A-985E-5CB0-71A7345D99EC}"/>
          </ac:spMkLst>
        </pc:spChg>
        <pc:spChg chg="add mod">
          <ac:chgData name="Ying Cao" userId="c5d2f89c-37b7-45b8-9142-b3d7055cf3db" providerId="ADAL" clId="{1B3C3FFF-5886-F241-BCBE-2B4D34703837}" dt="2023-05-25T05:51:48.244" v="1038" actId="207"/>
          <ac:spMkLst>
            <pc:docMk/>
            <pc:sldMk cId="4107382093" sldId="325"/>
            <ac:spMk id="57" creationId="{D2B7AC44-47DE-F8A6-1D96-E065EAD8EAAF}"/>
          </ac:spMkLst>
        </pc:spChg>
        <pc:spChg chg="add mod">
          <ac:chgData name="Ying Cao" userId="c5d2f89c-37b7-45b8-9142-b3d7055cf3db" providerId="ADAL" clId="{1B3C3FFF-5886-F241-BCBE-2B4D34703837}" dt="2023-05-25T05:52:22.995" v="1040" actId="1076"/>
          <ac:spMkLst>
            <pc:docMk/>
            <pc:sldMk cId="4107382093" sldId="325"/>
            <ac:spMk id="58" creationId="{7364DC64-4BE2-5012-B681-B153EF62C97C}"/>
          </ac:spMkLst>
        </pc:spChg>
        <pc:spChg chg="add mod">
          <ac:chgData name="Ying Cao" userId="c5d2f89c-37b7-45b8-9142-b3d7055cf3db" providerId="ADAL" clId="{1B3C3FFF-5886-F241-BCBE-2B4D34703837}" dt="2023-05-25T05:52:35.677" v="1042" actId="1076"/>
          <ac:spMkLst>
            <pc:docMk/>
            <pc:sldMk cId="4107382093" sldId="325"/>
            <ac:spMk id="59" creationId="{676C89C0-B748-FCEE-A6A9-EBDB2FC6C06E}"/>
          </ac:spMkLst>
        </pc:spChg>
        <pc:spChg chg="add mod">
          <ac:chgData name="Ying Cao" userId="c5d2f89c-37b7-45b8-9142-b3d7055cf3db" providerId="ADAL" clId="{1B3C3FFF-5886-F241-BCBE-2B4D34703837}" dt="2023-05-25T05:52:41.887" v="1044" actId="1076"/>
          <ac:spMkLst>
            <pc:docMk/>
            <pc:sldMk cId="4107382093" sldId="325"/>
            <ac:spMk id="60" creationId="{BB4BE753-FCA0-D9D0-2C06-F977A49F8535}"/>
          </ac:spMkLst>
        </pc:spChg>
        <pc:grpChg chg="add mod">
          <ac:chgData name="Ying Cao" userId="c5d2f89c-37b7-45b8-9142-b3d7055cf3db" providerId="ADAL" clId="{1B3C3FFF-5886-F241-BCBE-2B4D34703837}" dt="2023-05-25T04:17:11.068" v="1014" actId="1076"/>
          <ac:grpSpMkLst>
            <pc:docMk/>
            <pc:sldMk cId="4107382093" sldId="325"/>
            <ac:grpSpMk id="54" creationId="{C35C5BA5-4499-E137-C336-988F990952D8}"/>
          </ac:grpSpMkLst>
        </pc:grp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8" creationId="{92626107-428D-8029-6FAF-BF01B55DCB76}"/>
          </ac:cxnSpMkLst>
        </pc:cxn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18" creationId="{68A1BB67-B426-F2D3-AC65-D35980A285F8}"/>
          </ac:cxnSpMkLst>
        </pc:cxn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21" creationId="{4E6AC802-E558-4DFF-37DE-9518578145CD}"/>
          </ac:cxnSpMkLst>
        </pc:cxn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24" creationId="{1508E72A-DBD8-B16B-F8B0-65BD2A9C08E9}"/>
          </ac:cxnSpMkLst>
        </pc:cxnChg>
        <pc:cxnChg chg="add mod">
          <ac:chgData name="Ying Cao" userId="c5d2f89c-37b7-45b8-9142-b3d7055cf3db" providerId="ADAL" clId="{1B3C3FFF-5886-F241-BCBE-2B4D34703837}" dt="2023-05-25T04:11:03.498" v="941" actId="1076"/>
          <ac:cxnSpMkLst>
            <pc:docMk/>
            <pc:sldMk cId="4107382093" sldId="325"/>
            <ac:cxnSpMk id="26" creationId="{D169EF77-A451-B332-B788-E8291E39C96A}"/>
          </ac:cxnSpMkLst>
        </pc:cxn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28" creationId="{98D803F9-ED02-0D68-50F4-8D093F0CE740}"/>
          </ac:cxnSpMkLst>
        </pc:cxnChg>
        <pc:cxnChg chg="add mod">
          <ac:chgData name="Ying Cao" userId="c5d2f89c-37b7-45b8-9142-b3d7055cf3db" providerId="ADAL" clId="{1B3C3FFF-5886-F241-BCBE-2B4D34703837}" dt="2023-05-25T04:11:03.498" v="941" actId="1076"/>
          <ac:cxnSpMkLst>
            <pc:docMk/>
            <pc:sldMk cId="4107382093" sldId="325"/>
            <ac:cxnSpMk id="28" creationId="{B0805927-8A17-0AAF-5CBF-11BB851A8B52}"/>
          </ac:cxnSpMkLst>
        </pc:cxn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37" creationId="{BF5FB4F5-1D7D-0FAD-CE8C-1D6D6B211858}"/>
          </ac:cxnSpMkLst>
        </pc:cxnChg>
        <pc:cxnChg chg="add mod">
          <ac:chgData name="Ying Cao" userId="c5d2f89c-37b7-45b8-9142-b3d7055cf3db" providerId="ADAL" clId="{1B3C3FFF-5886-F241-BCBE-2B4D34703837}" dt="2023-05-25T04:27:40.965" v="1018" actId="692"/>
          <ac:cxnSpMkLst>
            <pc:docMk/>
            <pc:sldMk cId="4107382093" sldId="325"/>
            <ac:cxnSpMk id="38" creationId="{EF520E90-1CC2-F0E7-4D11-43E8CA387024}"/>
          </ac:cxnSpMkLst>
        </pc:cxnChg>
        <pc:cxnChg chg="add mod">
          <ac:chgData name="Ying Cao" userId="c5d2f89c-37b7-45b8-9142-b3d7055cf3db" providerId="ADAL" clId="{1B3C3FFF-5886-F241-BCBE-2B4D34703837}" dt="2023-05-25T04:27:40.965" v="1018" actId="692"/>
          <ac:cxnSpMkLst>
            <pc:docMk/>
            <pc:sldMk cId="4107382093" sldId="325"/>
            <ac:cxnSpMk id="41" creationId="{4EB02C3D-4CB7-EED0-4FC0-DC8913A944D2}"/>
          </ac:cxnSpMkLst>
        </pc:cxnChg>
        <pc:cxnChg chg="del mod">
          <ac:chgData name="Ying Cao" userId="c5d2f89c-37b7-45b8-9142-b3d7055cf3db" providerId="ADAL" clId="{1B3C3FFF-5886-F241-BCBE-2B4D34703837}" dt="2023-05-24T08:43:50.029" v="1" actId="478"/>
          <ac:cxnSpMkLst>
            <pc:docMk/>
            <pc:sldMk cId="4107382093" sldId="325"/>
            <ac:cxnSpMk id="44" creationId="{71FD5D7C-BC7A-044E-C7FE-E75E41283120}"/>
          </ac:cxnSpMkLst>
        </pc:cxnChg>
        <pc:cxnChg chg="add mod">
          <ac:chgData name="Ying Cao" userId="c5d2f89c-37b7-45b8-9142-b3d7055cf3db" providerId="ADAL" clId="{1B3C3FFF-5886-F241-BCBE-2B4D34703837}" dt="2023-05-25T04:17:08.743" v="1013" actId="164"/>
          <ac:cxnSpMkLst>
            <pc:docMk/>
            <pc:sldMk cId="4107382093" sldId="325"/>
            <ac:cxnSpMk id="44" creationId="{73FD01D2-AED8-58D1-9360-096EA8D85F4A}"/>
          </ac:cxnSpMkLst>
        </pc:cxnChg>
        <pc:cxnChg chg="add mod">
          <ac:chgData name="Ying Cao" userId="c5d2f89c-37b7-45b8-9142-b3d7055cf3db" providerId="ADAL" clId="{1B3C3FFF-5886-F241-BCBE-2B4D34703837}" dt="2023-05-25T04:17:08.743" v="1013" actId="164"/>
          <ac:cxnSpMkLst>
            <pc:docMk/>
            <pc:sldMk cId="4107382093" sldId="325"/>
            <ac:cxnSpMk id="46" creationId="{19892044-7F38-1B52-78D7-1A4F75A4EFA3}"/>
          </ac:cxnSpMkLst>
        </pc:cxnChg>
        <pc:cxnChg chg="add mod">
          <ac:chgData name="Ying Cao" userId="c5d2f89c-37b7-45b8-9142-b3d7055cf3db" providerId="ADAL" clId="{1B3C3FFF-5886-F241-BCBE-2B4D34703837}" dt="2023-05-25T04:17:08.743" v="1013" actId="164"/>
          <ac:cxnSpMkLst>
            <pc:docMk/>
            <pc:sldMk cId="4107382093" sldId="325"/>
            <ac:cxnSpMk id="52" creationId="{64318455-D96E-B626-811D-2AA9258C9A7E}"/>
          </ac:cxnSpMkLst>
        </pc:cxnChg>
        <pc:cxnChg chg="add mod">
          <ac:chgData name="Ying Cao" userId="c5d2f89c-37b7-45b8-9142-b3d7055cf3db" providerId="ADAL" clId="{1B3C3FFF-5886-F241-BCBE-2B4D34703837}" dt="2023-05-25T04:17:08.743" v="1013" actId="164"/>
          <ac:cxnSpMkLst>
            <pc:docMk/>
            <pc:sldMk cId="4107382093" sldId="325"/>
            <ac:cxnSpMk id="53" creationId="{DEBBA309-62AE-936E-5E51-60D90ACA9655}"/>
          </ac:cxnSpMkLst>
        </pc:cxnChg>
      </pc:sldChg>
      <pc:sldChg chg="addSp delSp modSp add mod">
        <pc:chgData name="Ying Cao" userId="c5d2f89c-37b7-45b8-9142-b3d7055cf3db" providerId="ADAL" clId="{1B3C3FFF-5886-F241-BCBE-2B4D34703837}" dt="2023-06-01T03:31:54.678" v="3773" actId="207"/>
        <pc:sldMkLst>
          <pc:docMk/>
          <pc:sldMk cId="1504446777" sldId="326"/>
        </pc:sldMkLst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2" creationId="{14C25DB4-49C0-BE25-91F7-F4B718FF2288}"/>
          </ac:spMkLst>
        </pc:spChg>
        <pc:spChg chg="add del mod">
          <ac:chgData name="Ying Cao" userId="c5d2f89c-37b7-45b8-9142-b3d7055cf3db" providerId="ADAL" clId="{1B3C3FFF-5886-F241-BCBE-2B4D34703837}" dt="2023-05-29T03:19:16.431" v="1083" actId="478"/>
          <ac:spMkLst>
            <pc:docMk/>
            <pc:sldMk cId="1504446777" sldId="326"/>
            <ac:spMk id="2" creationId="{23109527-37E2-1E74-18E4-DE010E2214BD}"/>
          </ac:spMkLst>
        </pc:spChg>
        <pc:spChg chg="add del mod">
          <ac:chgData name="Ying Cao" userId="c5d2f89c-37b7-45b8-9142-b3d7055cf3db" providerId="ADAL" clId="{1B3C3FFF-5886-F241-BCBE-2B4D34703837}" dt="2023-05-30T03:50:23.941" v="1650" actId="478"/>
          <ac:spMkLst>
            <pc:docMk/>
            <pc:sldMk cId="1504446777" sldId="326"/>
            <ac:spMk id="2" creationId="{7FBA003F-2D0D-0D22-3695-4B838F231E65}"/>
          </ac:spMkLst>
        </pc:spChg>
        <pc:spChg chg="add del mod">
          <ac:chgData name="Ying Cao" userId="c5d2f89c-37b7-45b8-9142-b3d7055cf3db" providerId="ADAL" clId="{1B3C3FFF-5886-F241-BCBE-2B4D34703837}" dt="2023-05-30T03:17:11.809" v="1126" actId="478"/>
          <ac:spMkLst>
            <pc:docMk/>
            <pc:sldMk cId="1504446777" sldId="326"/>
            <ac:spMk id="3" creationId="{2104201B-626A-C50A-8117-64F70870312A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3" creationId="{45024267-1D30-8548-7A69-4A10F5E7682C}"/>
          </ac:spMkLst>
        </pc:spChg>
        <pc:spChg chg="add del mod">
          <ac:chgData name="Ying Cao" userId="c5d2f89c-37b7-45b8-9142-b3d7055cf3db" providerId="ADAL" clId="{1B3C3FFF-5886-F241-BCBE-2B4D34703837}" dt="2023-05-30T03:17:11.809" v="1126" actId="478"/>
          <ac:spMkLst>
            <pc:docMk/>
            <pc:sldMk cId="1504446777" sldId="326"/>
            <ac:spMk id="4" creationId="{5AE4B77E-02B2-D976-211E-2D54B3ADF84D}"/>
          </ac:spMkLst>
        </pc:spChg>
        <pc:spChg chg="add del mod">
          <ac:chgData name="Ying Cao" userId="c5d2f89c-37b7-45b8-9142-b3d7055cf3db" providerId="ADAL" clId="{1B3C3FFF-5886-F241-BCBE-2B4D34703837}" dt="2023-05-26T08:19:02.730" v="1075" actId="478"/>
          <ac:spMkLst>
            <pc:docMk/>
            <pc:sldMk cId="1504446777" sldId="326"/>
            <ac:spMk id="4" creationId="{5D5E1FFE-C767-E6ED-3503-5680F283031F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5" creationId="{6C95176F-2151-58E8-C6E5-DA9BDDE72C35}"/>
          </ac:spMkLst>
        </pc:spChg>
        <pc:spChg chg="add del mod">
          <ac:chgData name="Ying Cao" userId="c5d2f89c-37b7-45b8-9142-b3d7055cf3db" providerId="ADAL" clId="{1B3C3FFF-5886-F241-BCBE-2B4D34703837}" dt="2023-05-30T03:33:49.605" v="1355" actId="478"/>
          <ac:spMkLst>
            <pc:docMk/>
            <pc:sldMk cId="1504446777" sldId="326"/>
            <ac:spMk id="5" creationId="{822B9F70-1971-B635-7D99-C2A3C132F5AE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6" creationId="{D4CF724D-3F62-271C-9DB0-47C22B178466}"/>
          </ac:spMkLst>
        </pc:spChg>
        <pc:spChg chg="add del mod">
          <ac:chgData name="Ying Cao" userId="c5d2f89c-37b7-45b8-9142-b3d7055cf3db" providerId="ADAL" clId="{1B3C3FFF-5886-F241-BCBE-2B4D34703837}" dt="2023-05-30T03:52:05.249" v="1682" actId="478"/>
          <ac:spMkLst>
            <pc:docMk/>
            <pc:sldMk cId="1504446777" sldId="326"/>
            <ac:spMk id="7" creationId="{158C4423-CD70-E01C-7E62-A14415FD2860}"/>
          </ac:spMkLst>
        </pc:spChg>
        <pc:spChg chg="add del mod">
          <ac:chgData name="Ying Cao" userId="c5d2f89c-37b7-45b8-9142-b3d7055cf3db" providerId="ADAL" clId="{1B3C3FFF-5886-F241-BCBE-2B4D34703837}" dt="2023-05-30T03:17:11.809" v="1126" actId="478"/>
          <ac:spMkLst>
            <pc:docMk/>
            <pc:sldMk cId="1504446777" sldId="326"/>
            <ac:spMk id="8" creationId="{0AC0A62D-86A6-188D-8CC2-28A7163A36A8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8" creationId="{20AC72C4-FE80-8597-3A85-5431396ABF53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9" creationId="{7F38509E-C4CF-0059-C5BB-0AB669600F9E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14" creationId="{2EEDD99B-431B-A939-CEE0-FBE6016887A5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15" creationId="{F4303474-355C-E993-CCC3-BCC91D3B8617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16" creationId="{AA65C38F-C2B0-2163-7633-D45F90D460D4}"/>
          </ac:spMkLst>
        </pc:spChg>
        <pc:spChg chg="add del">
          <ac:chgData name="Ying Cao" userId="c5d2f89c-37b7-45b8-9142-b3d7055cf3db" providerId="ADAL" clId="{1B3C3FFF-5886-F241-BCBE-2B4D34703837}" dt="2023-05-30T03:19:47.306" v="1149" actId="11529"/>
          <ac:spMkLst>
            <pc:docMk/>
            <pc:sldMk cId="1504446777" sldId="326"/>
            <ac:spMk id="16" creationId="{DDBCD89C-A4A4-0FA2-5EA5-2F6782236321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17" creationId="{0F449B34-8E4C-B0CE-351B-81ADFFE3F526}"/>
          </ac:spMkLst>
        </pc:spChg>
        <pc:spChg chg="add del mod">
          <ac:chgData name="Ying Cao" userId="c5d2f89c-37b7-45b8-9142-b3d7055cf3db" providerId="ADAL" clId="{1B3C3FFF-5886-F241-BCBE-2B4D34703837}" dt="2023-05-30T03:29:17.019" v="1336" actId="21"/>
          <ac:spMkLst>
            <pc:docMk/>
            <pc:sldMk cId="1504446777" sldId="326"/>
            <ac:spMk id="17" creationId="{E5A971F4-C381-A6A0-69EA-823682EDC57B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18" creationId="{94F1E3B6-71B1-0418-A874-573E486F7AE8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19" creationId="{04F844C0-D4BB-6101-A726-9735BB6D1A78}"/>
          </ac:spMkLst>
        </pc:spChg>
        <pc:spChg chg="add del mod">
          <ac:chgData name="Ying Cao" userId="c5d2f89c-37b7-45b8-9142-b3d7055cf3db" providerId="ADAL" clId="{1B3C3FFF-5886-F241-BCBE-2B4D34703837}" dt="2023-05-30T03:28:51.794" v="1327" actId="21"/>
          <ac:spMkLst>
            <pc:docMk/>
            <pc:sldMk cId="1504446777" sldId="326"/>
            <ac:spMk id="25" creationId="{7202EEC1-BE9E-F69D-D68F-15BCC447EDBD}"/>
          </ac:spMkLst>
        </pc:spChg>
        <pc:spChg chg="add del mod topLvl">
          <ac:chgData name="Ying Cao" userId="c5d2f89c-37b7-45b8-9142-b3d7055cf3db" providerId="ADAL" clId="{1B3C3FFF-5886-F241-BCBE-2B4D34703837}" dt="2023-05-31T01:15:30.209" v="1935" actId="21"/>
          <ac:spMkLst>
            <pc:docMk/>
            <pc:sldMk cId="1504446777" sldId="326"/>
            <ac:spMk id="27" creationId="{AE168CE2-8063-3BB8-71A7-E2A733306345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27" creationId="{D875236B-0A7C-B5EF-49AB-81117D628CC9}"/>
          </ac:spMkLst>
        </pc:spChg>
        <pc:spChg chg="add mod">
          <ac:chgData name="Ying Cao" userId="c5d2f89c-37b7-45b8-9142-b3d7055cf3db" providerId="ADAL" clId="{1B3C3FFF-5886-F241-BCBE-2B4D34703837}" dt="2023-05-30T03:42:26.139" v="1584" actId="255"/>
          <ac:spMkLst>
            <pc:docMk/>
            <pc:sldMk cId="1504446777" sldId="326"/>
            <ac:spMk id="28" creationId="{A1C66C24-F815-7B0B-0450-F0599D6CE636}"/>
          </ac:spMkLst>
        </pc:spChg>
        <pc:spChg chg="add del mod">
          <ac:chgData name="Ying Cao" userId="c5d2f89c-37b7-45b8-9142-b3d7055cf3db" providerId="ADAL" clId="{1B3C3FFF-5886-F241-BCBE-2B4D34703837}" dt="2023-05-30T03:34:27.802" v="1365" actId="478"/>
          <ac:spMkLst>
            <pc:docMk/>
            <pc:sldMk cId="1504446777" sldId="326"/>
            <ac:spMk id="29" creationId="{229CC3F7-13E7-2CF1-BCBD-D91E685F31BE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30" creationId="{346CCE7E-063B-39A4-6976-EB113061BAFC}"/>
          </ac:spMkLst>
        </pc:spChg>
        <pc:spChg chg="add mod">
          <ac:chgData name="Ying Cao" userId="c5d2f89c-37b7-45b8-9142-b3d7055cf3db" providerId="ADAL" clId="{1B3C3FFF-5886-F241-BCBE-2B4D34703837}" dt="2023-05-30T03:52:35.415" v="1690" actId="1076"/>
          <ac:spMkLst>
            <pc:docMk/>
            <pc:sldMk cId="1504446777" sldId="326"/>
            <ac:spMk id="30" creationId="{D8C00B67-3C60-C8B7-CA64-BE307D6CE268}"/>
          </ac:spMkLst>
        </pc:spChg>
        <pc:spChg chg="add del mod">
          <ac:chgData name="Ying Cao" userId="c5d2f89c-37b7-45b8-9142-b3d7055cf3db" providerId="ADAL" clId="{1B3C3FFF-5886-F241-BCBE-2B4D34703837}" dt="2023-05-30T03:34:10.816" v="1360" actId="478"/>
          <ac:spMkLst>
            <pc:docMk/>
            <pc:sldMk cId="1504446777" sldId="326"/>
            <ac:spMk id="31" creationId="{124FC684-8203-3BFA-1C34-8B3E4A217186}"/>
          </ac:spMkLst>
        </pc:spChg>
        <pc:spChg chg="add mod">
          <ac:chgData name="Ying Cao" userId="c5d2f89c-37b7-45b8-9142-b3d7055cf3db" providerId="ADAL" clId="{1B3C3FFF-5886-F241-BCBE-2B4D34703837}" dt="2023-05-30T03:53:04.838" v="1696" actId="1076"/>
          <ac:spMkLst>
            <pc:docMk/>
            <pc:sldMk cId="1504446777" sldId="326"/>
            <ac:spMk id="38" creationId="{9768A7FC-CA8E-A30E-5E3E-FF3A9348CEB3}"/>
          </ac:spMkLst>
        </pc:spChg>
        <pc:spChg chg="add del mod">
          <ac:chgData name="Ying Cao" userId="c5d2f89c-37b7-45b8-9142-b3d7055cf3db" providerId="ADAL" clId="{1B3C3FFF-5886-F241-BCBE-2B4D34703837}" dt="2023-05-30T03:35:13.028" v="1385" actId="478"/>
          <ac:spMkLst>
            <pc:docMk/>
            <pc:sldMk cId="1504446777" sldId="326"/>
            <ac:spMk id="39" creationId="{954DC6B4-20D5-9226-519B-DC870E7C14B2}"/>
          </ac:spMkLst>
        </pc:spChg>
        <pc:spChg chg="add mod">
          <ac:chgData name="Ying Cao" userId="c5d2f89c-37b7-45b8-9142-b3d7055cf3db" providerId="ADAL" clId="{1B3C3FFF-5886-F241-BCBE-2B4D34703837}" dt="2023-05-30T03:53:21.450" v="1700" actId="1076"/>
          <ac:spMkLst>
            <pc:docMk/>
            <pc:sldMk cId="1504446777" sldId="326"/>
            <ac:spMk id="43" creationId="{6514A3AD-CB1A-B10B-DF32-CE423CCA86F4}"/>
          </ac:spMkLst>
        </pc:spChg>
        <pc:spChg chg="add del mod">
          <ac:chgData name="Ying Cao" userId="c5d2f89c-37b7-45b8-9142-b3d7055cf3db" providerId="ADAL" clId="{1B3C3FFF-5886-F241-BCBE-2B4D34703837}" dt="2023-05-30T03:26:22.681" v="1305" actId="478"/>
          <ac:spMkLst>
            <pc:docMk/>
            <pc:sldMk cId="1504446777" sldId="326"/>
            <ac:spMk id="44" creationId="{3C793819-16D1-F663-7767-F106861AF1F1}"/>
          </ac:spMkLst>
        </pc:spChg>
        <pc:spChg chg="add del mod">
          <ac:chgData name="Ying Cao" userId="c5d2f89c-37b7-45b8-9142-b3d7055cf3db" providerId="ADAL" clId="{1B3C3FFF-5886-F241-BCBE-2B4D34703837}" dt="2023-05-30T03:39:04.161" v="1460" actId="478"/>
          <ac:spMkLst>
            <pc:docMk/>
            <pc:sldMk cId="1504446777" sldId="326"/>
            <ac:spMk id="45" creationId="{2A622B8A-0837-F90C-AC3D-BC1AB1E8BC9D}"/>
          </ac:spMkLst>
        </pc:spChg>
        <pc:spChg chg="add del mod">
          <ac:chgData name="Ying Cao" userId="c5d2f89c-37b7-45b8-9142-b3d7055cf3db" providerId="ADAL" clId="{1B3C3FFF-5886-F241-BCBE-2B4D34703837}" dt="2023-05-30T03:28:12.723" v="1322" actId="478"/>
          <ac:spMkLst>
            <pc:docMk/>
            <pc:sldMk cId="1504446777" sldId="326"/>
            <ac:spMk id="53" creationId="{828C32F0-D38C-4DB2-ADCF-B3D18DD5A9F7}"/>
          </ac:spMkLst>
        </pc:spChg>
        <pc:spChg chg="add del mod">
          <ac:chgData name="Ying Cao" userId="c5d2f89c-37b7-45b8-9142-b3d7055cf3db" providerId="ADAL" clId="{1B3C3FFF-5886-F241-BCBE-2B4D34703837}" dt="2023-05-30T03:39:04.161" v="1460" actId="478"/>
          <ac:spMkLst>
            <pc:docMk/>
            <pc:sldMk cId="1504446777" sldId="326"/>
            <ac:spMk id="55" creationId="{01A7C782-DE96-2FC4-B3D7-CF9FCB808BE7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55" creationId="{C59FFADB-483C-140A-F9D9-8E22C38DF695}"/>
          </ac:spMkLst>
        </pc:spChg>
        <pc:spChg chg="add del mod">
          <ac:chgData name="Ying Cao" userId="c5d2f89c-37b7-45b8-9142-b3d7055cf3db" providerId="ADAL" clId="{1B3C3FFF-5886-F241-BCBE-2B4D34703837}" dt="2023-05-30T03:51:09.932" v="1669" actId="478"/>
          <ac:spMkLst>
            <pc:docMk/>
            <pc:sldMk cId="1504446777" sldId="326"/>
            <ac:spMk id="56" creationId="{273F139C-AA41-CAF7-30FF-E96EC5AE93BF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56" creationId="{CF5842FD-008A-985E-5CB0-71A7345D99EC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57" creationId="{D2B7AC44-47DE-F8A6-1D96-E065EAD8EAAF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58" creationId="{7364DC64-4BE2-5012-B681-B153EF62C97C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59" creationId="{676C89C0-B748-FCEE-A6A9-EBDB2FC6C06E}"/>
          </ac:spMkLst>
        </pc:spChg>
        <pc:spChg chg="add del mod">
          <ac:chgData name="Ying Cao" userId="c5d2f89c-37b7-45b8-9142-b3d7055cf3db" providerId="ADAL" clId="{1B3C3FFF-5886-F241-BCBE-2B4D34703837}" dt="2023-05-30T03:35:48.664" v="1392" actId="478"/>
          <ac:spMkLst>
            <pc:docMk/>
            <pc:sldMk cId="1504446777" sldId="326"/>
            <ac:spMk id="59" creationId="{6A974226-6CD7-042A-4DA9-81858E103E37}"/>
          </ac:spMkLst>
        </pc:spChg>
        <pc:spChg chg="del">
          <ac:chgData name="Ying Cao" userId="c5d2f89c-37b7-45b8-9142-b3d7055cf3db" providerId="ADAL" clId="{1B3C3FFF-5886-F241-BCBE-2B4D34703837}" dt="2023-05-26T08:18:51.126" v="1066" actId="478"/>
          <ac:spMkLst>
            <pc:docMk/>
            <pc:sldMk cId="1504446777" sldId="326"/>
            <ac:spMk id="60" creationId="{BB4BE753-FCA0-D9D0-2C06-F977A49F8535}"/>
          </ac:spMkLst>
        </pc:spChg>
        <pc:spChg chg="add mod">
          <ac:chgData name="Ying Cao" userId="c5d2f89c-37b7-45b8-9142-b3d7055cf3db" providerId="ADAL" clId="{1B3C3FFF-5886-F241-BCBE-2B4D34703837}" dt="2023-05-30T03:55:19.264" v="1757" actId="12788"/>
          <ac:spMkLst>
            <pc:docMk/>
            <pc:sldMk cId="1504446777" sldId="326"/>
            <ac:spMk id="68" creationId="{57DF6723-D385-9893-2DF8-8282031C8A48}"/>
          </ac:spMkLst>
        </pc:spChg>
        <pc:spChg chg="add mod">
          <ac:chgData name="Ying Cao" userId="c5d2f89c-37b7-45b8-9142-b3d7055cf3db" providerId="ADAL" clId="{1B3C3FFF-5886-F241-BCBE-2B4D34703837}" dt="2023-05-30T03:55:19.264" v="1757" actId="12788"/>
          <ac:spMkLst>
            <pc:docMk/>
            <pc:sldMk cId="1504446777" sldId="326"/>
            <ac:spMk id="71" creationId="{07C595F3-8C26-74DE-886D-29DF00E859C6}"/>
          </ac:spMkLst>
        </pc:spChg>
        <pc:spChg chg="add mod">
          <ac:chgData name="Ying Cao" userId="c5d2f89c-37b7-45b8-9142-b3d7055cf3db" providerId="ADAL" clId="{1B3C3FFF-5886-F241-BCBE-2B4D34703837}" dt="2023-05-30T03:55:19.264" v="1757" actId="12788"/>
          <ac:spMkLst>
            <pc:docMk/>
            <pc:sldMk cId="1504446777" sldId="326"/>
            <ac:spMk id="78" creationId="{39D19D46-47DE-6DCC-1B9F-6C4724F2ECA5}"/>
          </ac:spMkLst>
        </pc:spChg>
        <pc:spChg chg="add del mod">
          <ac:chgData name="Ying Cao" userId="c5d2f89c-37b7-45b8-9142-b3d7055cf3db" providerId="ADAL" clId="{1B3C3FFF-5886-F241-BCBE-2B4D34703837}" dt="2023-05-30T03:36:01.957" v="1395" actId="478"/>
          <ac:spMkLst>
            <pc:docMk/>
            <pc:sldMk cId="1504446777" sldId="326"/>
            <ac:spMk id="81" creationId="{61D34E54-E116-7A7B-6F7A-70AA04AF46E6}"/>
          </ac:spMkLst>
        </pc:spChg>
        <pc:spChg chg="add del mod">
          <ac:chgData name="Ying Cao" userId="c5d2f89c-37b7-45b8-9142-b3d7055cf3db" providerId="ADAL" clId="{1B3C3FFF-5886-F241-BCBE-2B4D34703837}" dt="2023-05-30T03:51:21.196" v="1673" actId="478"/>
          <ac:spMkLst>
            <pc:docMk/>
            <pc:sldMk cId="1504446777" sldId="326"/>
            <ac:spMk id="82" creationId="{4B5F0D03-6328-1745-B1DF-721B560D6B69}"/>
          </ac:spMkLst>
        </pc:spChg>
        <pc:spChg chg="add del mod">
          <ac:chgData name="Ying Cao" userId="c5d2f89c-37b7-45b8-9142-b3d7055cf3db" providerId="ADAL" clId="{1B3C3FFF-5886-F241-BCBE-2B4D34703837}" dt="2023-05-30T03:55:03.045" v="1753" actId="478"/>
          <ac:spMkLst>
            <pc:docMk/>
            <pc:sldMk cId="1504446777" sldId="326"/>
            <ac:spMk id="84" creationId="{5507B939-5C13-90B5-3C85-2ADBF06D8F00}"/>
          </ac:spMkLst>
        </pc:spChg>
        <pc:spChg chg="add mod">
          <ac:chgData name="Ying Cao" userId="c5d2f89c-37b7-45b8-9142-b3d7055cf3db" providerId="ADAL" clId="{1B3C3FFF-5886-F241-BCBE-2B4D34703837}" dt="2023-05-30T03:57:29.718" v="1791" actId="1036"/>
          <ac:spMkLst>
            <pc:docMk/>
            <pc:sldMk cId="1504446777" sldId="326"/>
            <ac:spMk id="88" creationId="{C09540B1-75D7-093B-FAD1-2573536FC6D3}"/>
          </ac:spMkLst>
        </pc:spChg>
        <pc:spChg chg="add del mod">
          <ac:chgData name="Ying Cao" userId="c5d2f89c-37b7-45b8-9142-b3d7055cf3db" providerId="ADAL" clId="{1B3C3FFF-5886-F241-BCBE-2B4D34703837}" dt="2023-05-30T03:50:11.274" v="1647" actId="478"/>
          <ac:spMkLst>
            <pc:docMk/>
            <pc:sldMk cId="1504446777" sldId="326"/>
            <ac:spMk id="97" creationId="{A5984A71-5AAE-55C4-5598-E69EEFA372B0}"/>
          </ac:spMkLst>
        </pc:spChg>
        <pc:spChg chg="add mod">
          <ac:chgData name="Ying Cao" userId="c5d2f89c-37b7-45b8-9142-b3d7055cf3db" providerId="ADAL" clId="{1B3C3FFF-5886-F241-BCBE-2B4D34703837}" dt="2023-05-30T03:47:37.296" v="1640" actId="2085"/>
          <ac:spMkLst>
            <pc:docMk/>
            <pc:sldMk cId="1504446777" sldId="326"/>
            <ac:spMk id="101" creationId="{E7313A89-F438-D432-D319-8ADDE211B86B}"/>
          </ac:spMkLst>
        </pc:spChg>
        <pc:spChg chg="add mod">
          <ac:chgData name="Ying Cao" userId="c5d2f89c-37b7-45b8-9142-b3d7055cf3db" providerId="ADAL" clId="{1B3C3FFF-5886-F241-BCBE-2B4D34703837}" dt="2023-05-30T03:44:09.740" v="1617" actId="2085"/>
          <ac:spMkLst>
            <pc:docMk/>
            <pc:sldMk cId="1504446777" sldId="326"/>
            <ac:spMk id="107" creationId="{5D1921E9-95D1-CE7C-F04B-45244A3E18A2}"/>
          </ac:spMkLst>
        </pc:spChg>
        <pc:spChg chg="add mod">
          <ac:chgData name="Ying Cao" userId="c5d2f89c-37b7-45b8-9142-b3d7055cf3db" providerId="ADAL" clId="{1B3C3FFF-5886-F241-BCBE-2B4D34703837}" dt="2023-05-30T03:57:09.296" v="1789" actId="2085"/>
          <ac:spMkLst>
            <pc:docMk/>
            <pc:sldMk cId="1504446777" sldId="326"/>
            <ac:spMk id="116" creationId="{12BA6519-0166-EA6A-6DBD-B9E0ABE8DE21}"/>
          </ac:spMkLst>
        </pc:spChg>
        <pc:spChg chg="add mod topLvl">
          <ac:chgData name="Ying Cao" userId="c5d2f89c-37b7-45b8-9142-b3d7055cf3db" providerId="ADAL" clId="{1B3C3FFF-5886-F241-BCBE-2B4D34703837}" dt="2023-05-31T01:15:30.209" v="1935" actId="21"/>
          <ac:spMkLst>
            <pc:docMk/>
            <pc:sldMk cId="1504446777" sldId="326"/>
            <ac:spMk id="132" creationId="{3F908405-CA9B-620E-A542-83484715C4DD}"/>
          </ac:spMkLst>
        </pc:spChg>
        <pc:spChg chg="add del mod">
          <ac:chgData name="Ying Cao" userId="c5d2f89c-37b7-45b8-9142-b3d7055cf3db" providerId="ADAL" clId="{1B3C3FFF-5886-F241-BCBE-2B4D34703837}" dt="2023-05-30T03:51:56.512" v="1680" actId="478"/>
          <ac:spMkLst>
            <pc:docMk/>
            <pc:sldMk cId="1504446777" sldId="326"/>
            <ac:spMk id="137" creationId="{6C0737DE-BC9D-1262-C2FD-D5006D9B63C7}"/>
          </ac:spMkLst>
        </pc:spChg>
        <pc:spChg chg="del mod topLvl">
          <ac:chgData name="Ying Cao" userId="c5d2f89c-37b7-45b8-9142-b3d7055cf3db" providerId="ADAL" clId="{1B3C3FFF-5886-F241-BCBE-2B4D34703837}" dt="2023-05-30T03:52:23.372" v="1687" actId="478"/>
          <ac:spMkLst>
            <pc:docMk/>
            <pc:sldMk cId="1504446777" sldId="326"/>
            <ac:spMk id="141" creationId="{F4B69352-8468-1CED-88DA-96A18F335C66}"/>
          </ac:spMkLst>
        </pc:spChg>
        <pc:spChg chg="mod topLvl">
          <ac:chgData name="Ying Cao" userId="c5d2f89c-37b7-45b8-9142-b3d7055cf3db" providerId="ADAL" clId="{1B3C3FFF-5886-F241-BCBE-2B4D34703837}" dt="2023-05-30T03:55:19.264" v="1757" actId="12788"/>
          <ac:spMkLst>
            <pc:docMk/>
            <pc:sldMk cId="1504446777" sldId="326"/>
            <ac:spMk id="142" creationId="{CC3949BF-F6CB-C90D-18F4-28AE6DDE2924}"/>
          </ac:spMkLst>
        </pc:spChg>
        <pc:spChg chg="add mod">
          <ac:chgData name="Ying Cao" userId="c5d2f89c-37b7-45b8-9142-b3d7055cf3db" providerId="ADAL" clId="{1B3C3FFF-5886-F241-BCBE-2B4D34703837}" dt="2023-05-30T03:54:53.816" v="1751" actId="1076"/>
          <ac:spMkLst>
            <pc:docMk/>
            <pc:sldMk cId="1504446777" sldId="326"/>
            <ac:spMk id="150" creationId="{FAAB1D21-26D3-2050-D4D3-CB2AC28B931D}"/>
          </ac:spMkLst>
        </pc:spChg>
        <pc:spChg chg="add mod">
          <ac:chgData name="Ying Cao" userId="c5d2f89c-37b7-45b8-9142-b3d7055cf3db" providerId="ADAL" clId="{1B3C3FFF-5886-F241-BCBE-2B4D34703837}" dt="2023-05-30T03:57:09.296" v="1789" actId="2085"/>
          <ac:spMkLst>
            <pc:docMk/>
            <pc:sldMk cId="1504446777" sldId="326"/>
            <ac:spMk id="156" creationId="{D9C1589A-18DB-61E0-6D00-E7E3E3F3D59B}"/>
          </ac:spMkLst>
        </pc:spChg>
        <pc:spChg chg="add mod">
          <ac:chgData name="Ying Cao" userId="c5d2f89c-37b7-45b8-9142-b3d7055cf3db" providerId="ADAL" clId="{1B3C3FFF-5886-F241-BCBE-2B4D34703837}" dt="2023-05-30T03:55:19.264" v="1757" actId="12788"/>
          <ac:spMkLst>
            <pc:docMk/>
            <pc:sldMk cId="1504446777" sldId="326"/>
            <ac:spMk id="160" creationId="{2E55CDBA-4203-B8EE-5382-F36B8E644DB8}"/>
          </ac:spMkLst>
        </pc:spChg>
        <pc:spChg chg="add mod">
          <ac:chgData name="Ying Cao" userId="c5d2f89c-37b7-45b8-9142-b3d7055cf3db" providerId="ADAL" clId="{1B3C3FFF-5886-F241-BCBE-2B4D34703837}" dt="2023-05-30T03:56:06.927" v="1780" actId="1037"/>
          <ac:spMkLst>
            <pc:docMk/>
            <pc:sldMk cId="1504446777" sldId="326"/>
            <ac:spMk id="163" creationId="{15DC73A1-9E1D-02A7-BD14-916B913FA79A}"/>
          </ac:spMkLst>
        </pc:spChg>
        <pc:spChg chg="add mod">
          <ac:chgData name="Ying Cao" userId="c5d2f89c-37b7-45b8-9142-b3d7055cf3db" providerId="ADAL" clId="{1B3C3FFF-5886-F241-BCBE-2B4D34703837}" dt="2023-05-30T03:56:15.404" v="1788" actId="1037"/>
          <ac:spMkLst>
            <pc:docMk/>
            <pc:sldMk cId="1504446777" sldId="326"/>
            <ac:spMk id="164" creationId="{DF30420B-C3BE-E1EF-B856-F0BAD25A999F}"/>
          </ac:spMkLst>
        </pc:spChg>
        <pc:spChg chg="add mod">
          <ac:chgData name="Ying Cao" userId="c5d2f89c-37b7-45b8-9142-b3d7055cf3db" providerId="ADAL" clId="{1B3C3FFF-5886-F241-BCBE-2B4D34703837}" dt="2023-05-31T01:11:22.618" v="1868" actId="1076"/>
          <ac:spMkLst>
            <pc:docMk/>
            <pc:sldMk cId="1504446777" sldId="326"/>
            <ac:spMk id="165" creationId="{CEFF46B4-7587-2555-D37A-DDB9F1358886}"/>
          </ac:spMkLst>
        </pc:spChg>
        <pc:spChg chg="add mod">
          <ac:chgData name="Ying Cao" userId="c5d2f89c-37b7-45b8-9142-b3d7055cf3db" providerId="ADAL" clId="{1B3C3FFF-5886-F241-BCBE-2B4D34703837}" dt="2023-05-31T01:11:22.618" v="1868" actId="1076"/>
          <ac:spMkLst>
            <pc:docMk/>
            <pc:sldMk cId="1504446777" sldId="326"/>
            <ac:spMk id="166" creationId="{F8C33EB7-E43F-1A08-A5A1-A43E4CC173AE}"/>
          </ac:spMkLst>
        </pc:spChg>
        <pc:spChg chg="add mod">
          <ac:chgData name="Ying Cao" userId="c5d2f89c-37b7-45b8-9142-b3d7055cf3db" providerId="ADAL" clId="{1B3C3FFF-5886-F241-BCBE-2B4D34703837}" dt="2023-05-30T04:03:24.974" v="1856" actId="164"/>
          <ac:spMkLst>
            <pc:docMk/>
            <pc:sldMk cId="1504446777" sldId="326"/>
            <ac:spMk id="167" creationId="{78AFCB45-FA26-E20D-81E9-8EDEB5D8C90B}"/>
          </ac:spMkLst>
        </pc:spChg>
        <pc:spChg chg="add mod">
          <ac:chgData name="Ying Cao" userId="c5d2f89c-37b7-45b8-9142-b3d7055cf3db" providerId="ADAL" clId="{1B3C3FFF-5886-F241-BCBE-2B4D34703837}" dt="2023-05-31T01:11:22.618" v="1868" actId="1076"/>
          <ac:spMkLst>
            <pc:docMk/>
            <pc:sldMk cId="1504446777" sldId="326"/>
            <ac:spMk id="168" creationId="{61D7741A-5193-05B1-FC9A-DACC586A6A1C}"/>
          </ac:spMkLst>
        </pc:spChg>
        <pc:spChg chg="add mod">
          <ac:chgData name="Ying Cao" userId="c5d2f89c-37b7-45b8-9142-b3d7055cf3db" providerId="ADAL" clId="{1B3C3FFF-5886-F241-BCBE-2B4D34703837}" dt="2023-05-30T04:03:24.974" v="1856" actId="164"/>
          <ac:spMkLst>
            <pc:docMk/>
            <pc:sldMk cId="1504446777" sldId="326"/>
            <ac:spMk id="169" creationId="{CF2043D8-1915-BE42-D63B-C36C54F72BCE}"/>
          </ac:spMkLst>
        </pc:spChg>
        <pc:spChg chg="add del mod">
          <ac:chgData name="Ying Cao" userId="c5d2f89c-37b7-45b8-9142-b3d7055cf3db" providerId="ADAL" clId="{1B3C3FFF-5886-F241-BCBE-2B4D34703837}" dt="2023-05-30T04:08:36.555" v="1861"/>
          <ac:spMkLst>
            <pc:docMk/>
            <pc:sldMk cId="1504446777" sldId="326"/>
            <ac:spMk id="172" creationId="{2016FFDA-0729-8392-8ED5-18096D3D7FF7}"/>
          </ac:spMkLst>
        </pc:spChg>
        <pc:spChg chg="add del mod">
          <ac:chgData name="Ying Cao" userId="c5d2f89c-37b7-45b8-9142-b3d7055cf3db" providerId="ADAL" clId="{1B3C3FFF-5886-F241-BCBE-2B4D34703837}" dt="2023-05-31T01:12:24.899" v="1879" actId="478"/>
          <ac:spMkLst>
            <pc:docMk/>
            <pc:sldMk cId="1504446777" sldId="326"/>
            <ac:spMk id="173" creationId="{3CE8B76A-2AB9-FA46-F8FC-6527338AF2F4}"/>
          </ac:spMkLst>
        </pc:spChg>
        <pc:spChg chg="add mod topLvl">
          <ac:chgData name="Ying Cao" userId="c5d2f89c-37b7-45b8-9142-b3d7055cf3db" providerId="ADAL" clId="{1B3C3FFF-5886-F241-BCBE-2B4D34703837}" dt="2023-05-31T01:19:00.475" v="2022" actId="12788"/>
          <ac:spMkLst>
            <pc:docMk/>
            <pc:sldMk cId="1504446777" sldId="326"/>
            <ac:spMk id="174" creationId="{6D44683A-864E-DAED-A89D-D45CF0EC8F6B}"/>
          </ac:spMkLst>
        </pc:spChg>
        <pc:spChg chg="add del mod">
          <ac:chgData name="Ying Cao" userId="c5d2f89c-37b7-45b8-9142-b3d7055cf3db" providerId="ADAL" clId="{1B3C3FFF-5886-F241-BCBE-2B4D34703837}" dt="2023-05-31T01:12:50.217" v="1889" actId="478"/>
          <ac:spMkLst>
            <pc:docMk/>
            <pc:sldMk cId="1504446777" sldId="326"/>
            <ac:spMk id="175" creationId="{0ABE1BF2-95EF-40F2-E29A-726BAF48E70E}"/>
          </ac:spMkLst>
        </pc:spChg>
        <pc:spChg chg="add mod topLvl">
          <ac:chgData name="Ying Cao" userId="c5d2f89c-37b7-45b8-9142-b3d7055cf3db" providerId="ADAL" clId="{1B3C3FFF-5886-F241-BCBE-2B4D34703837}" dt="2023-06-01T03:31:54.678" v="3773" actId="207"/>
          <ac:spMkLst>
            <pc:docMk/>
            <pc:sldMk cId="1504446777" sldId="326"/>
            <ac:spMk id="176" creationId="{EE5592B0-D8D1-F692-6186-86654E2EA6EA}"/>
          </ac:spMkLst>
        </pc:spChg>
        <pc:spChg chg="add mod">
          <ac:chgData name="Ying Cao" userId="c5d2f89c-37b7-45b8-9142-b3d7055cf3db" providerId="ADAL" clId="{1B3C3FFF-5886-F241-BCBE-2B4D34703837}" dt="2023-05-31T01:15:32.082" v="1936"/>
          <ac:spMkLst>
            <pc:docMk/>
            <pc:sldMk cId="1504446777" sldId="326"/>
            <ac:spMk id="178" creationId="{B2C1F2E6-5D93-1FA0-485C-6F711AAE10B0}"/>
          </ac:spMkLst>
        </pc:spChg>
        <pc:spChg chg="add mod">
          <ac:chgData name="Ying Cao" userId="c5d2f89c-37b7-45b8-9142-b3d7055cf3db" providerId="ADAL" clId="{1B3C3FFF-5886-F241-BCBE-2B4D34703837}" dt="2023-05-31T07:30:21.366" v="3699" actId="207"/>
          <ac:spMkLst>
            <pc:docMk/>
            <pc:sldMk cId="1504446777" sldId="326"/>
            <ac:spMk id="179" creationId="{D7F8FF0D-ABA4-6818-7AB0-90DF1E1AE4A6}"/>
          </ac:spMkLst>
        </pc:spChg>
        <pc:spChg chg="add mod">
          <ac:chgData name="Ying Cao" userId="c5d2f89c-37b7-45b8-9142-b3d7055cf3db" providerId="ADAL" clId="{1B3C3FFF-5886-F241-BCBE-2B4D34703837}" dt="2023-05-31T01:19:00.475" v="2022" actId="12788"/>
          <ac:spMkLst>
            <pc:docMk/>
            <pc:sldMk cId="1504446777" sldId="326"/>
            <ac:spMk id="180" creationId="{4FB5FFE3-A420-0D9B-4916-C8FD8A34FFCE}"/>
          </ac:spMkLst>
        </pc:spChg>
        <pc:spChg chg="add mod">
          <ac:chgData name="Ying Cao" userId="c5d2f89c-37b7-45b8-9142-b3d7055cf3db" providerId="ADAL" clId="{1B3C3FFF-5886-F241-BCBE-2B4D34703837}" dt="2023-06-01T03:31:46.022" v="3772" actId="207"/>
          <ac:spMkLst>
            <pc:docMk/>
            <pc:sldMk cId="1504446777" sldId="326"/>
            <ac:spMk id="181" creationId="{7775913B-525C-571F-1ABD-915490FF5F97}"/>
          </ac:spMkLst>
        </pc:spChg>
        <pc:spChg chg="add mod">
          <ac:chgData name="Ying Cao" userId="c5d2f89c-37b7-45b8-9142-b3d7055cf3db" providerId="ADAL" clId="{1B3C3FFF-5886-F241-BCBE-2B4D34703837}" dt="2023-05-31T07:30:25.790" v="3700" actId="207"/>
          <ac:spMkLst>
            <pc:docMk/>
            <pc:sldMk cId="1504446777" sldId="326"/>
            <ac:spMk id="182" creationId="{2645F574-24BE-84DB-25E8-DE6F9062E5D6}"/>
          </ac:spMkLst>
        </pc:spChg>
        <pc:spChg chg="add mod">
          <ac:chgData name="Ying Cao" userId="c5d2f89c-37b7-45b8-9142-b3d7055cf3db" providerId="ADAL" clId="{1B3C3FFF-5886-F241-BCBE-2B4D34703837}" dt="2023-05-31T01:19:00.475" v="2022" actId="12788"/>
          <ac:spMkLst>
            <pc:docMk/>
            <pc:sldMk cId="1504446777" sldId="326"/>
            <ac:spMk id="183" creationId="{D184C53B-E26B-6D60-2690-989C2EF1799D}"/>
          </ac:spMkLst>
        </pc:spChg>
        <pc:spChg chg="add mod">
          <ac:chgData name="Ying Cao" userId="c5d2f89c-37b7-45b8-9142-b3d7055cf3db" providerId="ADAL" clId="{1B3C3FFF-5886-F241-BCBE-2B4D34703837}" dt="2023-06-01T03:31:41.866" v="3771" actId="207"/>
          <ac:spMkLst>
            <pc:docMk/>
            <pc:sldMk cId="1504446777" sldId="326"/>
            <ac:spMk id="184" creationId="{730C0674-BB92-85AA-E446-F5B864234E77}"/>
          </ac:spMkLst>
        </pc:spChg>
        <pc:spChg chg="add mod">
          <ac:chgData name="Ying Cao" userId="c5d2f89c-37b7-45b8-9142-b3d7055cf3db" providerId="ADAL" clId="{1B3C3FFF-5886-F241-BCBE-2B4D34703837}" dt="2023-05-31T07:30:29.021" v="3701" actId="207"/>
          <ac:spMkLst>
            <pc:docMk/>
            <pc:sldMk cId="1504446777" sldId="326"/>
            <ac:spMk id="185" creationId="{7B7A4C50-CFEF-5B61-55EB-1E813D69B8D4}"/>
          </ac:spMkLst>
        </pc:spChg>
        <pc:spChg chg="add del mod">
          <ac:chgData name="Ying Cao" userId="c5d2f89c-37b7-45b8-9142-b3d7055cf3db" providerId="ADAL" clId="{1B3C3FFF-5886-F241-BCBE-2B4D34703837}" dt="2023-05-31T01:23:47.435" v="2096" actId="478"/>
          <ac:spMkLst>
            <pc:docMk/>
            <pc:sldMk cId="1504446777" sldId="326"/>
            <ac:spMk id="196" creationId="{732AFFB4-941D-E1BA-36E8-E2C41F3239BA}"/>
          </ac:spMkLst>
        </pc:spChg>
        <pc:spChg chg="add mod">
          <ac:chgData name="Ying Cao" userId="c5d2f89c-37b7-45b8-9142-b3d7055cf3db" providerId="ADAL" clId="{1B3C3FFF-5886-F241-BCBE-2B4D34703837}" dt="2023-05-31T01:24:51.802" v="2109" actId="692"/>
          <ac:spMkLst>
            <pc:docMk/>
            <pc:sldMk cId="1504446777" sldId="326"/>
            <ac:spMk id="199" creationId="{DDB0D635-C2F8-D67F-8B3A-20C91DE26BEF}"/>
          </ac:spMkLst>
        </pc:spChg>
        <pc:spChg chg="add mod">
          <ac:chgData name="Ying Cao" userId="c5d2f89c-37b7-45b8-9142-b3d7055cf3db" providerId="ADAL" clId="{1B3C3FFF-5886-F241-BCBE-2B4D34703837}" dt="2023-05-31T01:25:33.954" v="2113" actId="1076"/>
          <ac:spMkLst>
            <pc:docMk/>
            <pc:sldMk cId="1504446777" sldId="326"/>
            <ac:spMk id="202" creationId="{0919A94B-1551-C06B-C294-EF888A14A0FE}"/>
          </ac:spMkLst>
        </pc:spChg>
        <pc:spChg chg="add mod">
          <ac:chgData name="Ying Cao" userId="c5d2f89c-37b7-45b8-9142-b3d7055cf3db" providerId="ADAL" clId="{1B3C3FFF-5886-F241-BCBE-2B4D34703837}" dt="2023-05-31T01:24:51.802" v="2109" actId="692"/>
          <ac:spMkLst>
            <pc:docMk/>
            <pc:sldMk cId="1504446777" sldId="326"/>
            <ac:spMk id="208" creationId="{3CC9C824-A770-7C90-D6B8-9EC35398894B}"/>
          </ac:spMkLst>
        </pc:spChg>
        <pc:spChg chg="add mod">
          <ac:chgData name="Ying Cao" userId="c5d2f89c-37b7-45b8-9142-b3d7055cf3db" providerId="ADAL" clId="{1B3C3FFF-5886-F241-BCBE-2B4D34703837}" dt="2023-05-31T07:23:33.329" v="3659" actId="1035"/>
          <ac:spMkLst>
            <pc:docMk/>
            <pc:sldMk cId="1504446777" sldId="326"/>
            <ac:spMk id="213" creationId="{5452E673-E1EA-1EF2-1CF9-22F723928E0C}"/>
          </ac:spMkLst>
        </pc:spChg>
        <pc:spChg chg="add mod">
          <ac:chgData name="Ying Cao" userId="c5d2f89c-37b7-45b8-9142-b3d7055cf3db" providerId="ADAL" clId="{1B3C3FFF-5886-F241-BCBE-2B4D34703837}" dt="2023-05-31T07:30:01.788" v="3694" actId="1076"/>
          <ac:spMkLst>
            <pc:docMk/>
            <pc:sldMk cId="1504446777" sldId="326"/>
            <ac:spMk id="214" creationId="{8692B519-5F8F-570D-3431-D98320282128}"/>
          </ac:spMkLst>
        </pc:spChg>
        <pc:spChg chg="add mod">
          <ac:chgData name="Ying Cao" userId="c5d2f89c-37b7-45b8-9142-b3d7055cf3db" providerId="ADAL" clId="{1B3C3FFF-5886-F241-BCBE-2B4D34703837}" dt="2023-05-31T07:30:06.845" v="3696" actId="1076"/>
          <ac:spMkLst>
            <pc:docMk/>
            <pc:sldMk cId="1504446777" sldId="326"/>
            <ac:spMk id="215" creationId="{73A12195-C011-2FA4-739F-BF2B3618327E}"/>
          </ac:spMkLst>
        </pc:spChg>
        <pc:spChg chg="add mod">
          <ac:chgData name="Ying Cao" userId="c5d2f89c-37b7-45b8-9142-b3d7055cf3db" providerId="ADAL" clId="{1B3C3FFF-5886-F241-BCBE-2B4D34703837}" dt="2023-05-31T07:23:14.864" v="3654" actId="1035"/>
          <ac:spMkLst>
            <pc:docMk/>
            <pc:sldMk cId="1504446777" sldId="326"/>
            <ac:spMk id="216" creationId="{2FC9DA8C-C850-6DC2-FC86-3E14BDF8206E}"/>
          </ac:spMkLst>
        </pc:spChg>
        <pc:spChg chg="add mod">
          <ac:chgData name="Ying Cao" userId="c5d2f89c-37b7-45b8-9142-b3d7055cf3db" providerId="ADAL" clId="{1B3C3FFF-5886-F241-BCBE-2B4D34703837}" dt="2023-05-31T07:23:14.864" v="3654" actId="1035"/>
          <ac:spMkLst>
            <pc:docMk/>
            <pc:sldMk cId="1504446777" sldId="326"/>
            <ac:spMk id="220" creationId="{AD5C0284-2846-BBF0-00FE-15CAD0B1B4AE}"/>
          </ac:spMkLst>
        </pc:spChg>
        <pc:spChg chg="add mod">
          <ac:chgData name="Ying Cao" userId="c5d2f89c-37b7-45b8-9142-b3d7055cf3db" providerId="ADAL" clId="{1B3C3FFF-5886-F241-BCBE-2B4D34703837}" dt="2023-05-31T07:23:14.864" v="3654" actId="1035"/>
          <ac:spMkLst>
            <pc:docMk/>
            <pc:sldMk cId="1504446777" sldId="326"/>
            <ac:spMk id="225" creationId="{C73F1292-559B-43B9-3C2B-02DDB7FD878E}"/>
          </ac:spMkLst>
        </pc:spChg>
        <pc:spChg chg="add mod">
          <ac:chgData name="Ying Cao" userId="c5d2f89c-37b7-45b8-9142-b3d7055cf3db" providerId="ADAL" clId="{1B3C3FFF-5886-F241-BCBE-2B4D34703837}" dt="2023-05-31T06:19:41.322" v="3421" actId="12788"/>
          <ac:spMkLst>
            <pc:docMk/>
            <pc:sldMk cId="1504446777" sldId="326"/>
            <ac:spMk id="234" creationId="{F0464612-BD04-BF69-8684-D762B09EDF27}"/>
          </ac:spMkLst>
        </pc:spChg>
        <pc:spChg chg="add mod">
          <ac:chgData name="Ying Cao" userId="c5d2f89c-37b7-45b8-9142-b3d7055cf3db" providerId="ADAL" clId="{1B3C3FFF-5886-F241-BCBE-2B4D34703837}" dt="2023-06-01T03:26:12.810" v="3756" actId="207"/>
          <ac:spMkLst>
            <pc:docMk/>
            <pc:sldMk cId="1504446777" sldId="326"/>
            <ac:spMk id="235" creationId="{38E92C78-4111-E920-7D6C-8664026D970F}"/>
          </ac:spMkLst>
        </pc:spChg>
        <pc:spChg chg="add del mod">
          <ac:chgData name="Ying Cao" userId="c5d2f89c-37b7-45b8-9142-b3d7055cf3db" providerId="ADAL" clId="{1B3C3FFF-5886-F241-BCBE-2B4D34703837}" dt="2023-05-31T06:13:28.584" v="3145" actId="478"/>
          <ac:spMkLst>
            <pc:docMk/>
            <pc:sldMk cId="1504446777" sldId="326"/>
            <ac:spMk id="236" creationId="{4CCB632B-4F41-9614-EBC3-B89641E0B6F7}"/>
          </ac:spMkLst>
        </pc:spChg>
        <pc:spChg chg="add mod">
          <ac:chgData name="Ying Cao" userId="c5d2f89c-37b7-45b8-9142-b3d7055cf3db" providerId="ADAL" clId="{1B3C3FFF-5886-F241-BCBE-2B4D34703837}" dt="2023-05-31T06:19:47.680" v="3426" actId="1038"/>
          <ac:spMkLst>
            <pc:docMk/>
            <pc:sldMk cId="1504446777" sldId="326"/>
            <ac:spMk id="237" creationId="{1E84EAF5-03CF-A662-27D5-51081A544D4E}"/>
          </ac:spMkLst>
        </pc:spChg>
        <pc:spChg chg="add mod">
          <ac:chgData name="Ying Cao" userId="c5d2f89c-37b7-45b8-9142-b3d7055cf3db" providerId="ADAL" clId="{1B3C3FFF-5886-F241-BCBE-2B4D34703837}" dt="2023-05-31T06:18:14.422" v="3392" actId="14100"/>
          <ac:spMkLst>
            <pc:docMk/>
            <pc:sldMk cId="1504446777" sldId="326"/>
            <ac:spMk id="238" creationId="{C66A0711-D274-5454-2989-B6EF0FC52166}"/>
          </ac:spMkLst>
        </pc:spChg>
        <pc:spChg chg="add del mod">
          <ac:chgData name="Ying Cao" userId="c5d2f89c-37b7-45b8-9142-b3d7055cf3db" providerId="ADAL" clId="{1B3C3FFF-5886-F241-BCBE-2B4D34703837}" dt="2023-05-31T06:19:24.043" v="3418" actId="478"/>
          <ac:spMkLst>
            <pc:docMk/>
            <pc:sldMk cId="1504446777" sldId="326"/>
            <ac:spMk id="246" creationId="{D77560D0-1B70-E1FD-43E5-DFCB496C9A73}"/>
          </ac:spMkLst>
        </pc:spChg>
        <pc:spChg chg="add mod">
          <ac:chgData name="Ying Cao" userId="c5d2f89c-37b7-45b8-9142-b3d7055cf3db" providerId="ADAL" clId="{1B3C3FFF-5886-F241-BCBE-2B4D34703837}" dt="2023-05-31T06:20:09.740" v="3427" actId="1076"/>
          <ac:spMkLst>
            <pc:docMk/>
            <pc:sldMk cId="1504446777" sldId="326"/>
            <ac:spMk id="262" creationId="{CFD3C6C2-68F5-1970-3A24-951C2625BE42}"/>
          </ac:spMkLst>
        </pc:spChg>
        <pc:spChg chg="add mod">
          <ac:chgData name="Ying Cao" userId="c5d2f89c-37b7-45b8-9142-b3d7055cf3db" providerId="ADAL" clId="{1B3C3FFF-5886-F241-BCBE-2B4D34703837}" dt="2023-06-01T03:26:23.355" v="3765" actId="20577"/>
          <ac:spMkLst>
            <pc:docMk/>
            <pc:sldMk cId="1504446777" sldId="326"/>
            <ac:spMk id="265" creationId="{5F8B268C-1BA0-3B03-CF2E-EF1E81A0EC32}"/>
          </ac:spMkLst>
        </pc:spChg>
        <pc:spChg chg="add mod">
          <ac:chgData name="Ying Cao" userId="c5d2f89c-37b7-45b8-9142-b3d7055cf3db" providerId="ADAL" clId="{1B3C3FFF-5886-F241-BCBE-2B4D34703837}" dt="2023-05-31T06:32:06.692" v="3594" actId="1036"/>
          <ac:spMkLst>
            <pc:docMk/>
            <pc:sldMk cId="1504446777" sldId="326"/>
            <ac:spMk id="266" creationId="{6F5A519B-2756-7255-8345-0B4875186A04}"/>
          </ac:spMkLst>
        </pc:spChg>
        <pc:spChg chg="add mod">
          <ac:chgData name="Ying Cao" userId="c5d2f89c-37b7-45b8-9142-b3d7055cf3db" providerId="ADAL" clId="{1B3C3FFF-5886-F241-BCBE-2B4D34703837}" dt="2023-05-31T06:32:06.692" v="3594" actId="1036"/>
          <ac:spMkLst>
            <pc:docMk/>
            <pc:sldMk cId="1504446777" sldId="326"/>
            <ac:spMk id="267" creationId="{1BFB817A-A4E9-D246-F4D5-C5D113C4D218}"/>
          </ac:spMkLst>
        </pc:spChg>
        <pc:spChg chg="add mod">
          <ac:chgData name="Ying Cao" userId="c5d2f89c-37b7-45b8-9142-b3d7055cf3db" providerId="ADAL" clId="{1B3C3FFF-5886-F241-BCBE-2B4D34703837}" dt="2023-06-01T03:26:29.966" v="3767" actId="20577"/>
          <ac:spMkLst>
            <pc:docMk/>
            <pc:sldMk cId="1504446777" sldId="326"/>
            <ac:spMk id="268" creationId="{7238228D-3353-A2DA-2F51-40F9D78AD135}"/>
          </ac:spMkLst>
        </pc:spChg>
        <pc:spChg chg="add mod">
          <ac:chgData name="Ying Cao" userId="c5d2f89c-37b7-45b8-9142-b3d7055cf3db" providerId="ADAL" clId="{1B3C3FFF-5886-F241-BCBE-2B4D34703837}" dt="2023-05-31T07:30:42.029" v="3703" actId="207"/>
          <ac:spMkLst>
            <pc:docMk/>
            <pc:sldMk cId="1504446777" sldId="326"/>
            <ac:spMk id="281" creationId="{6D648D29-5DF4-05DE-2B6B-18C0A2221B53}"/>
          </ac:spMkLst>
        </pc:spChg>
        <pc:spChg chg="add mod">
          <ac:chgData name="Ying Cao" userId="c5d2f89c-37b7-45b8-9142-b3d7055cf3db" providerId="ADAL" clId="{1B3C3FFF-5886-F241-BCBE-2B4D34703837}" dt="2023-05-31T07:30:42.029" v="3703" actId="207"/>
          <ac:spMkLst>
            <pc:docMk/>
            <pc:sldMk cId="1504446777" sldId="326"/>
            <ac:spMk id="282" creationId="{B6D96261-40DB-5C70-482E-79ADBB255C16}"/>
          </ac:spMkLst>
        </pc:spChg>
        <pc:spChg chg="add mod">
          <ac:chgData name="Ying Cao" userId="c5d2f89c-37b7-45b8-9142-b3d7055cf3db" providerId="ADAL" clId="{1B3C3FFF-5886-F241-BCBE-2B4D34703837}" dt="2023-05-31T07:30:42.029" v="3703" actId="207"/>
          <ac:spMkLst>
            <pc:docMk/>
            <pc:sldMk cId="1504446777" sldId="326"/>
            <ac:spMk id="283" creationId="{A015841A-AC5B-A1FE-9685-388E3F9D27C5}"/>
          </ac:spMkLst>
        </pc:spChg>
        <pc:spChg chg="add mod">
          <ac:chgData name="Ying Cao" userId="c5d2f89c-37b7-45b8-9142-b3d7055cf3db" providerId="ADAL" clId="{1B3C3FFF-5886-F241-BCBE-2B4D34703837}" dt="2023-05-31T08:14:43.446" v="3726" actId="164"/>
          <ac:spMkLst>
            <pc:docMk/>
            <pc:sldMk cId="1504446777" sldId="326"/>
            <ac:spMk id="285" creationId="{2CDDF0E6-4719-6803-0989-881239862574}"/>
          </ac:spMkLst>
        </pc:spChg>
        <pc:spChg chg="add mod">
          <ac:chgData name="Ying Cao" userId="c5d2f89c-37b7-45b8-9142-b3d7055cf3db" providerId="ADAL" clId="{1B3C3FFF-5886-F241-BCBE-2B4D34703837}" dt="2023-05-31T08:14:43.446" v="3726" actId="164"/>
          <ac:spMkLst>
            <pc:docMk/>
            <pc:sldMk cId="1504446777" sldId="326"/>
            <ac:spMk id="286" creationId="{079C038A-EF1C-D0B4-78D9-E760F39D1DE5}"/>
          </ac:spMkLst>
        </pc:spChg>
        <pc:grpChg chg="del">
          <ac:chgData name="Ying Cao" userId="c5d2f89c-37b7-45b8-9142-b3d7055cf3db" providerId="ADAL" clId="{1B3C3FFF-5886-F241-BCBE-2B4D34703837}" dt="2023-05-26T08:18:51.126" v="1066" actId="478"/>
          <ac:grpSpMkLst>
            <pc:docMk/>
            <pc:sldMk cId="1504446777" sldId="326"/>
            <ac:grpSpMk id="54" creationId="{C35C5BA5-4499-E137-C336-988F990952D8}"/>
          </ac:grpSpMkLst>
        </pc:grpChg>
        <pc:grpChg chg="add del mod">
          <ac:chgData name="Ying Cao" userId="c5d2f89c-37b7-45b8-9142-b3d7055cf3db" providerId="ADAL" clId="{1B3C3FFF-5886-F241-BCBE-2B4D34703837}" dt="2023-05-31T01:15:30.209" v="1935" actId="21"/>
          <ac:grpSpMkLst>
            <pc:docMk/>
            <pc:sldMk cId="1504446777" sldId="326"/>
            <ac:grpSpMk id="133" creationId="{487E8D05-295A-AC3D-35E8-FD115666F5FE}"/>
          </ac:grpSpMkLst>
        </pc:grpChg>
        <pc:grpChg chg="add del mod">
          <ac:chgData name="Ying Cao" userId="c5d2f89c-37b7-45b8-9142-b3d7055cf3db" providerId="ADAL" clId="{1B3C3FFF-5886-F241-BCBE-2B4D34703837}" dt="2023-05-30T03:52:16.380" v="1685" actId="165"/>
          <ac:grpSpMkLst>
            <pc:docMk/>
            <pc:sldMk cId="1504446777" sldId="326"/>
            <ac:grpSpMk id="140" creationId="{EF7DDC71-DDA1-5B99-6C4D-77A3B3F801AC}"/>
          </ac:grpSpMkLst>
        </pc:grpChg>
        <pc:grpChg chg="add mod">
          <ac:chgData name="Ying Cao" userId="c5d2f89c-37b7-45b8-9142-b3d7055cf3db" providerId="ADAL" clId="{1B3C3FFF-5886-F241-BCBE-2B4D34703837}" dt="2023-05-31T01:11:22.618" v="1868" actId="1076"/>
          <ac:grpSpMkLst>
            <pc:docMk/>
            <pc:sldMk cId="1504446777" sldId="326"/>
            <ac:grpSpMk id="170" creationId="{1061E12D-2747-36B6-41F2-EDE982B76B23}"/>
          </ac:grpSpMkLst>
        </pc:grpChg>
        <pc:grpChg chg="add del mod">
          <ac:chgData name="Ying Cao" userId="c5d2f89c-37b7-45b8-9142-b3d7055cf3db" providerId="ADAL" clId="{1B3C3FFF-5886-F241-BCBE-2B4D34703837}" dt="2023-05-31T01:14:23.829" v="1908" actId="165"/>
          <ac:grpSpMkLst>
            <pc:docMk/>
            <pc:sldMk cId="1504446777" sldId="326"/>
            <ac:grpSpMk id="177" creationId="{21451BED-DA29-D0B8-0515-1674682BFA33}"/>
          </ac:grpSpMkLst>
        </pc:grpChg>
        <pc:grpChg chg="add mod">
          <ac:chgData name="Ying Cao" userId="c5d2f89c-37b7-45b8-9142-b3d7055cf3db" providerId="ADAL" clId="{1B3C3FFF-5886-F241-BCBE-2B4D34703837}" dt="2023-05-31T08:14:56.361" v="3728" actId="1076"/>
          <ac:grpSpMkLst>
            <pc:docMk/>
            <pc:sldMk cId="1504446777" sldId="326"/>
            <ac:grpSpMk id="287" creationId="{3863E123-7F1F-FBE4-9A0B-E45B1D862A9E}"/>
          </ac:grpSpMkLst>
        </pc:grpChg>
        <pc:cxnChg chg="add del mod">
          <ac:chgData name="Ying Cao" userId="c5d2f89c-37b7-45b8-9142-b3d7055cf3db" providerId="ADAL" clId="{1B3C3FFF-5886-F241-BCBE-2B4D34703837}" dt="2023-05-30T03:17:11.809" v="1126" actId="478"/>
          <ac:cxnSpMkLst>
            <pc:docMk/>
            <pc:sldMk cId="1504446777" sldId="326"/>
            <ac:cxnSpMk id="6" creationId="{3EEAF442-E45A-3A1B-D394-4883BA5FB133}"/>
          </ac:cxnSpMkLst>
        </pc:cxnChg>
        <pc:cxnChg chg="add del mod">
          <ac:chgData name="Ying Cao" userId="c5d2f89c-37b7-45b8-9142-b3d7055cf3db" providerId="ADAL" clId="{1B3C3FFF-5886-F241-BCBE-2B4D34703837}" dt="2023-05-30T03:17:11.809" v="1126" actId="478"/>
          <ac:cxnSpMkLst>
            <pc:docMk/>
            <pc:sldMk cId="1504446777" sldId="326"/>
            <ac:cxnSpMk id="9" creationId="{A8FB313E-26BD-AF6F-BD52-4B6CC2553FB2}"/>
          </ac:cxnSpMkLst>
        </pc:cxnChg>
        <pc:cxnChg chg="add del mod">
          <ac:chgData name="Ying Cao" userId="c5d2f89c-37b7-45b8-9142-b3d7055cf3db" providerId="ADAL" clId="{1B3C3FFF-5886-F241-BCBE-2B4D34703837}" dt="2023-05-30T03:51:57.503" v="1681" actId="478"/>
          <ac:cxnSpMkLst>
            <pc:docMk/>
            <pc:sldMk cId="1504446777" sldId="326"/>
            <ac:cxnSpMk id="11" creationId="{AE68DF97-9AD4-2D05-E2EC-59423D46CB88}"/>
          </ac:cxnSpMkLst>
        </pc:cxnChg>
        <pc:cxnChg chg="add mod">
          <ac:chgData name="Ying Cao" userId="c5d2f89c-37b7-45b8-9142-b3d7055cf3db" providerId="ADAL" clId="{1B3C3FFF-5886-F241-BCBE-2B4D34703837}" dt="2023-05-30T03:55:19.264" v="1757" actId="12788"/>
          <ac:cxnSpMkLst>
            <pc:docMk/>
            <pc:sldMk cId="1504446777" sldId="326"/>
            <ac:cxnSpMk id="13" creationId="{2C9081A3-39CB-4B9E-15EA-3DCD4D1127AF}"/>
          </ac:cxnSpMkLst>
        </pc:cxnChg>
        <pc:cxnChg chg="add del mod">
          <ac:chgData name="Ying Cao" userId="c5d2f89c-37b7-45b8-9142-b3d7055cf3db" providerId="ADAL" clId="{1B3C3FFF-5886-F241-BCBE-2B4D34703837}" dt="2023-05-30T03:41:08.913" v="1570" actId="478"/>
          <ac:cxnSpMkLst>
            <pc:docMk/>
            <pc:sldMk cId="1504446777" sldId="326"/>
            <ac:cxnSpMk id="20" creationId="{4973A4DE-5A0F-4DCC-D3CD-89D1327E75F2}"/>
          </ac:cxnSpMkLst>
        </pc:cxnChg>
        <pc:cxnChg chg="add mod">
          <ac:chgData name="Ying Cao" userId="c5d2f89c-37b7-45b8-9142-b3d7055cf3db" providerId="ADAL" clId="{1B3C3FFF-5886-F241-BCBE-2B4D34703837}" dt="2023-05-30T03:55:19.264" v="1757" actId="12788"/>
          <ac:cxnSpMkLst>
            <pc:docMk/>
            <pc:sldMk cId="1504446777" sldId="326"/>
            <ac:cxnSpMk id="22" creationId="{6501427C-A2C5-E6B7-6E95-5B2A27125BFA}"/>
          </ac:cxnSpMkLst>
        </pc:cxnChg>
        <pc:cxnChg chg="del">
          <ac:chgData name="Ying Cao" userId="c5d2f89c-37b7-45b8-9142-b3d7055cf3db" providerId="ADAL" clId="{1B3C3FFF-5886-F241-BCBE-2B4D34703837}" dt="2023-05-26T08:18:51.126" v="1066" actId="478"/>
          <ac:cxnSpMkLst>
            <pc:docMk/>
            <pc:sldMk cId="1504446777" sldId="326"/>
            <ac:cxnSpMk id="26" creationId="{D169EF77-A451-B332-B788-E8291E39C96A}"/>
          </ac:cxnSpMkLst>
        </pc:cxnChg>
        <pc:cxnChg chg="del">
          <ac:chgData name="Ying Cao" userId="c5d2f89c-37b7-45b8-9142-b3d7055cf3db" providerId="ADAL" clId="{1B3C3FFF-5886-F241-BCBE-2B4D34703837}" dt="2023-05-26T08:18:51.126" v="1066" actId="478"/>
          <ac:cxnSpMkLst>
            <pc:docMk/>
            <pc:sldMk cId="1504446777" sldId="326"/>
            <ac:cxnSpMk id="28" creationId="{B0805927-8A17-0AAF-5CBF-11BB851A8B52}"/>
          </ac:cxnSpMkLst>
        </pc:cxnChg>
        <pc:cxnChg chg="add mod">
          <ac:chgData name="Ying Cao" userId="c5d2f89c-37b7-45b8-9142-b3d7055cf3db" providerId="ADAL" clId="{1B3C3FFF-5886-F241-BCBE-2B4D34703837}" dt="2023-05-30T03:55:19.264" v="1757" actId="12788"/>
          <ac:cxnSpMkLst>
            <pc:docMk/>
            <pc:sldMk cId="1504446777" sldId="326"/>
            <ac:cxnSpMk id="32" creationId="{58A4657C-099E-EB9A-9F11-79D80F5133F2}"/>
          </ac:cxnSpMkLst>
        </pc:cxnChg>
        <pc:cxnChg chg="add del mod">
          <ac:chgData name="Ying Cao" userId="c5d2f89c-37b7-45b8-9142-b3d7055cf3db" providerId="ADAL" clId="{1B3C3FFF-5886-F241-BCBE-2B4D34703837}" dt="2023-05-30T03:35:11.872" v="1384" actId="478"/>
          <ac:cxnSpMkLst>
            <pc:docMk/>
            <pc:sldMk cId="1504446777" sldId="326"/>
            <ac:cxnSpMk id="40" creationId="{239560E2-951D-BE41-FE2C-8A6752D50C5D}"/>
          </ac:cxnSpMkLst>
        </pc:cxnChg>
        <pc:cxnChg chg="add del mod">
          <ac:chgData name="Ying Cao" userId="c5d2f89c-37b7-45b8-9142-b3d7055cf3db" providerId="ADAL" clId="{1B3C3FFF-5886-F241-BCBE-2B4D34703837}" dt="2023-05-30T03:39:04.161" v="1460" actId="478"/>
          <ac:cxnSpMkLst>
            <pc:docMk/>
            <pc:sldMk cId="1504446777" sldId="326"/>
            <ac:cxnSpMk id="46" creationId="{7061FDF5-0ABD-F080-1D93-9DF36DB20733}"/>
          </ac:cxnSpMkLst>
        </pc:cxnChg>
        <pc:cxnChg chg="add mod">
          <ac:chgData name="Ying Cao" userId="c5d2f89c-37b7-45b8-9142-b3d7055cf3db" providerId="ADAL" clId="{1B3C3FFF-5886-F241-BCBE-2B4D34703837}" dt="2023-05-30T03:55:19.264" v="1757" actId="12788"/>
          <ac:cxnSpMkLst>
            <pc:docMk/>
            <pc:sldMk cId="1504446777" sldId="326"/>
            <ac:cxnSpMk id="50" creationId="{4D88CF6F-5523-6842-5C75-DE0BF2841C64}"/>
          </ac:cxnSpMkLst>
        </pc:cxnChg>
        <pc:cxnChg chg="add del mod">
          <ac:chgData name="Ying Cao" userId="c5d2f89c-37b7-45b8-9142-b3d7055cf3db" providerId="ADAL" clId="{1B3C3FFF-5886-F241-BCBE-2B4D34703837}" dt="2023-05-30T03:43:29.826" v="1607" actId="478"/>
          <ac:cxnSpMkLst>
            <pc:docMk/>
            <pc:sldMk cId="1504446777" sldId="326"/>
            <ac:cxnSpMk id="62" creationId="{5ABF5361-FBFC-B98F-983D-A95690F0104B}"/>
          </ac:cxnSpMkLst>
        </pc:cxnChg>
        <pc:cxnChg chg="add mod">
          <ac:chgData name="Ying Cao" userId="c5d2f89c-37b7-45b8-9142-b3d7055cf3db" providerId="ADAL" clId="{1B3C3FFF-5886-F241-BCBE-2B4D34703837}" dt="2023-05-30T03:55:19.264" v="1757" actId="12788"/>
          <ac:cxnSpMkLst>
            <pc:docMk/>
            <pc:sldMk cId="1504446777" sldId="326"/>
            <ac:cxnSpMk id="85" creationId="{301073A5-39EE-409D-3043-70507F394BE1}"/>
          </ac:cxnSpMkLst>
        </pc:cxnChg>
        <pc:cxnChg chg="add del mod">
          <ac:chgData name="Ying Cao" userId="c5d2f89c-37b7-45b8-9142-b3d7055cf3db" providerId="ADAL" clId="{1B3C3FFF-5886-F241-BCBE-2B4D34703837}" dt="2023-05-30T03:55:28.433" v="1758" actId="14100"/>
          <ac:cxnSpMkLst>
            <pc:docMk/>
            <pc:sldMk cId="1504446777" sldId="326"/>
            <ac:cxnSpMk id="99" creationId="{624A4B9D-EFFB-CEF3-D353-932862BB7733}"/>
          </ac:cxnSpMkLst>
        </pc:cxnChg>
        <pc:cxnChg chg="add mod">
          <ac:chgData name="Ying Cao" userId="c5d2f89c-37b7-45b8-9142-b3d7055cf3db" providerId="ADAL" clId="{1B3C3FFF-5886-F241-BCBE-2B4D34703837}" dt="2023-05-30T03:54:53.816" v="1751" actId="1076"/>
          <ac:cxnSpMkLst>
            <pc:docMk/>
            <pc:sldMk cId="1504446777" sldId="326"/>
            <ac:cxnSpMk id="104" creationId="{4B57585F-7F20-33BD-F843-6A403BF5C640}"/>
          </ac:cxnSpMkLst>
        </pc:cxnChg>
        <pc:cxnChg chg="add del mod">
          <ac:chgData name="Ying Cao" userId="c5d2f89c-37b7-45b8-9142-b3d7055cf3db" providerId="ADAL" clId="{1B3C3FFF-5886-F241-BCBE-2B4D34703837}" dt="2023-05-30T03:43:43.615" v="1613" actId="478"/>
          <ac:cxnSpMkLst>
            <pc:docMk/>
            <pc:sldMk cId="1504446777" sldId="326"/>
            <ac:cxnSpMk id="109" creationId="{D71438D0-EB96-BA95-7E57-42580131018F}"/>
          </ac:cxnSpMkLst>
        </pc:cxnChg>
        <pc:cxnChg chg="add del mod">
          <ac:chgData name="Ying Cao" userId="c5d2f89c-37b7-45b8-9142-b3d7055cf3db" providerId="ADAL" clId="{1B3C3FFF-5886-F241-BCBE-2B4D34703837}" dt="2023-05-30T03:51:08.984" v="1668" actId="478"/>
          <ac:cxnSpMkLst>
            <pc:docMk/>
            <pc:sldMk cId="1504446777" sldId="326"/>
            <ac:cxnSpMk id="112" creationId="{EBC35159-461F-0369-D5A6-85BFA2C780B2}"/>
          </ac:cxnSpMkLst>
        </pc:cxnChg>
        <pc:cxnChg chg="add mod">
          <ac:chgData name="Ying Cao" userId="c5d2f89c-37b7-45b8-9142-b3d7055cf3db" providerId="ADAL" clId="{1B3C3FFF-5886-F241-BCBE-2B4D34703837}" dt="2023-05-30T04:08:36.955" v="1862" actId="14100"/>
          <ac:cxnSpMkLst>
            <pc:docMk/>
            <pc:sldMk cId="1504446777" sldId="326"/>
            <ac:cxnSpMk id="115" creationId="{B88FDD87-B891-8031-9C47-C08BC62B753C}"/>
          </ac:cxnSpMkLst>
        </pc:cxnChg>
        <pc:cxnChg chg="add mod">
          <ac:chgData name="Ying Cao" userId="c5d2f89c-37b7-45b8-9142-b3d7055cf3db" providerId="ADAL" clId="{1B3C3FFF-5886-F241-BCBE-2B4D34703837}" dt="2023-05-31T01:19:00.475" v="2022" actId="12788"/>
          <ac:cxnSpMkLst>
            <pc:docMk/>
            <pc:sldMk cId="1504446777" sldId="326"/>
            <ac:cxnSpMk id="186" creationId="{639B4CD8-E09A-426B-508C-4B66A8A32BEC}"/>
          </ac:cxnSpMkLst>
        </pc:cxnChg>
        <pc:cxnChg chg="add mod">
          <ac:chgData name="Ying Cao" userId="c5d2f89c-37b7-45b8-9142-b3d7055cf3db" providerId="ADAL" clId="{1B3C3FFF-5886-F241-BCBE-2B4D34703837}" dt="2023-05-31T01:19:00.475" v="2022" actId="12788"/>
          <ac:cxnSpMkLst>
            <pc:docMk/>
            <pc:sldMk cId="1504446777" sldId="326"/>
            <ac:cxnSpMk id="189" creationId="{53E51F45-5CF8-C01C-EB54-DB235D131539}"/>
          </ac:cxnSpMkLst>
        </pc:cxnChg>
        <pc:cxnChg chg="add mod">
          <ac:chgData name="Ying Cao" userId="c5d2f89c-37b7-45b8-9142-b3d7055cf3db" providerId="ADAL" clId="{1B3C3FFF-5886-F241-BCBE-2B4D34703837}" dt="2023-05-31T01:20:38.483" v="2044" actId="14100"/>
          <ac:cxnSpMkLst>
            <pc:docMk/>
            <pc:sldMk cId="1504446777" sldId="326"/>
            <ac:cxnSpMk id="192" creationId="{0C9DAA4D-5BB1-9BC3-DCFB-2C5D257539BD}"/>
          </ac:cxnSpMkLst>
        </pc:cxnChg>
        <pc:cxnChg chg="add mod">
          <ac:chgData name="Ying Cao" userId="c5d2f89c-37b7-45b8-9142-b3d7055cf3db" providerId="ADAL" clId="{1B3C3FFF-5886-F241-BCBE-2B4D34703837}" dt="2023-05-31T01:19:57.891" v="2034" actId="1076"/>
          <ac:cxnSpMkLst>
            <pc:docMk/>
            <pc:sldMk cId="1504446777" sldId="326"/>
            <ac:cxnSpMk id="195" creationId="{5D533D53-C024-28A1-4C9A-D43016468E99}"/>
          </ac:cxnSpMkLst>
        </pc:cxnChg>
        <pc:cxnChg chg="add mod">
          <ac:chgData name="Ying Cao" userId="c5d2f89c-37b7-45b8-9142-b3d7055cf3db" providerId="ADAL" clId="{1B3C3FFF-5886-F241-BCBE-2B4D34703837}" dt="2023-05-31T01:21:12.201" v="2055" actId="1076"/>
          <ac:cxnSpMkLst>
            <pc:docMk/>
            <pc:sldMk cId="1504446777" sldId="326"/>
            <ac:cxnSpMk id="209" creationId="{657CCD8D-9498-337F-112D-846CC871ECD2}"/>
          </ac:cxnSpMkLst>
        </pc:cxnChg>
        <pc:cxnChg chg="add mod">
          <ac:chgData name="Ying Cao" userId="c5d2f89c-37b7-45b8-9142-b3d7055cf3db" providerId="ADAL" clId="{1B3C3FFF-5886-F241-BCBE-2B4D34703837}" dt="2023-05-31T01:25:37.310" v="2114" actId="14100"/>
          <ac:cxnSpMkLst>
            <pc:docMk/>
            <pc:sldMk cId="1504446777" sldId="326"/>
            <ac:cxnSpMk id="217" creationId="{B162D3E4-57E6-845B-7496-7D09AB6485FA}"/>
          </ac:cxnSpMkLst>
        </pc:cxnChg>
        <pc:cxnChg chg="add mod">
          <ac:chgData name="Ying Cao" userId="c5d2f89c-37b7-45b8-9142-b3d7055cf3db" providerId="ADAL" clId="{1B3C3FFF-5886-F241-BCBE-2B4D34703837}" dt="2023-05-31T01:28:13.533" v="2153" actId="14100"/>
          <ac:cxnSpMkLst>
            <pc:docMk/>
            <pc:sldMk cId="1504446777" sldId="326"/>
            <ac:cxnSpMk id="221" creationId="{F29DF15E-ABFC-4745-1FF5-15F5DA93A155}"/>
          </ac:cxnSpMkLst>
        </pc:cxnChg>
        <pc:cxnChg chg="add del mod">
          <ac:chgData name="Ying Cao" userId="c5d2f89c-37b7-45b8-9142-b3d7055cf3db" providerId="ADAL" clId="{1B3C3FFF-5886-F241-BCBE-2B4D34703837}" dt="2023-05-31T01:23:46.524" v="2095" actId="478"/>
          <ac:cxnSpMkLst>
            <pc:docMk/>
            <pc:sldMk cId="1504446777" sldId="326"/>
            <ac:cxnSpMk id="226" creationId="{AC8F156B-A2BE-2707-D96C-91F874819A7A}"/>
          </ac:cxnSpMkLst>
        </pc:cxnChg>
        <pc:cxnChg chg="add mod">
          <ac:chgData name="Ying Cao" userId="c5d2f89c-37b7-45b8-9142-b3d7055cf3db" providerId="ADAL" clId="{1B3C3FFF-5886-F241-BCBE-2B4D34703837}" dt="2023-05-31T06:18:14.422" v="3392" actId="14100"/>
          <ac:cxnSpMkLst>
            <pc:docMk/>
            <pc:sldMk cId="1504446777" sldId="326"/>
            <ac:cxnSpMk id="239" creationId="{94A97CC2-0A34-61C1-AA72-E0F4942B6AD0}"/>
          </ac:cxnSpMkLst>
        </pc:cxnChg>
        <pc:cxnChg chg="add mod">
          <ac:chgData name="Ying Cao" userId="c5d2f89c-37b7-45b8-9142-b3d7055cf3db" providerId="ADAL" clId="{1B3C3FFF-5886-F241-BCBE-2B4D34703837}" dt="2023-05-31T06:20:09.740" v="3427" actId="1076"/>
          <ac:cxnSpMkLst>
            <pc:docMk/>
            <pc:sldMk cId="1504446777" sldId="326"/>
            <ac:cxnSpMk id="243" creationId="{5DD89A60-FA1C-F1A5-24B1-748824F805FC}"/>
          </ac:cxnSpMkLst>
        </pc:cxnChg>
        <pc:cxnChg chg="add mod">
          <ac:chgData name="Ying Cao" userId="c5d2f89c-37b7-45b8-9142-b3d7055cf3db" providerId="ADAL" clId="{1B3C3FFF-5886-F241-BCBE-2B4D34703837}" dt="2023-05-31T06:32:06.692" v="3594" actId="1036"/>
          <ac:cxnSpMkLst>
            <pc:docMk/>
            <pc:sldMk cId="1504446777" sldId="326"/>
            <ac:cxnSpMk id="269" creationId="{A5A051CC-0A18-C415-A756-4C24B5ECE67A}"/>
          </ac:cxnSpMkLst>
        </pc:cxnChg>
        <pc:cxnChg chg="add mod">
          <ac:chgData name="Ying Cao" userId="c5d2f89c-37b7-45b8-9142-b3d7055cf3db" providerId="ADAL" clId="{1B3C3FFF-5886-F241-BCBE-2B4D34703837}" dt="2023-05-31T06:32:06.692" v="3594" actId="1036"/>
          <ac:cxnSpMkLst>
            <pc:docMk/>
            <pc:sldMk cId="1504446777" sldId="326"/>
            <ac:cxnSpMk id="272" creationId="{AF684151-5F8C-402F-8500-32BF608C1281}"/>
          </ac:cxnSpMkLst>
        </pc:cxnChg>
        <pc:cxnChg chg="add mod">
          <ac:chgData name="Ying Cao" userId="c5d2f89c-37b7-45b8-9142-b3d7055cf3db" providerId="ADAL" clId="{1B3C3FFF-5886-F241-BCBE-2B4D34703837}" dt="2023-05-31T06:32:06.692" v="3594" actId="1036"/>
          <ac:cxnSpMkLst>
            <pc:docMk/>
            <pc:sldMk cId="1504446777" sldId="326"/>
            <ac:cxnSpMk id="275" creationId="{269A1036-2D58-7FDB-4DBC-0828F9AA9474}"/>
          </ac:cxnSpMkLst>
        </pc:cxnChg>
      </pc:sldChg>
      <pc:sldChg chg="addSp delSp modSp add mod">
        <pc:chgData name="Ying Cao" userId="c5d2f89c-37b7-45b8-9142-b3d7055cf3db" providerId="ADAL" clId="{1B3C3FFF-5886-F241-BCBE-2B4D34703837}" dt="2023-05-31T03:08:15.958" v="3045" actId="1037"/>
        <pc:sldMkLst>
          <pc:docMk/>
          <pc:sldMk cId="80730329" sldId="327"/>
        </pc:sldMkLst>
        <pc:spChg chg="add mod">
          <ac:chgData name="Ying Cao" userId="c5d2f89c-37b7-45b8-9142-b3d7055cf3db" providerId="ADAL" clId="{1B3C3FFF-5886-F241-BCBE-2B4D34703837}" dt="2023-05-31T02:12:16.770" v="2215" actId="1076"/>
          <ac:spMkLst>
            <pc:docMk/>
            <pc:sldMk cId="80730329" sldId="327"/>
            <ac:spMk id="2" creationId="{DC9B28F0-573C-84B0-86D5-44D75089B8EB}"/>
          </ac:spMkLst>
        </pc:spChg>
        <pc:spChg chg="add mod">
          <ac:chgData name="Ying Cao" userId="c5d2f89c-37b7-45b8-9142-b3d7055cf3db" providerId="ADAL" clId="{1B3C3FFF-5886-F241-BCBE-2B4D34703837}" dt="2023-05-31T02:23:33.999" v="2418" actId="20577"/>
          <ac:spMkLst>
            <pc:docMk/>
            <pc:sldMk cId="80730329" sldId="327"/>
            <ac:spMk id="3" creationId="{348EB882-63CB-B41D-C792-6269F44C6F5A}"/>
          </ac:spMkLst>
        </pc:spChg>
        <pc:spChg chg="add mod">
          <ac:chgData name="Ying Cao" userId="c5d2f89c-37b7-45b8-9142-b3d7055cf3db" providerId="ADAL" clId="{1B3C3FFF-5886-F241-BCBE-2B4D34703837}" dt="2023-05-31T02:12:16.770" v="2215" actId="1076"/>
          <ac:spMkLst>
            <pc:docMk/>
            <pc:sldMk cId="80730329" sldId="327"/>
            <ac:spMk id="4" creationId="{30144190-875F-DD0E-EBBD-F1354376BDEB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5" creationId="{5DA52403-3C61-880C-C8D0-0FED4C8264CC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6" creationId="{25805923-1F0E-60C0-6B2F-1A5612E809C4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7" creationId="{1A7E6EEF-8012-035F-2857-9FD311969C9F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8" creationId="{0E8432F8-506D-2B05-EACB-34A6E476573E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9" creationId="{856273E0-2606-5DAB-FB4E-65A4A745F5D6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0" creationId="{49506A26-6811-1B9C-7430-0FEB3D405B63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6" creationId="{9D78E997-29DB-B629-738C-C389E320BB4D}"/>
          </ac:spMkLst>
        </pc:spChg>
        <pc:spChg chg="add mod">
          <ac:chgData name="Ying Cao" userId="c5d2f89c-37b7-45b8-9142-b3d7055cf3db" providerId="ADAL" clId="{1B3C3FFF-5886-F241-BCBE-2B4D34703837}" dt="2023-05-31T02:26:49.079" v="2511" actId="20577"/>
          <ac:spMkLst>
            <pc:docMk/>
            <pc:sldMk cId="80730329" sldId="327"/>
            <ac:spMk id="17" creationId="{AC9047C6-835E-4FFA-6848-B3B6A6BB0FE6}"/>
          </ac:spMkLst>
        </pc:spChg>
        <pc:spChg chg="add mod">
          <ac:chgData name="Ying Cao" userId="c5d2f89c-37b7-45b8-9142-b3d7055cf3db" providerId="ADAL" clId="{1B3C3FFF-5886-F241-BCBE-2B4D34703837}" dt="2023-05-31T02:21:00.214" v="2340" actId="20577"/>
          <ac:spMkLst>
            <pc:docMk/>
            <pc:sldMk cId="80730329" sldId="327"/>
            <ac:spMk id="18" creationId="{FCC4612A-35D6-3D90-6241-DA679ECD6077}"/>
          </ac:spMkLst>
        </pc:spChg>
        <pc:spChg chg="add mod">
          <ac:chgData name="Ying Cao" userId="c5d2f89c-37b7-45b8-9142-b3d7055cf3db" providerId="ADAL" clId="{1B3C3FFF-5886-F241-BCBE-2B4D34703837}" dt="2023-05-31T02:12:16.770" v="2215" actId="1076"/>
          <ac:spMkLst>
            <pc:docMk/>
            <pc:sldMk cId="80730329" sldId="327"/>
            <ac:spMk id="20" creationId="{9F3183E6-57FA-855A-2D1C-3C71D11AF1A7}"/>
          </ac:spMkLst>
        </pc:spChg>
        <pc:spChg chg="add mod">
          <ac:chgData name="Ying Cao" userId="c5d2f89c-37b7-45b8-9142-b3d7055cf3db" providerId="ADAL" clId="{1B3C3FFF-5886-F241-BCBE-2B4D34703837}" dt="2023-05-31T03:08:06.810" v="3040" actId="1038"/>
          <ac:spMkLst>
            <pc:docMk/>
            <pc:sldMk cId="80730329" sldId="327"/>
            <ac:spMk id="21" creationId="{C359E888-164C-4B16-7E09-662C02C850E1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3" creationId="{C50D928C-7A61-2C89-2550-784A5C915761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4" creationId="{C7173391-57BC-DDCD-7650-20EE40457ACE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6" creationId="{C88A38B7-676E-B8E8-D94C-7B71B123580D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28" creationId="{A1C66C24-F815-7B0B-0450-F0599D6CE636}"/>
          </ac:spMkLst>
        </pc:spChg>
        <pc:spChg chg="add 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9" creationId="{A47D6766-B700-A496-EBA0-4BC4EB869A47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30" creationId="{D8C00B67-3C60-C8B7-CA64-BE307D6CE268}"/>
          </ac:spMkLst>
        </pc:spChg>
        <pc:spChg chg="add mod">
          <ac:chgData name="Ying Cao" userId="c5d2f89c-37b7-45b8-9142-b3d7055cf3db" providerId="ADAL" clId="{1B3C3FFF-5886-F241-BCBE-2B4D34703837}" dt="2023-05-31T02:13:42.290" v="2241" actId="1036"/>
          <ac:spMkLst>
            <pc:docMk/>
            <pc:sldMk cId="80730329" sldId="327"/>
            <ac:spMk id="31" creationId="{46D15302-5193-06EC-2D65-875FCDB2275A}"/>
          </ac:spMkLst>
        </pc:spChg>
        <pc:spChg chg="add mod">
          <ac:chgData name="Ying Cao" userId="c5d2f89c-37b7-45b8-9142-b3d7055cf3db" providerId="ADAL" clId="{1B3C3FFF-5886-F241-BCBE-2B4D34703837}" dt="2023-05-31T02:23:38.657" v="2420" actId="20577"/>
          <ac:spMkLst>
            <pc:docMk/>
            <pc:sldMk cId="80730329" sldId="327"/>
            <ac:spMk id="33" creationId="{C89B47E6-5ECC-9362-A28B-5E7EBB0AB9B1}"/>
          </ac:spMkLst>
        </pc:spChg>
        <pc:spChg chg="add mod">
          <ac:chgData name="Ying Cao" userId="c5d2f89c-37b7-45b8-9142-b3d7055cf3db" providerId="ADAL" clId="{1B3C3FFF-5886-F241-BCBE-2B4D34703837}" dt="2023-05-31T02:13:42.290" v="2241" actId="1036"/>
          <ac:spMkLst>
            <pc:docMk/>
            <pc:sldMk cId="80730329" sldId="327"/>
            <ac:spMk id="34" creationId="{CAF27AD6-9225-9122-6711-E010887824DA}"/>
          </ac:spMkLst>
        </pc:spChg>
        <pc:spChg chg="add mod">
          <ac:chgData name="Ying Cao" userId="c5d2f89c-37b7-45b8-9142-b3d7055cf3db" providerId="ADAL" clId="{1B3C3FFF-5886-F241-BCBE-2B4D34703837}" dt="2023-05-31T02:18:18.147" v="2306" actId="1076"/>
          <ac:spMkLst>
            <pc:docMk/>
            <pc:sldMk cId="80730329" sldId="327"/>
            <ac:spMk id="35" creationId="{044FBF60-758C-01C2-4894-C68CA99C2E52}"/>
          </ac:spMkLst>
        </pc:spChg>
        <pc:spChg chg="add mod">
          <ac:chgData name="Ying Cao" userId="c5d2f89c-37b7-45b8-9142-b3d7055cf3db" providerId="ADAL" clId="{1B3C3FFF-5886-F241-BCBE-2B4D34703837}" dt="2023-05-31T02:23:40.779" v="2421" actId="20577"/>
          <ac:spMkLst>
            <pc:docMk/>
            <pc:sldMk cId="80730329" sldId="327"/>
            <ac:spMk id="36" creationId="{B91032BD-1A62-99A9-0DC5-0136CB6819DF}"/>
          </ac:spMkLst>
        </pc:spChg>
        <pc:spChg chg="add mod">
          <ac:chgData name="Ying Cao" userId="c5d2f89c-37b7-45b8-9142-b3d7055cf3db" providerId="ADAL" clId="{1B3C3FFF-5886-F241-BCBE-2B4D34703837}" dt="2023-05-31T02:18:18.147" v="2306" actId="1076"/>
          <ac:spMkLst>
            <pc:docMk/>
            <pc:sldMk cId="80730329" sldId="327"/>
            <ac:spMk id="37" creationId="{3E3FCD8C-FED9-B5FC-FC1A-5F61E75FC384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38" creationId="{9768A7FC-CA8E-A30E-5E3E-FF3A9348CEB3}"/>
          </ac:spMkLst>
        </pc:spChg>
        <pc:spChg chg="add del mod">
          <ac:chgData name="Ying Cao" userId="c5d2f89c-37b7-45b8-9142-b3d7055cf3db" providerId="ADAL" clId="{1B3C3FFF-5886-F241-BCBE-2B4D34703837}" dt="2023-05-31T02:18:01.578" v="2302" actId="21"/>
          <ac:spMkLst>
            <pc:docMk/>
            <pc:sldMk cId="80730329" sldId="327"/>
            <ac:spMk id="42" creationId="{B223B181-0983-F739-0FA5-11726DBAF4F4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43" creationId="{6514A3AD-CB1A-B10B-DF32-CE423CCA86F4}"/>
          </ac:spMkLst>
        </pc:spChg>
        <pc:spChg chg="add mod">
          <ac:chgData name="Ying Cao" userId="c5d2f89c-37b7-45b8-9142-b3d7055cf3db" providerId="ADAL" clId="{1B3C3FFF-5886-F241-BCBE-2B4D34703837}" dt="2023-05-31T03:07:57.402" v="3030" actId="1037"/>
          <ac:spMkLst>
            <pc:docMk/>
            <pc:sldMk cId="80730329" sldId="327"/>
            <ac:spMk id="44" creationId="{5E23715C-D1BD-02F3-FF1F-5A2B76469A47}"/>
          </ac:spMkLst>
        </pc:spChg>
        <pc:spChg chg="add mod">
          <ac:chgData name="Ying Cao" userId="c5d2f89c-37b7-45b8-9142-b3d7055cf3db" providerId="ADAL" clId="{1B3C3FFF-5886-F241-BCBE-2B4D34703837}" dt="2023-05-31T02:26:28.733" v="2507" actId="1037"/>
          <ac:spMkLst>
            <pc:docMk/>
            <pc:sldMk cId="80730329" sldId="327"/>
            <ac:spMk id="45" creationId="{35052D5C-53A6-150B-C1AA-60C8D604A2EE}"/>
          </ac:spMkLst>
        </pc:spChg>
        <pc:spChg chg="add del mod">
          <ac:chgData name="Ying Cao" userId="c5d2f89c-37b7-45b8-9142-b3d7055cf3db" providerId="ADAL" clId="{1B3C3FFF-5886-F241-BCBE-2B4D34703837}" dt="2023-05-31T02:17:24.429" v="2292" actId="478"/>
          <ac:spMkLst>
            <pc:docMk/>
            <pc:sldMk cId="80730329" sldId="327"/>
            <ac:spMk id="46" creationId="{58F6C7A7-608E-A37F-BE9E-496F2142DC68}"/>
          </ac:spMkLst>
        </pc:spChg>
        <pc:spChg chg="add mod">
          <ac:chgData name="Ying Cao" userId="c5d2f89c-37b7-45b8-9142-b3d7055cf3db" providerId="ADAL" clId="{1B3C3FFF-5886-F241-BCBE-2B4D34703837}" dt="2023-05-31T02:23:15.551" v="2411" actId="1037"/>
          <ac:spMkLst>
            <pc:docMk/>
            <pc:sldMk cId="80730329" sldId="327"/>
            <ac:spMk id="47" creationId="{27A08B18-5CF8-7999-8EF4-C46287A452FA}"/>
          </ac:spMkLst>
        </pc:spChg>
        <pc:spChg chg="add mod">
          <ac:chgData name="Ying Cao" userId="c5d2f89c-37b7-45b8-9142-b3d7055cf3db" providerId="ADAL" clId="{1B3C3FFF-5886-F241-BCBE-2B4D34703837}" dt="2023-05-31T02:14:57.088" v="2258" actId="1076"/>
          <ac:spMkLst>
            <pc:docMk/>
            <pc:sldMk cId="80730329" sldId="327"/>
            <ac:spMk id="48" creationId="{4AC48BFF-51F0-A0BD-CF1F-BA03A7466D5B}"/>
          </ac:spMkLst>
        </pc:spChg>
        <pc:spChg chg="add mod">
          <ac:chgData name="Ying Cao" userId="c5d2f89c-37b7-45b8-9142-b3d7055cf3db" providerId="ADAL" clId="{1B3C3FFF-5886-F241-BCBE-2B4D34703837}" dt="2023-05-31T02:23:36.519" v="2419" actId="20577"/>
          <ac:spMkLst>
            <pc:docMk/>
            <pc:sldMk cId="80730329" sldId="327"/>
            <ac:spMk id="49" creationId="{7F423C8E-D1DE-3560-2ECA-7F435ECC3BDB}"/>
          </ac:spMkLst>
        </pc:spChg>
        <pc:spChg chg="add mod">
          <ac:chgData name="Ying Cao" userId="c5d2f89c-37b7-45b8-9142-b3d7055cf3db" providerId="ADAL" clId="{1B3C3FFF-5886-F241-BCBE-2B4D34703837}" dt="2023-05-31T02:14:57.088" v="2258" actId="1076"/>
          <ac:spMkLst>
            <pc:docMk/>
            <pc:sldMk cId="80730329" sldId="327"/>
            <ac:spMk id="51" creationId="{4008D7B0-7DB9-B565-0B04-D20803507829}"/>
          </ac:spMkLst>
        </pc:spChg>
        <pc:spChg chg="add mod">
          <ac:chgData name="Ying Cao" userId="c5d2f89c-37b7-45b8-9142-b3d7055cf3db" providerId="ADAL" clId="{1B3C3FFF-5886-F241-BCBE-2B4D34703837}" dt="2023-05-31T02:18:29.629" v="2307" actId="1076"/>
          <ac:spMkLst>
            <pc:docMk/>
            <pc:sldMk cId="80730329" sldId="327"/>
            <ac:spMk id="52" creationId="{C5985127-74FA-29A8-0D52-0A222534A0D0}"/>
          </ac:spMkLst>
        </pc:spChg>
        <pc:spChg chg="add mod">
          <ac:chgData name="Ying Cao" userId="c5d2f89c-37b7-45b8-9142-b3d7055cf3db" providerId="ADAL" clId="{1B3C3FFF-5886-F241-BCBE-2B4D34703837}" dt="2023-05-31T02:23:42.959" v="2422" actId="20577"/>
          <ac:spMkLst>
            <pc:docMk/>
            <pc:sldMk cId="80730329" sldId="327"/>
            <ac:spMk id="53" creationId="{9084578D-3033-437B-6228-4CA1DD7F0EA2}"/>
          </ac:spMkLst>
        </pc:spChg>
        <pc:spChg chg="add mod">
          <ac:chgData name="Ying Cao" userId="c5d2f89c-37b7-45b8-9142-b3d7055cf3db" providerId="ADAL" clId="{1B3C3FFF-5886-F241-BCBE-2B4D34703837}" dt="2023-05-31T02:18:29.629" v="2307" actId="1076"/>
          <ac:spMkLst>
            <pc:docMk/>
            <pc:sldMk cId="80730329" sldId="327"/>
            <ac:spMk id="54" creationId="{9F47737C-603B-375F-D0F3-0ACEDA857534}"/>
          </ac:spMkLst>
        </pc:spChg>
        <pc:spChg chg="add del mod">
          <ac:chgData name="Ying Cao" userId="c5d2f89c-37b7-45b8-9142-b3d7055cf3db" providerId="ADAL" clId="{1B3C3FFF-5886-F241-BCBE-2B4D34703837}" dt="2023-05-31T02:18:01.578" v="2302" actId="21"/>
          <ac:spMkLst>
            <pc:docMk/>
            <pc:sldMk cId="80730329" sldId="327"/>
            <ac:spMk id="57" creationId="{A3ECA4F6-4EF4-9A4B-B6BF-D216DD544540}"/>
          </ac:spMkLst>
        </pc:spChg>
        <pc:spChg chg="add mod">
          <ac:chgData name="Ying Cao" userId="c5d2f89c-37b7-45b8-9142-b3d7055cf3db" providerId="ADAL" clId="{1B3C3FFF-5886-F241-BCBE-2B4D34703837}" dt="2023-05-31T03:08:06.810" v="3040" actId="1038"/>
          <ac:spMkLst>
            <pc:docMk/>
            <pc:sldMk cId="80730329" sldId="327"/>
            <ac:spMk id="58" creationId="{86F429F2-FF93-DDC8-BB10-2EA02A3761DE}"/>
          </ac:spMkLst>
        </pc:spChg>
        <pc:spChg chg="add del mod">
          <ac:chgData name="Ying Cao" userId="c5d2f89c-37b7-45b8-9142-b3d7055cf3db" providerId="ADAL" clId="{1B3C3FFF-5886-F241-BCBE-2B4D34703837}" dt="2023-05-31T02:17:26.120" v="2293" actId="478"/>
          <ac:spMkLst>
            <pc:docMk/>
            <pc:sldMk cId="80730329" sldId="327"/>
            <ac:spMk id="59" creationId="{02C5644B-759A-14D7-728C-4074D5E579EE}"/>
          </ac:spMkLst>
        </pc:spChg>
        <pc:spChg chg="add del mod">
          <ac:chgData name="Ying Cao" userId="c5d2f89c-37b7-45b8-9142-b3d7055cf3db" providerId="ADAL" clId="{1B3C3FFF-5886-F241-BCBE-2B4D34703837}" dt="2023-05-31T02:17:17.522" v="2290" actId="478"/>
          <ac:spMkLst>
            <pc:docMk/>
            <pc:sldMk cId="80730329" sldId="327"/>
            <ac:spMk id="60" creationId="{8DD63299-8C00-60EC-EEA0-C8CFEC74B469}"/>
          </ac:spMkLst>
        </pc:spChg>
        <pc:spChg chg="add del mod">
          <ac:chgData name="Ying Cao" userId="c5d2f89c-37b7-45b8-9142-b3d7055cf3db" providerId="ADAL" clId="{1B3C3FFF-5886-F241-BCBE-2B4D34703837}" dt="2023-05-31T02:14:13.987" v="2251" actId="478"/>
          <ac:spMkLst>
            <pc:docMk/>
            <pc:sldMk cId="80730329" sldId="327"/>
            <ac:spMk id="61" creationId="{54EA0C29-5875-C9CD-46DC-79E94B7F825E}"/>
          </ac:spMkLst>
        </pc:spChg>
        <pc:spChg chg="add mod">
          <ac:chgData name="Ying Cao" userId="c5d2f89c-37b7-45b8-9142-b3d7055cf3db" providerId="ADAL" clId="{1B3C3FFF-5886-F241-BCBE-2B4D34703837}" dt="2023-05-31T03:05:08.837" v="2916" actId="207"/>
          <ac:spMkLst>
            <pc:docMk/>
            <pc:sldMk cId="80730329" sldId="327"/>
            <ac:spMk id="62" creationId="{2A83A9D1-7F5C-0969-BBDF-81FD68167753}"/>
          </ac:spMkLst>
        </pc:spChg>
        <pc:spChg chg="add mod">
          <ac:chgData name="Ying Cao" userId="c5d2f89c-37b7-45b8-9142-b3d7055cf3db" providerId="ADAL" clId="{1B3C3FFF-5886-F241-BCBE-2B4D34703837}" dt="2023-05-31T03:05:13.167" v="2921" actId="1036"/>
          <ac:spMkLst>
            <pc:docMk/>
            <pc:sldMk cId="80730329" sldId="327"/>
            <ac:spMk id="63" creationId="{7A7BD05A-4AAD-E701-1916-B70AB9015F0E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68" creationId="{57DF6723-D385-9893-2DF8-8282031C8A48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71" creationId="{07C595F3-8C26-74DE-886D-29DF00E859C6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78" creationId="{39D19D46-47DE-6DCC-1B9F-6C4724F2ECA5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88" creationId="{C09540B1-75D7-093B-FAD1-2573536FC6D3}"/>
          </ac:spMkLst>
        </pc:spChg>
        <pc:spChg chg="add mod">
          <ac:chgData name="Ying Cao" userId="c5d2f89c-37b7-45b8-9142-b3d7055cf3db" providerId="ADAL" clId="{1B3C3FFF-5886-F241-BCBE-2B4D34703837}" dt="2023-05-31T02:26:40.364" v="2508" actId="2085"/>
          <ac:spMkLst>
            <pc:docMk/>
            <pc:sldMk cId="80730329" sldId="327"/>
            <ac:spMk id="97" creationId="{B390A715-F989-3921-80A7-DE95E3B4912D}"/>
          </ac:spMkLst>
        </pc:spChg>
        <pc:spChg chg="add mod">
          <ac:chgData name="Ying Cao" userId="c5d2f89c-37b7-45b8-9142-b3d7055cf3db" providerId="ADAL" clId="{1B3C3FFF-5886-F241-BCBE-2B4D34703837}" dt="2023-05-31T02:26:40.364" v="2508" actId="2085"/>
          <ac:spMkLst>
            <pc:docMk/>
            <pc:sldMk cId="80730329" sldId="327"/>
            <ac:spMk id="100" creationId="{64C6E424-B1C7-9733-79D2-0E5935838E5B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01" creationId="{E7313A89-F438-D432-D319-8ADDE211B86B}"/>
          </ac:spMkLst>
        </pc:spChg>
        <pc:spChg chg="add mod">
          <ac:chgData name="Ying Cao" userId="c5d2f89c-37b7-45b8-9142-b3d7055cf3db" providerId="ADAL" clId="{1B3C3FFF-5886-F241-BCBE-2B4D34703837}" dt="2023-05-31T03:05:08.837" v="2916" actId="207"/>
          <ac:spMkLst>
            <pc:docMk/>
            <pc:sldMk cId="80730329" sldId="327"/>
            <ac:spMk id="105" creationId="{7761A5CF-EB4F-97CA-9A0D-2882C31D58F8}"/>
          </ac:spMkLst>
        </pc:spChg>
        <pc:spChg chg="add mod">
          <ac:chgData name="Ying Cao" userId="c5d2f89c-37b7-45b8-9142-b3d7055cf3db" providerId="ADAL" clId="{1B3C3FFF-5886-F241-BCBE-2B4D34703837}" dt="2023-05-31T02:26:40.364" v="2508" actId="2085"/>
          <ac:spMkLst>
            <pc:docMk/>
            <pc:sldMk cId="80730329" sldId="327"/>
            <ac:spMk id="106" creationId="{796A6A90-42AF-D49B-EDD2-0A0FA0BF27A8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07" creationId="{5D1921E9-95D1-CE7C-F04B-45244A3E18A2}"/>
          </ac:spMkLst>
        </pc:spChg>
        <pc:spChg chg="add mod">
          <ac:chgData name="Ying Cao" userId="c5d2f89c-37b7-45b8-9142-b3d7055cf3db" providerId="ADAL" clId="{1B3C3FFF-5886-F241-BCBE-2B4D34703837}" dt="2023-05-31T02:26:40.364" v="2508" actId="2085"/>
          <ac:spMkLst>
            <pc:docMk/>
            <pc:sldMk cId="80730329" sldId="327"/>
            <ac:spMk id="108" creationId="{6C6D8556-1744-B5DE-4293-9DE5B13E9F05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16" creationId="{12BA6519-0166-EA6A-6DBD-B9E0ABE8DE21}"/>
          </ac:spMkLst>
        </pc:spChg>
        <pc:spChg chg="add mod">
          <ac:chgData name="Ying Cao" userId="c5d2f89c-37b7-45b8-9142-b3d7055cf3db" providerId="ADAL" clId="{1B3C3FFF-5886-F241-BCBE-2B4D34703837}" dt="2023-05-31T03:05:16.543" v="2923" actId="1035"/>
          <ac:spMkLst>
            <pc:docMk/>
            <pc:sldMk cId="80730329" sldId="327"/>
            <ac:spMk id="117" creationId="{2AF593AE-E625-8E07-AB26-D3CA0FD05A82}"/>
          </ac:spMkLst>
        </pc:spChg>
        <pc:spChg chg="add mod">
          <ac:chgData name="Ying Cao" userId="c5d2f89c-37b7-45b8-9142-b3d7055cf3db" providerId="ADAL" clId="{1B3C3FFF-5886-F241-BCBE-2B4D34703837}" dt="2023-05-31T02:20:31.398" v="2331" actId="12788"/>
          <ac:spMkLst>
            <pc:docMk/>
            <pc:sldMk cId="80730329" sldId="327"/>
            <ac:spMk id="126" creationId="{3D2893DD-2F06-5B53-34AA-95A4266428EF}"/>
          </ac:spMkLst>
        </pc:spChg>
        <pc:spChg chg="add del mod">
          <ac:chgData name="Ying Cao" userId="c5d2f89c-37b7-45b8-9142-b3d7055cf3db" providerId="ADAL" clId="{1B3C3FFF-5886-F241-BCBE-2B4D34703837}" dt="2023-05-31T02:25:49.042" v="2494" actId="478"/>
          <ac:spMkLst>
            <pc:docMk/>
            <pc:sldMk cId="80730329" sldId="327"/>
            <ac:spMk id="127" creationId="{0D301045-6248-9209-E1E0-09B9C846351A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32" creationId="{3F908405-CA9B-620E-A542-83484715C4DD}"/>
          </ac:spMkLst>
        </pc:spChg>
        <pc:spChg chg="add mod">
          <ac:chgData name="Ying Cao" userId="c5d2f89c-37b7-45b8-9142-b3d7055cf3db" providerId="ADAL" clId="{1B3C3FFF-5886-F241-BCBE-2B4D34703837}" dt="2023-05-31T03:05:08.837" v="2916" actId="207"/>
          <ac:spMkLst>
            <pc:docMk/>
            <pc:sldMk cId="80730329" sldId="327"/>
            <ac:spMk id="133" creationId="{4612A778-0830-E1B8-AD63-4678BF5DFD6B}"/>
          </ac:spMkLst>
        </pc:spChg>
        <pc:spChg chg="add mod">
          <ac:chgData name="Ying Cao" userId="c5d2f89c-37b7-45b8-9142-b3d7055cf3db" providerId="ADAL" clId="{1B3C3FFF-5886-F241-BCBE-2B4D34703837}" dt="2023-05-31T02:26:40.364" v="2508" actId="2085"/>
          <ac:spMkLst>
            <pc:docMk/>
            <pc:sldMk cId="80730329" sldId="327"/>
            <ac:spMk id="134" creationId="{C9005EC2-8CB7-680B-2396-6DBFB37B6EC6}"/>
          </ac:spMkLst>
        </pc:spChg>
        <pc:spChg chg="add mod">
          <ac:chgData name="Ying Cao" userId="c5d2f89c-37b7-45b8-9142-b3d7055cf3db" providerId="ADAL" clId="{1B3C3FFF-5886-F241-BCBE-2B4D34703837}" dt="2023-05-31T02:26:40.364" v="2508" actId="2085"/>
          <ac:spMkLst>
            <pc:docMk/>
            <pc:sldMk cId="80730329" sldId="327"/>
            <ac:spMk id="135" creationId="{6A83E369-29CC-FC4E-4C52-B340BC1ACA0E}"/>
          </ac:spMkLst>
        </pc:spChg>
        <pc:spChg chg="add del mod">
          <ac:chgData name="Ying Cao" userId="c5d2f89c-37b7-45b8-9142-b3d7055cf3db" providerId="ADAL" clId="{1B3C3FFF-5886-F241-BCBE-2B4D34703837}" dt="2023-05-31T03:03:58.729" v="2886"/>
          <ac:spMkLst>
            <pc:docMk/>
            <pc:sldMk cId="80730329" sldId="327"/>
            <ac:spMk id="136" creationId="{B6745BEF-382C-036C-4515-6DFABEB49F5C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42" creationId="{CC3949BF-F6CB-C90D-18F4-28AE6DDE2924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50" creationId="{FAAB1D21-26D3-2050-D4D3-CB2AC28B931D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56" creationId="{D9C1589A-18DB-61E0-6D00-E7E3E3F3D59B}"/>
          </ac:spMkLst>
        </pc:spChg>
        <pc:spChg chg="add mod">
          <ac:chgData name="Ying Cao" userId="c5d2f89c-37b7-45b8-9142-b3d7055cf3db" providerId="ADAL" clId="{1B3C3FFF-5886-F241-BCBE-2B4D34703837}" dt="2023-05-31T02:26:28.733" v="2507" actId="1037"/>
          <ac:spMkLst>
            <pc:docMk/>
            <pc:sldMk cId="80730329" sldId="327"/>
            <ac:spMk id="159" creationId="{3846D25D-AADA-E9A2-A141-3E9AA7D976E2}"/>
          </ac:spMkLst>
        </pc:spChg>
        <pc:spChg chg="del">
          <ac:chgData name="Ying Cao" userId="c5d2f89c-37b7-45b8-9142-b3d7055cf3db" providerId="ADAL" clId="{1B3C3FFF-5886-F241-BCBE-2B4D34703837}" dt="2023-05-31T02:09:53.184" v="2185" actId="478"/>
          <ac:spMkLst>
            <pc:docMk/>
            <pc:sldMk cId="80730329" sldId="327"/>
            <ac:spMk id="160" creationId="{2E55CDBA-4203-B8EE-5382-F36B8E644DB8}"/>
          </ac:spMkLst>
        </pc:spChg>
        <pc:spChg chg="add mod">
          <ac:chgData name="Ying Cao" userId="c5d2f89c-37b7-45b8-9142-b3d7055cf3db" providerId="ADAL" clId="{1B3C3FFF-5886-F241-BCBE-2B4D34703837}" dt="2023-05-31T02:26:55.965" v="2516" actId="20577"/>
          <ac:spMkLst>
            <pc:docMk/>
            <pc:sldMk cId="80730329" sldId="327"/>
            <ac:spMk id="161" creationId="{13FCA279-AE48-C81E-269B-29F31EA37CF7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63" creationId="{15DC73A1-9E1D-02A7-BD14-916B913FA79A}"/>
          </ac:spMkLst>
        </pc:spChg>
        <pc:spChg chg="del">
          <ac:chgData name="Ying Cao" userId="c5d2f89c-37b7-45b8-9142-b3d7055cf3db" providerId="ADAL" clId="{1B3C3FFF-5886-F241-BCBE-2B4D34703837}" dt="2023-05-31T02:09:53.184" v="2185" actId="478"/>
          <ac:spMkLst>
            <pc:docMk/>
            <pc:sldMk cId="80730329" sldId="327"/>
            <ac:spMk id="164" creationId="{DF30420B-C3BE-E1EF-B856-F0BAD25A999F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65" creationId="{CEFF46B4-7587-2555-D37A-DDB9F1358886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66" creationId="{F8C33EB7-E43F-1A08-A5A1-A43E4CC173AE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68" creationId="{61D7741A-5193-05B1-FC9A-DACC586A6A1C}"/>
          </ac:spMkLst>
        </pc:spChg>
        <pc:spChg chg="add del mod">
          <ac:chgData name="Ying Cao" userId="c5d2f89c-37b7-45b8-9142-b3d7055cf3db" providerId="ADAL" clId="{1B3C3FFF-5886-F241-BCBE-2B4D34703837}" dt="2023-05-31T02:22:42.644" v="2395" actId="478"/>
          <ac:spMkLst>
            <pc:docMk/>
            <pc:sldMk cId="80730329" sldId="327"/>
            <ac:spMk id="172" creationId="{86A94FAB-1F36-1A1E-1271-BC4EC2F24E6E}"/>
          </ac:spMkLst>
        </pc:spChg>
        <pc:spChg chg="mod">
          <ac:chgData name="Ying Cao" userId="c5d2f89c-37b7-45b8-9142-b3d7055cf3db" providerId="ADAL" clId="{1B3C3FFF-5886-F241-BCBE-2B4D34703837}" dt="2023-05-31T02:09:57.777" v="2186" actId="1076"/>
          <ac:spMkLst>
            <pc:docMk/>
            <pc:sldMk cId="80730329" sldId="327"/>
            <ac:spMk id="174" creationId="{6D44683A-864E-DAED-A89D-D45CF0EC8F6B}"/>
          </ac:spMkLst>
        </pc:spChg>
        <pc:spChg chg="mod">
          <ac:chgData name="Ying Cao" userId="c5d2f89c-37b7-45b8-9142-b3d7055cf3db" providerId="ADAL" clId="{1B3C3FFF-5886-F241-BCBE-2B4D34703837}" dt="2023-05-31T02:23:31.782" v="2417" actId="20577"/>
          <ac:spMkLst>
            <pc:docMk/>
            <pc:sldMk cId="80730329" sldId="327"/>
            <ac:spMk id="176" creationId="{EE5592B0-D8D1-F692-6186-86654E2EA6EA}"/>
          </ac:spMkLst>
        </pc:spChg>
        <pc:spChg chg="del">
          <ac:chgData name="Ying Cao" userId="c5d2f89c-37b7-45b8-9142-b3d7055cf3db" providerId="ADAL" clId="{1B3C3FFF-5886-F241-BCBE-2B4D34703837}" dt="2023-05-31T02:09:48.432" v="2184" actId="478"/>
          <ac:spMkLst>
            <pc:docMk/>
            <pc:sldMk cId="80730329" sldId="327"/>
            <ac:spMk id="178" creationId="{B2C1F2E6-5D93-1FA0-485C-6F711AAE10B0}"/>
          </ac:spMkLst>
        </pc:spChg>
        <pc:spChg chg="mod">
          <ac:chgData name="Ying Cao" userId="c5d2f89c-37b7-45b8-9142-b3d7055cf3db" providerId="ADAL" clId="{1B3C3FFF-5886-F241-BCBE-2B4D34703837}" dt="2023-05-31T02:09:57.777" v="2186" actId="1076"/>
          <ac:spMkLst>
            <pc:docMk/>
            <pc:sldMk cId="80730329" sldId="327"/>
            <ac:spMk id="179" creationId="{D7F8FF0D-ABA4-6818-7AB0-90DF1E1AE4A6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80" creationId="{4FB5FFE3-A420-0D9B-4916-C8FD8A34FFCE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81" creationId="{7775913B-525C-571F-1ABD-915490FF5F97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82" creationId="{2645F574-24BE-84DB-25E8-DE6F9062E5D6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83" creationId="{D184C53B-E26B-6D60-2690-989C2EF1799D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84" creationId="{730C0674-BB92-85AA-E446-F5B864234E77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85" creationId="{7B7A4C50-CFEF-5B61-55EB-1E813D69B8D4}"/>
          </ac:spMkLst>
        </pc:spChg>
        <pc:spChg chg="add mod">
          <ac:chgData name="Ying Cao" userId="c5d2f89c-37b7-45b8-9142-b3d7055cf3db" providerId="ADAL" clId="{1B3C3FFF-5886-F241-BCBE-2B4D34703837}" dt="2023-05-31T03:07:57.402" v="3030" actId="1037"/>
          <ac:spMkLst>
            <pc:docMk/>
            <pc:sldMk cId="80730329" sldId="327"/>
            <ac:spMk id="196" creationId="{50CEFCED-A807-EFF1-F693-C76CB3BF293D}"/>
          </ac:spMkLst>
        </pc:spChg>
        <pc:spChg chg="add mod">
          <ac:chgData name="Ying Cao" userId="c5d2f89c-37b7-45b8-9142-b3d7055cf3db" providerId="ADAL" clId="{1B3C3FFF-5886-F241-BCBE-2B4D34703837}" dt="2023-05-31T03:08:06.810" v="3040" actId="1038"/>
          <ac:spMkLst>
            <pc:docMk/>
            <pc:sldMk cId="80730329" sldId="327"/>
            <ac:spMk id="197" creationId="{97F84768-4D02-E554-DABB-FD9442D93F70}"/>
          </ac:spMkLst>
        </pc:spChg>
        <pc:spChg chg="add mod">
          <ac:chgData name="Ying Cao" userId="c5d2f89c-37b7-45b8-9142-b3d7055cf3db" providerId="ADAL" clId="{1B3C3FFF-5886-F241-BCBE-2B4D34703837}" dt="2023-05-31T02:26:28.733" v="2507" actId="1037"/>
          <ac:spMkLst>
            <pc:docMk/>
            <pc:sldMk cId="80730329" sldId="327"/>
            <ac:spMk id="198" creationId="{B1E5D28C-B7B6-8DBF-75B6-66A21127F399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199" creationId="{DDB0D635-C2F8-D67F-8B3A-20C91DE26BEF}"/>
          </ac:spMkLst>
        </pc:spChg>
        <pc:spChg chg="add mod">
          <ac:chgData name="Ying Cao" userId="c5d2f89c-37b7-45b8-9142-b3d7055cf3db" providerId="ADAL" clId="{1B3C3FFF-5886-F241-BCBE-2B4D34703837}" dt="2023-05-31T02:26:28.733" v="2507" actId="1037"/>
          <ac:spMkLst>
            <pc:docMk/>
            <pc:sldMk cId="80730329" sldId="327"/>
            <ac:spMk id="200" creationId="{FD0F2959-5081-F38B-176D-535D12821978}"/>
          </ac:spMkLst>
        </pc:spChg>
        <pc:spChg chg="add del mod">
          <ac:chgData name="Ying Cao" userId="c5d2f89c-37b7-45b8-9142-b3d7055cf3db" providerId="ADAL" clId="{1B3C3FFF-5886-F241-BCBE-2B4D34703837}" dt="2023-05-31T03:01:00.099" v="2769"/>
          <ac:spMkLst>
            <pc:docMk/>
            <pc:sldMk cId="80730329" sldId="327"/>
            <ac:spMk id="201" creationId="{C311A6B9-D41C-D527-EB94-A72B0FF40700}"/>
          </ac:spMkLst>
        </pc:spChg>
        <pc:spChg chg="del mod">
          <ac:chgData name="Ying Cao" userId="c5d2f89c-37b7-45b8-9142-b3d7055cf3db" providerId="ADAL" clId="{1B3C3FFF-5886-F241-BCBE-2B4D34703837}" dt="2023-05-31T02:28:13.555" v="2517" actId="478"/>
          <ac:spMkLst>
            <pc:docMk/>
            <pc:sldMk cId="80730329" sldId="327"/>
            <ac:spMk id="202" creationId="{0919A94B-1551-C06B-C294-EF888A14A0FE}"/>
          </ac:spMkLst>
        </pc:spChg>
        <pc:spChg chg="add del mod">
          <ac:chgData name="Ying Cao" userId="c5d2f89c-37b7-45b8-9142-b3d7055cf3db" providerId="ADAL" clId="{1B3C3FFF-5886-F241-BCBE-2B4D34703837}" dt="2023-05-31T03:03:27.529" v="2879" actId="21"/>
          <ac:spMkLst>
            <pc:docMk/>
            <pc:sldMk cId="80730329" sldId="327"/>
            <ac:spMk id="203" creationId="{6E50FB7E-5620-41D7-2794-D9FE00F9AC6F}"/>
          </ac:spMkLst>
        </pc:spChg>
        <pc:spChg chg="add del mod">
          <ac:chgData name="Ying Cao" userId="c5d2f89c-37b7-45b8-9142-b3d7055cf3db" providerId="ADAL" clId="{1B3C3FFF-5886-F241-BCBE-2B4D34703837}" dt="2023-05-31T03:03:27.529" v="2879" actId="21"/>
          <ac:spMkLst>
            <pc:docMk/>
            <pc:sldMk cId="80730329" sldId="327"/>
            <ac:spMk id="204" creationId="{0DC46E55-2B6E-48AC-1821-CE451A050435}"/>
          </ac:spMkLst>
        </pc:spChg>
        <pc:spChg chg="add del mod">
          <ac:chgData name="Ying Cao" userId="c5d2f89c-37b7-45b8-9142-b3d7055cf3db" providerId="ADAL" clId="{1B3C3FFF-5886-F241-BCBE-2B4D34703837}" dt="2023-05-31T03:03:27.529" v="2879" actId="21"/>
          <ac:spMkLst>
            <pc:docMk/>
            <pc:sldMk cId="80730329" sldId="327"/>
            <ac:spMk id="205" creationId="{312A727A-CFF5-B362-A096-31167D6DBDB4}"/>
          </ac:spMkLst>
        </pc:spChg>
        <pc:spChg chg="add mod">
          <ac:chgData name="Ying Cao" userId="c5d2f89c-37b7-45b8-9142-b3d7055cf3db" providerId="ADAL" clId="{1B3C3FFF-5886-F241-BCBE-2B4D34703837}" dt="2023-05-31T03:08:15.958" v="3045" actId="1037"/>
          <ac:spMkLst>
            <pc:docMk/>
            <pc:sldMk cId="80730329" sldId="327"/>
            <ac:spMk id="206" creationId="{084AE39C-997A-FAA3-263B-066FD5297AB9}"/>
          </ac:spMkLst>
        </pc:spChg>
        <pc:spChg chg="add mod">
          <ac:chgData name="Ying Cao" userId="c5d2f89c-37b7-45b8-9142-b3d7055cf3db" providerId="ADAL" clId="{1B3C3FFF-5886-F241-BCBE-2B4D34703837}" dt="2023-05-31T03:08:15.958" v="3045" actId="1037"/>
          <ac:spMkLst>
            <pc:docMk/>
            <pc:sldMk cId="80730329" sldId="327"/>
            <ac:spMk id="207" creationId="{1A985B6E-874C-6B56-4693-B03B4BDE1816}"/>
          </ac:spMkLst>
        </pc:spChg>
        <pc:spChg chg="mod">
          <ac:chgData name="Ying Cao" userId="c5d2f89c-37b7-45b8-9142-b3d7055cf3db" providerId="ADAL" clId="{1B3C3FFF-5886-F241-BCBE-2B4D34703837}" dt="2023-05-31T02:20:56.793" v="2337" actId="20577"/>
          <ac:spMkLst>
            <pc:docMk/>
            <pc:sldMk cId="80730329" sldId="327"/>
            <ac:spMk id="208" creationId="{3CC9C824-A770-7C90-D6B8-9EC35398894B}"/>
          </ac:spMkLst>
        </pc:spChg>
        <pc:spChg chg="add mod">
          <ac:chgData name="Ying Cao" userId="c5d2f89c-37b7-45b8-9142-b3d7055cf3db" providerId="ADAL" clId="{1B3C3FFF-5886-F241-BCBE-2B4D34703837}" dt="2023-05-31T03:08:15.958" v="3045" actId="1037"/>
          <ac:spMkLst>
            <pc:docMk/>
            <pc:sldMk cId="80730329" sldId="327"/>
            <ac:spMk id="210" creationId="{DE1E27D4-12FD-20BE-8B33-6A9E4FB83D0B}"/>
          </ac:spMkLst>
        </pc:spChg>
        <pc:spChg chg="add mod">
          <ac:chgData name="Ying Cao" userId="c5d2f89c-37b7-45b8-9142-b3d7055cf3db" providerId="ADAL" clId="{1B3C3FFF-5886-F241-BCBE-2B4D34703837}" dt="2023-05-31T03:04:54.231" v="2914" actId="12788"/>
          <ac:spMkLst>
            <pc:docMk/>
            <pc:sldMk cId="80730329" sldId="327"/>
            <ac:spMk id="211" creationId="{3807A728-DF3B-5AD9-8F75-B3D494080AD7}"/>
          </ac:spMkLst>
        </pc:spChg>
        <pc:spChg chg="mod">
          <ac:chgData name="Ying Cao" userId="c5d2f89c-37b7-45b8-9142-b3d7055cf3db" providerId="ADAL" clId="{1B3C3FFF-5886-F241-BCBE-2B4D34703837}" dt="2023-05-31T02:09:57.777" v="2186" actId="1076"/>
          <ac:spMkLst>
            <pc:docMk/>
            <pc:sldMk cId="80730329" sldId="327"/>
            <ac:spMk id="213" creationId="{5452E673-E1EA-1EF2-1CF9-22F723928E0C}"/>
          </ac:spMkLst>
        </pc:spChg>
        <pc:spChg chg="mod">
          <ac:chgData name="Ying Cao" userId="c5d2f89c-37b7-45b8-9142-b3d7055cf3db" providerId="ADAL" clId="{1B3C3FFF-5886-F241-BCBE-2B4D34703837}" dt="2023-05-31T03:07:57.402" v="3030" actId="1037"/>
          <ac:spMkLst>
            <pc:docMk/>
            <pc:sldMk cId="80730329" sldId="327"/>
            <ac:spMk id="214" creationId="{8692B519-5F8F-570D-3431-D98320282128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15" creationId="{73A12195-C011-2FA4-739F-BF2B3618327E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16" creationId="{2FC9DA8C-C850-6DC2-FC86-3E14BDF8206E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20" creationId="{AD5C0284-2846-BBF0-00FE-15CAD0B1B4AE}"/>
          </ac:spMkLst>
        </pc:spChg>
        <pc:spChg chg="del mod">
          <ac:chgData name="Ying Cao" userId="c5d2f89c-37b7-45b8-9142-b3d7055cf3db" providerId="ADAL" clId="{1B3C3FFF-5886-F241-BCBE-2B4D34703837}" dt="2023-05-31T02:11:08.813" v="2194" actId="21"/>
          <ac:spMkLst>
            <pc:docMk/>
            <pc:sldMk cId="80730329" sldId="327"/>
            <ac:spMk id="225" creationId="{C73F1292-559B-43B9-3C2B-02DDB7FD878E}"/>
          </ac:spMkLst>
        </pc:spChg>
        <pc:grpChg chg="del">
          <ac:chgData name="Ying Cao" userId="c5d2f89c-37b7-45b8-9142-b3d7055cf3db" providerId="ADAL" clId="{1B3C3FFF-5886-F241-BCBE-2B4D34703837}" dt="2023-05-31T02:09:48.432" v="2184" actId="478"/>
          <ac:grpSpMkLst>
            <pc:docMk/>
            <pc:sldMk cId="80730329" sldId="327"/>
            <ac:grpSpMk id="170" creationId="{1061E12D-2747-36B6-41F2-EDE982B76B23}"/>
          </ac:grpSpMkLst>
        </pc:grpChg>
        <pc:cxnChg chg="add del mod">
          <ac:chgData name="Ying Cao" userId="c5d2f89c-37b7-45b8-9142-b3d7055cf3db" providerId="ADAL" clId="{1B3C3FFF-5886-F241-BCBE-2B4D34703837}" dt="2023-05-31T02:11:37.095" v="2204" actId="478"/>
          <ac:cxnSpMkLst>
            <pc:docMk/>
            <pc:sldMk cId="80730329" sldId="327"/>
            <ac:cxnSpMk id="11" creationId="{1E092302-5638-F4AE-439A-B92DFAD6AAC0}"/>
          </ac:cxnSpMkLst>
        </pc:cxnChg>
        <pc:cxnChg chg="add del mod">
          <ac:chgData name="Ying Cao" userId="c5d2f89c-37b7-45b8-9142-b3d7055cf3db" providerId="ADAL" clId="{1B3C3FFF-5886-F241-BCBE-2B4D34703837}" dt="2023-05-31T02:11:08.813" v="2194" actId="21"/>
          <ac:cxnSpMkLst>
            <pc:docMk/>
            <pc:sldMk cId="80730329" sldId="327"/>
            <ac:cxnSpMk id="12" creationId="{A8D7FDE5-4CC6-7440-1202-9142B095D1DC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13" creationId="{2C9081A3-39CB-4B9E-15EA-3DCD4D1127AF}"/>
          </ac:cxnSpMkLst>
        </pc:cxnChg>
        <pc:cxnChg chg="add del mod">
          <ac:chgData name="Ying Cao" userId="c5d2f89c-37b7-45b8-9142-b3d7055cf3db" providerId="ADAL" clId="{1B3C3FFF-5886-F241-BCBE-2B4D34703837}" dt="2023-05-31T02:25:49.042" v="2494" actId="478"/>
          <ac:cxnSpMkLst>
            <pc:docMk/>
            <pc:sldMk cId="80730329" sldId="327"/>
            <ac:cxnSpMk id="14" creationId="{94DA0899-C786-A076-74AB-B710AD85B831}"/>
          </ac:cxnSpMkLst>
        </pc:cxnChg>
        <pc:cxnChg chg="add del mod">
          <ac:chgData name="Ying Cao" userId="c5d2f89c-37b7-45b8-9142-b3d7055cf3db" providerId="ADAL" clId="{1B3C3FFF-5886-F241-BCBE-2B4D34703837}" dt="2023-05-31T02:11:08.813" v="2194" actId="21"/>
          <ac:cxnSpMkLst>
            <pc:docMk/>
            <pc:sldMk cId="80730329" sldId="327"/>
            <ac:cxnSpMk id="15" creationId="{F2AD4DF7-AB64-836B-45A4-64CA0BD6ABA9}"/>
          </ac:cxnSpMkLst>
        </pc:cxnChg>
        <pc:cxnChg chg="add mod">
          <ac:chgData name="Ying Cao" userId="c5d2f89c-37b7-45b8-9142-b3d7055cf3db" providerId="ADAL" clId="{1B3C3FFF-5886-F241-BCBE-2B4D34703837}" dt="2023-05-31T02:14:46.703" v="2257" actId="1038"/>
          <ac:cxnSpMkLst>
            <pc:docMk/>
            <pc:sldMk cId="80730329" sldId="327"/>
            <ac:cxnSpMk id="19" creationId="{C70F8FF0-CF72-E215-9AD4-5BB1A7F24173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22" creationId="{6501427C-A2C5-E6B7-6E95-5B2A27125BFA}"/>
          </ac:cxnSpMkLst>
        </pc:cxnChg>
        <pc:cxnChg chg="add mod">
          <ac:chgData name="Ying Cao" userId="c5d2f89c-37b7-45b8-9142-b3d7055cf3db" providerId="ADAL" clId="{1B3C3FFF-5886-F241-BCBE-2B4D34703837}" dt="2023-05-31T02:21:51.066" v="2365" actId="1076"/>
          <ac:cxnSpMkLst>
            <pc:docMk/>
            <pc:sldMk cId="80730329" sldId="327"/>
            <ac:cxnSpMk id="25" creationId="{D32F42C4-84E5-AEDF-A256-832AF55EEDDB}"/>
          </ac:cxnSpMkLst>
        </pc:cxnChg>
        <pc:cxnChg chg="add del mod">
          <ac:chgData name="Ying Cao" userId="c5d2f89c-37b7-45b8-9142-b3d7055cf3db" providerId="ADAL" clId="{1B3C3FFF-5886-F241-BCBE-2B4D34703837}" dt="2023-05-31T02:25:51.102" v="2495" actId="478"/>
          <ac:cxnSpMkLst>
            <pc:docMk/>
            <pc:sldMk cId="80730329" sldId="327"/>
            <ac:cxnSpMk id="27" creationId="{617CFF6C-07DD-0153-DBAB-2F9581F795D3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32" creationId="{58A4657C-099E-EB9A-9F11-79D80F5133F2}"/>
          </ac:cxnSpMkLst>
        </pc:cxnChg>
        <pc:cxnChg chg="add del mod">
          <ac:chgData name="Ying Cao" userId="c5d2f89c-37b7-45b8-9142-b3d7055cf3db" providerId="ADAL" clId="{1B3C3FFF-5886-F241-BCBE-2B4D34703837}" dt="2023-05-31T02:16:43.698" v="2279" actId="478"/>
          <ac:cxnSpMkLst>
            <pc:docMk/>
            <pc:sldMk cId="80730329" sldId="327"/>
            <ac:cxnSpMk id="39" creationId="{8BE0FCC2-6953-5FB7-AEBA-BF8C84BF448B}"/>
          </ac:cxnSpMkLst>
        </pc:cxnChg>
        <pc:cxnChg chg="add mod">
          <ac:chgData name="Ying Cao" userId="c5d2f89c-37b7-45b8-9142-b3d7055cf3db" providerId="ADAL" clId="{1B3C3FFF-5886-F241-BCBE-2B4D34703837}" dt="2023-05-31T02:18:18.147" v="2306" actId="1076"/>
          <ac:cxnSpMkLst>
            <pc:docMk/>
            <pc:sldMk cId="80730329" sldId="327"/>
            <ac:cxnSpMk id="40" creationId="{23A9E154-DDCA-26F2-352E-BEBFC82EDBD2}"/>
          </ac:cxnSpMkLst>
        </pc:cxnChg>
        <pc:cxnChg chg="add del mod">
          <ac:chgData name="Ying Cao" userId="c5d2f89c-37b7-45b8-9142-b3d7055cf3db" providerId="ADAL" clId="{1B3C3FFF-5886-F241-BCBE-2B4D34703837}" dt="2023-05-31T02:18:53.793" v="2310" actId="478"/>
          <ac:cxnSpMkLst>
            <pc:docMk/>
            <pc:sldMk cId="80730329" sldId="327"/>
            <ac:cxnSpMk id="41" creationId="{9363AFD7-2FF9-26D8-0C60-0CF0B2E58DC2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50" creationId="{4D88CF6F-5523-6842-5C75-DE0BF2841C64}"/>
          </ac:cxnSpMkLst>
        </pc:cxnChg>
        <pc:cxnChg chg="add del mod">
          <ac:chgData name="Ying Cao" userId="c5d2f89c-37b7-45b8-9142-b3d7055cf3db" providerId="ADAL" clId="{1B3C3FFF-5886-F241-BCBE-2B4D34703837}" dt="2023-05-31T02:16:52.807" v="2282" actId="478"/>
          <ac:cxnSpMkLst>
            <pc:docMk/>
            <pc:sldMk cId="80730329" sldId="327"/>
            <ac:cxnSpMk id="55" creationId="{248AD6A8-12E3-9369-8E27-4F67C5E40FDC}"/>
          </ac:cxnSpMkLst>
        </pc:cxnChg>
        <pc:cxnChg chg="add del mod">
          <ac:chgData name="Ying Cao" userId="c5d2f89c-37b7-45b8-9142-b3d7055cf3db" providerId="ADAL" clId="{1B3C3FFF-5886-F241-BCBE-2B4D34703837}" dt="2023-05-31T02:19:04.383" v="2315" actId="478"/>
          <ac:cxnSpMkLst>
            <pc:docMk/>
            <pc:sldMk cId="80730329" sldId="327"/>
            <ac:cxnSpMk id="56" creationId="{04EE8752-BE30-7BE3-1921-045C264DBF84}"/>
          </ac:cxnSpMkLst>
        </pc:cxnChg>
        <pc:cxnChg chg="add mod">
          <ac:chgData name="Ying Cao" userId="c5d2f89c-37b7-45b8-9142-b3d7055cf3db" providerId="ADAL" clId="{1B3C3FFF-5886-F241-BCBE-2B4D34703837}" dt="2023-05-31T02:20:42.488" v="2333" actId="1076"/>
          <ac:cxnSpMkLst>
            <pc:docMk/>
            <pc:sldMk cId="80730329" sldId="327"/>
            <ac:cxnSpMk id="64" creationId="{8A810DAC-AF04-0B76-2DB6-782C104861BF}"/>
          </ac:cxnSpMkLst>
        </pc:cxnChg>
        <pc:cxnChg chg="add del mod">
          <ac:chgData name="Ying Cao" userId="c5d2f89c-37b7-45b8-9142-b3d7055cf3db" providerId="ADAL" clId="{1B3C3FFF-5886-F241-BCBE-2B4D34703837}" dt="2023-05-31T02:11:54.693" v="2210" actId="478"/>
          <ac:cxnSpMkLst>
            <pc:docMk/>
            <pc:sldMk cId="80730329" sldId="327"/>
            <ac:cxnSpMk id="67" creationId="{E81A83C5-65D7-2586-70A3-28D08F038147}"/>
          </ac:cxnSpMkLst>
        </pc:cxnChg>
        <pc:cxnChg chg="add del mod">
          <ac:chgData name="Ying Cao" userId="c5d2f89c-37b7-45b8-9142-b3d7055cf3db" providerId="ADAL" clId="{1B3C3FFF-5886-F241-BCBE-2B4D34703837}" dt="2023-05-31T02:13:56.472" v="2244" actId="478"/>
          <ac:cxnSpMkLst>
            <pc:docMk/>
            <pc:sldMk cId="80730329" sldId="327"/>
            <ac:cxnSpMk id="75" creationId="{6C0EC966-7877-2731-C00A-DC0B3E54A15E}"/>
          </ac:cxnSpMkLst>
        </pc:cxnChg>
        <pc:cxnChg chg="add del mod">
          <ac:chgData name="Ying Cao" userId="c5d2f89c-37b7-45b8-9142-b3d7055cf3db" providerId="ADAL" clId="{1B3C3FFF-5886-F241-BCBE-2B4D34703837}" dt="2023-05-31T02:14:08.675" v="2249" actId="478"/>
          <ac:cxnSpMkLst>
            <pc:docMk/>
            <pc:sldMk cId="80730329" sldId="327"/>
            <ac:cxnSpMk id="79" creationId="{9C06FF5A-44FB-06F1-5F45-0DB698643370}"/>
          </ac:cxnSpMkLst>
        </pc:cxnChg>
        <pc:cxnChg chg="add mod">
          <ac:chgData name="Ying Cao" userId="c5d2f89c-37b7-45b8-9142-b3d7055cf3db" providerId="ADAL" clId="{1B3C3FFF-5886-F241-BCBE-2B4D34703837}" dt="2023-05-31T02:20:31.398" v="2331" actId="12788"/>
          <ac:cxnSpMkLst>
            <pc:docMk/>
            <pc:sldMk cId="80730329" sldId="327"/>
            <ac:cxnSpMk id="84" creationId="{7F54B4E6-248E-0E96-B2B3-B8721A851466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85" creationId="{301073A5-39EE-409D-3043-70507F394BE1}"/>
          </ac:cxnSpMkLst>
        </pc:cxnChg>
        <pc:cxnChg chg="add mod">
          <ac:chgData name="Ying Cao" userId="c5d2f89c-37b7-45b8-9142-b3d7055cf3db" providerId="ADAL" clId="{1B3C3FFF-5886-F241-BCBE-2B4D34703837}" dt="2023-05-31T02:20:31.398" v="2331" actId="12788"/>
          <ac:cxnSpMkLst>
            <pc:docMk/>
            <pc:sldMk cId="80730329" sldId="327"/>
            <ac:cxnSpMk id="89" creationId="{2748B1F4-A5D9-8E6E-BC88-035E3453ECE8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99" creationId="{624A4B9D-EFFB-CEF3-D353-932862BB7733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104" creationId="{4B57585F-7F20-33BD-F843-6A403BF5C640}"/>
          </ac:cxnSpMkLst>
        </pc:cxnChg>
        <pc:cxnChg chg="add mod">
          <ac:chgData name="Ying Cao" userId="c5d2f89c-37b7-45b8-9142-b3d7055cf3db" providerId="ADAL" clId="{1B3C3FFF-5886-F241-BCBE-2B4D34703837}" dt="2023-05-31T02:16:48.508" v="2281" actId="14100"/>
          <ac:cxnSpMkLst>
            <pc:docMk/>
            <pc:sldMk cId="80730329" sldId="327"/>
            <ac:cxnSpMk id="109" creationId="{3401B314-523A-5016-A8B5-8BB3EBD19DEA}"/>
          </ac:cxnSpMkLst>
        </pc:cxnChg>
        <pc:cxnChg chg="add mod">
          <ac:chgData name="Ying Cao" userId="c5d2f89c-37b7-45b8-9142-b3d7055cf3db" providerId="ADAL" clId="{1B3C3FFF-5886-F241-BCBE-2B4D34703837}" dt="2023-05-31T02:20:38.489" v="2332" actId="1076"/>
          <ac:cxnSpMkLst>
            <pc:docMk/>
            <pc:sldMk cId="80730329" sldId="327"/>
            <ac:cxnSpMk id="112" creationId="{E79E2933-EF33-1A49-F838-C1587E3F4858}"/>
          </ac:cxnSpMkLst>
        </pc:cxnChg>
        <pc:cxnChg chg="del mod">
          <ac:chgData name="Ying Cao" userId="c5d2f89c-37b7-45b8-9142-b3d7055cf3db" providerId="ADAL" clId="{1B3C3FFF-5886-F241-BCBE-2B4D34703837}" dt="2023-05-31T02:09:48.432" v="2184" actId="478"/>
          <ac:cxnSpMkLst>
            <pc:docMk/>
            <pc:sldMk cId="80730329" sldId="327"/>
            <ac:cxnSpMk id="115" creationId="{B88FDD87-B891-8031-9C47-C08BC62B753C}"/>
          </ac:cxnSpMkLst>
        </pc:cxnChg>
        <pc:cxnChg chg="add mod">
          <ac:chgData name="Ying Cao" userId="c5d2f89c-37b7-45b8-9142-b3d7055cf3db" providerId="ADAL" clId="{1B3C3FFF-5886-F241-BCBE-2B4D34703837}" dt="2023-05-31T02:20:31.398" v="2331" actId="12788"/>
          <ac:cxnSpMkLst>
            <pc:docMk/>
            <pc:sldMk cId="80730329" sldId="327"/>
            <ac:cxnSpMk id="120" creationId="{25ABF3E5-7444-1A72-5803-90F55EC7811E}"/>
          </ac:cxnSpMkLst>
        </pc:cxnChg>
        <pc:cxnChg chg="add mod">
          <ac:chgData name="Ying Cao" userId="c5d2f89c-37b7-45b8-9142-b3d7055cf3db" providerId="ADAL" clId="{1B3C3FFF-5886-F241-BCBE-2B4D34703837}" dt="2023-05-31T02:20:31.398" v="2331" actId="12788"/>
          <ac:cxnSpMkLst>
            <pc:docMk/>
            <pc:sldMk cId="80730329" sldId="327"/>
            <ac:cxnSpMk id="123" creationId="{26DFEAEA-F944-C28B-153C-6C5A75A17613}"/>
          </ac:cxnSpMkLst>
        </pc:cxnChg>
        <pc:cxnChg chg="add del mod">
          <ac:chgData name="Ying Cao" userId="c5d2f89c-37b7-45b8-9142-b3d7055cf3db" providerId="ADAL" clId="{1B3C3FFF-5886-F241-BCBE-2B4D34703837}" dt="2023-05-31T02:19:17.611" v="2321" actId="478"/>
          <ac:cxnSpMkLst>
            <pc:docMk/>
            <pc:sldMk cId="80730329" sldId="327"/>
            <ac:cxnSpMk id="137" creationId="{40D7D7A2-B728-A026-DAA9-70121403DCB0}"/>
          </ac:cxnSpMkLst>
        </pc:cxnChg>
        <pc:cxnChg chg="add del mod">
          <ac:chgData name="Ying Cao" userId="c5d2f89c-37b7-45b8-9142-b3d7055cf3db" providerId="ADAL" clId="{1B3C3FFF-5886-F241-BCBE-2B4D34703837}" dt="2023-05-31T02:19:21.151" v="2322" actId="478"/>
          <ac:cxnSpMkLst>
            <pc:docMk/>
            <pc:sldMk cId="80730329" sldId="327"/>
            <ac:cxnSpMk id="138" creationId="{055E83C3-F301-D015-2015-4C72107438C3}"/>
          </ac:cxnSpMkLst>
        </pc:cxnChg>
        <pc:cxnChg chg="add mod">
          <ac:chgData name="Ying Cao" userId="c5d2f89c-37b7-45b8-9142-b3d7055cf3db" providerId="ADAL" clId="{1B3C3FFF-5886-F241-BCBE-2B4D34703837}" dt="2023-05-31T02:19:00.416" v="2314" actId="14100"/>
          <ac:cxnSpMkLst>
            <pc:docMk/>
            <pc:sldMk cId="80730329" sldId="327"/>
            <ac:cxnSpMk id="139" creationId="{51405697-677C-AFE6-8655-250588F420B7}"/>
          </ac:cxnSpMkLst>
        </pc:cxnChg>
        <pc:cxnChg chg="add mod">
          <ac:chgData name="Ying Cao" userId="c5d2f89c-37b7-45b8-9142-b3d7055cf3db" providerId="ADAL" clId="{1B3C3FFF-5886-F241-BCBE-2B4D34703837}" dt="2023-05-31T02:20:46.214" v="2334" actId="1076"/>
          <ac:cxnSpMkLst>
            <pc:docMk/>
            <pc:sldMk cId="80730329" sldId="327"/>
            <ac:cxnSpMk id="143" creationId="{A0B62BCB-C6AD-5485-B07D-EEAF17DA3A13}"/>
          </ac:cxnSpMkLst>
        </pc:cxnChg>
        <pc:cxnChg chg="add mod">
          <ac:chgData name="Ying Cao" userId="c5d2f89c-37b7-45b8-9142-b3d7055cf3db" providerId="ADAL" clId="{1B3C3FFF-5886-F241-BCBE-2B4D34703837}" dt="2023-05-31T02:20:31.398" v="2331" actId="12788"/>
          <ac:cxnSpMkLst>
            <pc:docMk/>
            <pc:sldMk cId="80730329" sldId="327"/>
            <ac:cxnSpMk id="146" creationId="{C12B812A-2A7F-128F-5EBB-422C817ED5B0}"/>
          </ac:cxnSpMkLst>
        </pc:cxnChg>
        <pc:cxnChg chg="add mod">
          <ac:chgData name="Ying Cao" userId="c5d2f89c-37b7-45b8-9142-b3d7055cf3db" providerId="ADAL" clId="{1B3C3FFF-5886-F241-BCBE-2B4D34703837}" dt="2023-05-31T02:22:35.318" v="2393" actId="14100"/>
          <ac:cxnSpMkLst>
            <pc:docMk/>
            <pc:sldMk cId="80730329" sldId="327"/>
            <ac:cxnSpMk id="162" creationId="{ABE47B9B-D7DE-998C-8310-E85BBC58257E}"/>
          </ac:cxnSpMkLst>
        </pc:cxnChg>
        <pc:cxnChg chg="add mod">
          <ac:chgData name="Ying Cao" userId="c5d2f89c-37b7-45b8-9142-b3d7055cf3db" providerId="ADAL" clId="{1B3C3FFF-5886-F241-BCBE-2B4D34703837}" dt="2023-05-31T02:23:10.302" v="2403" actId="14100"/>
          <ac:cxnSpMkLst>
            <pc:docMk/>
            <pc:sldMk cId="80730329" sldId="327"/>
            <ac:cxnSpMk id="173" creationId="{CC7532FB-6832-DB85-DEBE-3BF441F052E4}"/>
          </ac:cxnSpMkLst>
        </pc:cxnChg>
        <pc:cxnChg chg="del mod">
          <ac:chgData name="Ying Cao" userId="c5d2f89c-37b7-45b8-9142-b3d7055cf3db" providerId="ADAL" clId="{1B3C3FFF-5886-F241-BCBE-2B4D34703837}" dt="2023-05-31T02:11:50.159" v="2208" actId="478"/>
          <ac:cxnSpMkLst>
            <pc:docMk/>
            <pc:sldMk cId="80730329" sldId="327"/>
            <ac:cxnSpMk id="186" creationId="{639B4CD8-E09A-426B-508C-4B66A8A32BEC}"/>
          </ac:cxnSpMkLst>
        </pc:cxnChg>
        <pc:cxnChg chg="add mod">
          <ac:chgData name="Ying Cao" userId="c5d2f89c-37b7-45b8-9142-b3d7055cf3db" providerId="ADAL" clId="{1B3C3FFF-5886-F241-BCBE-2B4D34703837}" dt="2023-05-31T02:23:05.327" v="2402" actId="14100"/>
          <ac:cxnSpMkLst>
            <pc:docMk/>
            <pc:sldMk cId="80730329" sldId="327"/>
            <ac:cxnSpMk id="188" creationId="{CBC0DB8A-E1B6-431E-D7FD-76BB46F95035}"/>
          </ac:cxnSpMkLst>
        </pc:cxnChg>
        <pc:cxnChg chg="del mod">
          <ac:chgData name="Ying Cao" userId="c5d2f89c-37b7-45b8-9142-b3d7055cf3db" providerId="ADAL" clId="{1B3C3FFF-5886-F241-BCBE-2B4D34703837}" dt="2023-05-31T02:11:08.813" v="2194" actId="21"/>
          <ac:cxnSpMkLst>
            <pc:docMk/>
            <pc:sldMk cId="80730329" sldId="327"/>
            <ac:cxnSpMk id="189" creationId="{53E51F45-5CF8-C01C-EB54-DB235D131539}"/>
          </ac:cxnSpMkLst>
        </pc:cxnChg>
        <pc:cxnChg chg="del mod">
          <ac:chgData name="Ying Cao" userId="c5d2f89c-37b7-45b8-9142-b3d7055cf3db" providerId="ADAL" clId="{1B3C3FFF-5886-F241-BCBE-2B4D34703837}" dt="2023-05-31T02:11:08.813" v="2194" actId="21"/>
          <ac:cxnSpMkLst>
            <pc:docMk/>
            <pc:sldMk cId="80730329" sldId="327"/>
            <ac:cxnSpMk id="192" creationId="{0C9DAA4D-5BB1-9BC3-DCFB-2C5D257539BD}"/>
          </ac:cxnSpMkLst>
        </pc:cxnChg>
        <pc:cxnChg chg="del mod">
          <ac:chgData name="Ying Cao" userId="c5d2f89c-37b7-45b8-9142-b3d7055cf3db" providerId="ADAL" clId="{1B3C3FFF-5886-F241-BCBE-2B4D34703837}" dt="2023-05-31T02:11:08.813" v="2194" actId="21"/>
          <ac:cxnSpMkLst>
            <pc:docMk/>
            <pc:sldMk cId="80730329" sldId="327"/>
            <ac:cxnSpMk id="195" creationId="{5D533D53-C024-28A1-4C9A-D43016468E99}"/>
          </ac:cxnSpMkLst>
        </pc:cxnChg>
        <pc:cxnChg chg="mod">
          <ac:chgData name="Ying Cao" userId="c5d2f89c-37b7-45b8-9142-b3d7055cf3db" providerId="ADAL" clId="{1B3C3FFF-5886-F241-BCBE-2B4D34703837}" dt="2023-05-31T02:09:57.777" v="2186" actId="1076"/>
          <ac:cxnSpMkLst>
            <pc:docMk/>
            <pc:sldMk cId="80730329" sldId="327"/>
            <ac:cxnSpMk id="209" creationId="{657CCD8D-9498-337F-112D-846CC871ECD2}"/>
          </ac:cxnSpMkLst>
        </pc:cxnChg>
        <pc:cxnChg chg="mod">
          <ac:chgData name="Ying Cao" userId="c5d2f89c-37b7-45b8-9142-b3d7055cf3db" providerId="ADAL" clId="{1B3C3FFF-5886-F241-BCBE-2B4D34703837}" dt="2023-05-31T02:21:15.521" v="2342" actId="14100"/>
          <ac:cxnSpMkLst>
            <pc:docMk/>
            <pc:sldMk cId="80730329" sldId="327"/>
            <ac:cxnSpMk id="217" creationId="{B162D3E4-57E6-845B-7496-7D09AB6485FA}"/>
          </ac:cxnSpMkLst>
        </pc:cxnChg>
        <pc:cxnChg chg="mod">
          <ac:chgData name="Ying Cao" userId="c5d2f89c-37b7-45b8-9142-b3d7055cf3db" providerId="ADAL" clId="{1B3C3FFF-5886-F241-BCBE-2B4D34703837}" dt="2023-05-31T02:15:51.853" v="2268" actId="14100"/>
          <ac:cxnSpMkLst>
            <pc:docMk/>
            <pc:sldMk cId="80730329" sldId="327"/>
            <ac:cxnSpMk id="221" creationId="{F29DF15E-ABFC-4745-1FF5-15F5DA93A155}"/>
          </ac:cxnSpMkLst>
        </pc:cxnChg>
      </pc:sldChg>
      <pc:sldChg chg="addSp delSp modSp add mod">
        <pc:chgData name="Ying Cao" userId="c5d2f89c-37b7-45b8-9142-b3d7055cf3db" providerId="ADAL" clId="{1B3C3FFF-5886-F241-BCBE-2B4D34703837}" dt="2023-05-31T03:03:50.901" v="2881" actId="21"/>
        <pc:sldMkLst>
          <pc:docMk/>
          <pc:sldMk cId="2387084" sldId="328"/>
        </pc:sldMkLst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" creationId="{DC9B28F0-573C-84B0-86D5-44D75089B8E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" creationId="{348EB882-63CB-B41D-C792-6269F44C6F5A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4" creationId="{30144190-875F-DD0E-EBBD-F1354376BDEB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5" creationId="{4CBBBF46-F0C0-E0C6-8EA4-56E03BCFA4B2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6" creationId="{7B9DCB7D-AE74-9C34-7A7C-B358342D48CB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7" creationId="{30BBEAD6-CB86-075A-8870-DD76FD13C46A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8" creationId="{A05FACDE-BDA3-9B9D-02A8-BD167C8FE786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9" creationId="{09A053B8-AC97-DEE1-C7FA-8073DB51DCC0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10" creationId="{380EB6EC-110A-9BF0-389A-366E732C5A76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11" creationId="{A8D1AB61-AC17-CE26-F6EB-CB986DA0B68F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12" creationId="{00B54D52-1F57-18C0-CBE4-9B8900F382B1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13" creationId="{4AB5EF46-77E1-BA35-CA4D-02B93D8991E0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7" creationId="{AC9047C6-835E-4FFA-6848-B3B6A6BB0FE6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8" creationId="{FCC4612A-35D6-3D90-6241-DA679ECD6077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0" creationId="{9F3183E6-57FA-855A-2D1C-3C71D11AF1A7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1" creationId="{C359E888-164C-4B16-7E09-662C02C850E1}"/>
          </ac:spMkLst>
        </pc:spChg>
        <pc:spChg chg="add del mod">
          <ac:chgData name="Ying Cao" userId="c5d2f89c-37b7-45b8-9142-b3d7055cf3db" providerId="ADAL" clId="{1B3C3FFF-5886-F241-BCBE-2B4D34703837}" dt="2023-05-31T02:31:22.751" v="2580" actId="21"/>
          <ac:spMkLst>
            <pc:docMk/>
            <pc:sldMk cId="2387084" sldId="328"/>
            <ac:spMk id="23" creationId="{7F1FE4C2-BA5E-4A96-ED26-E4FCF1634DD3}"/>
          </ac:spMkLst>
        </pc:spChg>
        <pc:spChg chg="add mod">
          <ac:chgData name="Ying Cao" userId="c5d2f89c-37b7-45b8-9142-b3d7055cf3db" providerId="ADAL" clId="{1B3C3FFF-5886-F241-BCBE-2B4D34703837}" dt="2023-05-31T02:34:12.430" v="2632" actId="20577"/>
          <ac:spMkLst>
            <pc:docMk/>
            <pc:sldMk cId="2387084" sldId="328"/>
            <ac:spMk id="24" creationId="{CAD34442-6A60-AD08-06F8-4A8B10BCAFBF}"/>
          </ac:spMkLst>
        </pc:spChg>
        <pc:spChg chg="add mod">
          <ac:chgData name="Ying Cao" userId="c5d2f89c-37b7-45b8-9142-b3d7055cf3db" providerId="ADAL" clId="{1B3C3FFF-5886-F241-BCBE-2B4D34703837}" dt="2023-05-31T02:34:19.813" v="2637" actId="20577"/>
          <ac:spMkLst>
            <pc:docMk/>
            <pc:sldMk cId="2387084" sldId="328"/>
            <ac:spMk id="26" creationId="{FE419520-0A32-E689-2AEF-DCE9E12AC10B}"/>
          </ac:spMkLst>
        </pc:spChg>
        <pc:spChg chg="add mod">
          <ac:chgData name="Ying Cao" userId="c5d2f89c-37b7-45b8-9142-b3d7055cf3db" providerId="ADAL" clId="{1B3C3FFF-5886-F241-BCBE-2B4D34703837}" dt="2023-05-31T02:29:09.899" v="2521" actId="1076"/>
          <ac:spMkLst>
            <pc:docMk/>
            <pc:sldMk cId="2387084" sldId="328"/>
            <ac:spMk id="28" creationId="{9E9806AA-0DE2-7712-45C8-8070CFF198AA}"/>
          </ac:spMkLst>
        </pc:spChg>
        <pc:spChg chg="add mod">
          <ac:chgData name="Ying Cao" userId="c5d2f89c-37b7-45b8-9142-b3d7055cf3db" providerId="ADAL" clId="{1B3C3FFF-5886-F241-BCBE-2B4D34703837}" dt="2023-05-31T02:38:25.430" v="2741" actId="1035"/>
          <ac:spMkLst>
            <pc:docMk/>
            <pc:sldMk cId="2387084" sldId="328"/>
            <ac:spMk id="29" creationId="{4F11A158-F4EF-B65F-D8CD-5A265E837360}"/>
          </ac:spMkLst>
        </pc:spChg>
        <pc:spChg chg="add mod">
          <ac:chgData name="Ying Cao" userId="c5d2f89c-37b7-45b8-9142-b3d7055cf3db" providerId="ADAL" clId="{1B3C3FFF-5886-F241-BCBE-2B4D34703837}" dt="2023-05-31T02:38:25.430" v="2741" actId="1035"/>
          <ac:spMkLst>
            <pc:docMk/>
            <pc:sldMk cId="2387084" sldId="328"/>
            <ac:spMk id="30" creationId="{15A04BBE-BF95-3568-946C-F3382734BDA1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1" creationId="{46D15302-5193-06EC-2D65-875FCDB2275A}"/>
          </ac:spMkLst>
        </pc:spChg>
        <pc:spChg chg="add mod">
          <ac:chgData name="Ying Cao" userId="c5d2f89c-37b7-45b8-9142-b3d7055cf3db" providerId="ADAL" clId="{1B3C3FFF-5886-F241-BCBE-2B4D34703837}" dt="2023-05-31T02:29:43.890" v="2543" actId="1037"/>
          <ac:spMkLst>
            <pc:docMk/>
            <pc:sldMk cId="2387084" sldId="328"/>
            <ac:spMk id="32" creationId="{FA8B8735-B18A-3720-43CE-739883A152AF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3" creationId="{C89B47E6-5ECC-9362-A28B-5E7EBB0AB9B1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4" creationId="{CAF27AD6-9225-9122-6711-E010887824DA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5" creationId="{044FBF60-758C-01C2-4894-C68CA99C2E52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6" creationId="{B91032BD-1A62-99A9-0DC5-0136CB6819DF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37" creationId="{3E3FCD8C-FED9-B5FC-FC1A-5F61E75FC384}"/>
          </ac:spMkLst>
        </pc:spChg>
        <pc:spChg chg="add mod">
          <ac:chgData name="Ying Cao" userId="c5d2f89c-37b7-45b8-9142-b3d7055cf3db" providerId="ADAL" clId="{1B3C3FFF-5886-F241-BCBE-2B4D34703837}" dt="2023-05-31T02:29:24.974" v="2524" actId="1076"/>
          <ac:spMkLst>
            <pc:docMk/>
            <pc:sldMk cId="2387084" sldId="328"/>
            <ac:spMk id="39" creationId="{069A547C-F6DB-C85E-32F5-48E4789DBE8D}"/>
          </ac:spMkLst>
        </pc:spChg>
        <pc:spChg chg="add mod">
          <ac:chgData name="Ying Cao" userId="c5d2f89c-37b7-45b8-9142-b3d7055cf3db" providerId="ADAL" clId="{1B3C3FFF-5886-F241-BCBE-2B4D34703837}" dt="2023-05-31T02:29:40.159" v="2534" actId="1037"/>
          <ac:spMkLst>
            <pc:docMk/>
            <pc:sldMk cId="2387084" sldId="328"/>
            <ac:spMk id="42" creationId="{10E88A56-C08B-C984-D51E-6E76171D35D2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44" creationId="{5E23715C-D1BD-02F3-FF1F-5A2B76469A47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45" creationId="{35052D5C-53A6-150B-C1AA-60C8D604A2EE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47" creationId="{27A08B18-5CF8-7999-8EF4-C46287A452FA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48" creationId="{4AC48BFF-51F0-A0BD-CF1F-BA03A7466D5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49" creationId="{7F423C8E-D1DE-3560-2ECA-7F435ECC3BD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51" creationId="{4008D7B0-7DB9-B565-0B04-D20803507829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52" creationId="{C5985127-74FA-29A8-0D52-0A222534A0D0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53" creationId="{9084578D-3033-437B-6228-4CA1DD7F0EA2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54" creationId="{9F47737C-603B-375F-D0F3-0ACEDA857534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56" creationId="{7B0DD4C5-3DF4-CBA2-AA4C-B1D06F3ABF8E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57" creationId="{EABB2B1D-0F5F-2136-D34D-3FC5A641066C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58" creationId="{86F429F2-FF93-DDC8-BB10-2EA02A3761DE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59" creationId="{59B17C24-45C0-6F3B-1028-1517E70ABCE2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60" creationId="{54265D91-D5C6-7907-51C5-03E9129BBD4F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61" creationId="{BD5DB3E0-992C-D37D-1D2B-05BFFA33AF48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62" creationId="{2A83A9D1-7F5C-0969-BBDF-81FD68167753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63" creationId="{7A7BD05A-4AAD-E701-1916-B70AB9015F0E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65" creationId="{FB90A86E-2BE4-654F-B833-5503F63123BB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66" creationId="{00AF1547-134B-7AB5-B008-5BAEAAF0C679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67" creationId="{95409AD7-AC6B-15ED-0933-F8D7356EBA4C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68" creationId="{38BA562F-DF72-5A1F-78F4-869B4E070C5D}"/>
          </ac:spMkLst>
        </pc:spChg>
        <pc:spChg chg="add mod">
          <ac:chgData name="Ying Cao" userId="c5d2f89c-37b7-45b8-9142-b3d7055cf3db" providerId="ADAL" clId="{1B3C3FFF-5886-F241-BCBE-2B4D34703837}" dt="2023-05-31T02:34:25.134" v="2643" actId="20577"/>
          <ac:spMkLst>
            <pc:docMk/>
            <pc:sldMk cId="2387084" sldId="328"/>
            <ac:spMk id="73" creationId="{888EB3E9-E2AF-2277-1DB1-FBF0CC0BCD6A}"/>
          </ac:spMkLst>
        </pc:spChg>
        <pc:spChg chg="add mod">
          <ac:chgData name="Ying Cao" userId="c5d2f89c-37b7-45b8-9142-b3d7055cf3db" providerId="ADAL" clId="{1B3C3FFF-5886-F241-BCBE-2B4D34703837}" dt="2023-05-31T02:34:22.565" v="2640" actId="20577"/>
          <ac:spMkLst>
            <pc:docMk/>
            <pc:sldMk cId="2387084" sldId="328"/>
            <ac:spMk id="74" creationId="{331D292B-94FC-92AA-C637-B7EBCBE03E93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76" creationId="{B93EE1D7-60A0-A14F-7A17-B8E0FF9E9920}"/>
          </ac:spMkLst>
        </pc:spChg>
        <pc:spChg chg="add mod">
          <ac:chgData name="Ying Cao" userId="c5d2f89c-37b7-45b8-9142-b3d7055cf3db" providerId="ADAL" clId="{1B3C3FFF-5886-F241-BCBE-2B4D34703837}" dt="2023-05-31T02:38:17.200" v="2728" actId="1036"/>
          <ac:spMkLst>
            <pc:docMk/>
            <pc:sldMk cId="2387084" sldId="328"/>
            <ac:spMk id="77" creationId="{3D7E3AF0-8165-9F86-6B16-9782D24CABA2}"/>
          </ac:spMkLst>
        </pc:spChg>
        <pc:spChg chg="add mod">
          <ac:chgData name="Ying Cao" userId="c5d2f89c-37b7-45b8-9142-b3d7055cf3db" providerId="ADAL" clId="{1B3C3FFF-5886-F241-BCBE-2B4D34703837}" dt="2023-05-31T02:38:17.200" v="2728" actId="1036"/>
          <ac:spMkLst>
            <pc:docMk/>
            <pc:sldMk cId="2387084" sldId="328"/>
            <ac:spMk id="78" creationId="{BADAD9F3-7ED7-FAA3-C254-58111E51D67A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79" creationId="{2C193401-811B-77F3-BF13-F24D59FA990F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81" creationId="{E3C8738E-A44B-E68A-3DB1-A2AA1E8EB303}"/>
          </ac:spMkLst>
        </pc:spChg>
        <pc:spChg chg="add mod">
          <ac:chgData name="Ying Cao" userId="c5d2f89c-37b7-45b8-9142-b3d7055cf3db" providerId="ADAL" clId="{1B3C3FFF-5886-F241-BCBE-2B4D34703837}" dt="2023-05-31T02:32:48.456" v="2605" actId="1076"/>
          <ac:spMkLst>
            <pc:docMk/>
            <pc:sldMk cId="2387084" sldId="328"/>
            <ac:spMk id="83" creationId="{02BD9565-1F8D-D815-759C-F00EECBC0DAB}"/>
          </ac:spMkLst>
        </pc:spChg>
        <pc:spChg chg="add mod">
          <ac:chgData name="Ying Cao" userId="c5d2f89c-37b7-45b8-9142-b3d7055cf3db" providerId="ADAL" clId="{1B3C3FFF-5886-F241-BCBE-2B4D34703837}" dt="2023-05-31T02:33:51.277" v="2628" actId="1076"/>
          <ac:spMkLst>
            <pc:docMk/>
            <pc:sldMk cId="2387084" sldId="328"/>
            <ac:spMk id="95" creationId="{8336DC43-DD7D-CFBD-EBE9-9A8FB4B000FA}"/>
          </ac:spMkLst>
        </pc:spChg>
        <pc:spChg chg="add mod">
          <ac:chgData name="Ying Cao" userId="c5d2f89c-37b7-45b8-9142-b3d7055cf3db" providerId="ADAL" clId="{1B3C3FFF-5886-F241-BCBE-2B4D34703837}" dt="2023-05-31T02:33:07.125" v="2616" actId="207"/>
          <ac:spMkLst>
            <pc:docMk/>
            <pc:sldMk cId="2387084" sldId="328"/>
            <ac:spMk id="96" creationId="{BB8F581C-06CB-8555-C7D1-6E1BE0EE4C8A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97" creationId="{B390A715-F989-3921-80A7-DE95E3B4912D}"/>
          </ac:spMkLst>
        </pc:spChg>
        <pc:spChg chg="add mod">
          <ac:chgData name="Ying Cao" userId="c5d2f89c-37b7-45b8-9142-b3d7055cf3db" providerId="ADAL" clId="{1B3C3FFF-5886-F241-BCBE-2B4D34703837}" dt="2023-05-31T02:35:17.299" v="2674" actId="1035"/>
          <ac:spMkLst>
            <pc:docMk/>
            <pc:sldMk cId="2387084" sldId="328"/>
            <ac:spMk id="98" creationId="{A89BC372-636C-A238-8935-44F8829F7E4A}"/>
          </ac:spMkLst>
        </pc:spChg>
        <pc:spChg chg="add mod">
          <ac:chgData name="Ying Cao" userId="c5d2f89c-37b7-45b8-9142-b3d7055cf3db" providerId="ADAL" clId="{1B3C3FFF-5886-F241-BCBE-2B4D34703837}" dt="2023-05-31T02:34:00.744" v="2629" actId="2085"/>
          <ac:spMkLst>
            <pc:docMk/>
            <pc:sldMk cId="2387084" sldId="328"/>
            <ac:spMk id="99" creationId="{B5298C85-5EE9-45CD-E94D-2A8E8866FFB4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00" creationId="{64C6E424-B1C7-9733-79D2-0E5935838E5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05" creationId="{7761A5CF-EB4F-97CA-9A0D-2882C31D58F8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06" creationId="{796A6A90-42AF-D49B-EDD2-0A0FA0BF27A8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08" creationId="{6C6D8556-1744-B5DE-4293-9DE5B13E9F05}"/>
          </ac:spMkLst>
        </pc:spChg>
        <pc:spChg chg="add mod">
          <ac:chgData name="Ying Cao" userId="c5d2f89c-37b7-45b8-9142-b3d7055cf3db" providerId="ADAL" clId="{1B3C3FFF-5886-F241-BCBE-2B4D34703837}" dt="2023-05-31T02:40:45.289" v="2767" actId="1076"/>
          <ac:spMkLst>
            <pc:docMk/>
            <pc:sldMk cId="2387084" sldId="328"/>
            <ac:spMk id="114" creationId="{948B46AF-6CFD-0F9A-4CEE-7425B9FAE277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17" creationId="{2AF593AE-E625-8E07-AB26-D3CA0FD05A82}"/>
          </ac:spMkLst>
        </pc:spChg>
        <pc:spChg chg="add mod">
          <ac:chgData name="Ying Cao" userId="c5d2f89c-37b7-45b8-9142-b3d7055cf3db" providerId="ADAL" clId="{1B3C3FFF-5886-F241-BCBE-2B4D34703837}" dt="2023-05-31T02:37:49.832" v="2713" actId="1076"/>
          <ac:spMkLst>
            <pc:docMk/>
            <pc:sldMk cId="2387084" sldId="328"/>
            <ac:spMk id="121" creationId="{7B87B10A-801F-AA76-9926-8421A4A6EECA}"/>
          </ac:spMkLst>
        </pc:spChg>
        <pc:spChg chg="add mod">
          <ac:chgData name="Ying Cao" userId="c5d2f89c-37b7-45b8-9142-b3d7055cf3db" providerId="ADAL" clId="{1B3C3FFF-5886-F241-BCBE-2B4D34703837}" dt="2023-05-31T02:37:53.362" v="2714" actId="1076"/>
          <ac:spMkLst>
            <pc:docMk/>
            <pc:sldMk cId="2387084" sldId="328"/>
            <ac:spMk id="122" creationId="{4F69E213-1418-31AF-1D93-26D95DCD2165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26" creationId="{3D2893DD-2F06-5B53-34AA-95A4266428EF}"/>
          </ac:spMkLst>
        </pc:spChg>
        <pc:spChg chg="add mod">
          <ac:chgData name="Ying Cao" userId="c5d2f89c-37b7-45b8-9142-b3d7055cf3db" providerId="ADAL" clId="{1B3C3FFF-5886-F241-BCBE-2B4D34703837}" dt="2023-05-31T02:39:02.801" v="2749" actId="1037"/>
          <ac:spMkLst>
            <pc:docMk/>
            <pc:sldMk cId="2387084" sldId="328"/>
            <ac:spMk id="127" creationId="{28566841-C4A4-6E3E-E099-C6009181B853}"/>
          </ac:spMkLst>
        </pc:spChg>
        <pc:spChg chg="add mod">
          <ac:chgData name="Ying Cao" userId="c5d2f89c-37b7-45b8-9142-b3d7055cf3db" providerId="ADAL" clId="{1B3C3FFF-5886-F241-BCBE-2B4D34703837}" dt="2023-05-31T02:38:59.050" v="2747" actId="1037"/>
          <ac:spMkLst>
            <pc:docMk/>
            <pc:sldMk cId="2387084" sldId="328"/>
            <ac:spMk id="128" creationId="{75E4C15F-0F7A-EF62-4026-6FEF1B076279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33" creationId="{4612A778-0830-E1B8-AD63-4678BF5DFD6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34" creationId="{C9005EC2-8CB7-680B-2396-6DBFB37B6EC6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35" creationId="{6A83E369-29CC-FC4E-4C52-B340BC1ACA0E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36" creationId="{B6745BEF-382C-036C-4515-6DFABEB49F5C}"/>
          </ac:spMkLst>
        </pc:spChg>
        <pc:spChg chg="add mod">
          <ac:chgData name="Ying Cao" userId="c5d2f89c-37b7-45b8-9142-b3d7055cf3db" providerId="ADAL" clId="{1B3C3FFF-5886-F241-BCBE-2B4D34703837}" dt="2023-05-31T02:38:47.751" v="2744" actId="1037"/>
          <ac:spMkLst>
            <pc:docMk/>
            <pc:sldMk cId="2387084" sldId="328"/>
            <ac:spMk id="138" creationId="{BBD34D79-59AB-5C17-3BC2-05576A1E652C}"/>
          </ac:spMkLst>
        </pc:spChg>
        <pc:spChg chg="add mod">
          <ac:chgData name="Ying Cao" userId="c5d2f89c-37b7-45b8-9142-b3d7055cf3db" providerId="ADAL" clId="{1B3C3FFF-5886-F241-BCBE-2B4D34703837}" dt="2023-05-31T02:38:52.976" v="2745" actId="1037"/>
          <ac:spMkLst>
            <pc:docMk/>
            <pc:sldMk cId="2387084" sldId="328"/>
            <ac:spMk id="140" creationId="{55DEE186-59EF-DD46-8C08-C9AAB22B09E2}"/>
          </ac:spMkLst>
        </pc:spChg>
        <pc:spChg chg="add del mod">
          <ac:chgData name="Ying Cao" userId="c5d2f89c-37b7-45b8-9142-b3d7055cf3db" providerId="ADAL" clId="{1B3C3FFF-5886-F241-BCBE-2B4D34703837}" dt="2023-05-31T02:37:25.977" v="2709" actId="478"/>
          <ac:spMkLst>
            <pc:docMk/>
            <pc:sldMk cId="2387084" sldId="328"/>
            <ac:spMk id="149" creationId="{3CEAD51F-9F1E-E0C1-79E5-8F9841C6FC1A}"/>
          </ac:spMkLst>
        </pc:spChg>
        <pc:spChg chg="add del mod">
          <ac:chgData name="Ying Cao" userId="c5d2f89c-37b7-45b8-9142-b3d7055cf3db" providerId="ADAL" clId="{1B3C3FFF-5886-F241-BCBE-2B4D34703837}" dt="2023-05-31T02:37:25.416" v="2708" actId="478"/>
          <ac:spMkLst>
            <pc:docMk/>
            <pc:sldMk cId="2387084" sldId="328"/>
            <ac:spMk id="150" creationId="{930BABD2-CEE7-AE4E-B2DB-41378E058C73}"/>
          </ac:spMkLst>
        </pc:spChg>
        <pc:spChg chg="add del mod">
          <ac:chgData name="Ying Cao" userId="c5d2f89c-37b7-45b8-9142-b3d7055cf3db" providerId="ADAL" clId="{1B3C3FFF-5886-F241-BCBE-2B4D34703837}" dt="2023-05-31T02:37:24.152" v="2707" actId="478"/>
          <ac:spMkLst>
            <pc:docMk/>
            <pc:sldMk cId="2387084" sldId="328"/>
            <ac:spMk id="151" creationId="{AFFBF121-A6B8-D768-9ECA-C9645741CAB3}"/>
          </ac:spMkLst>
        </pc:spChg>
        <pc:spChg chg="add del mod">
          <ac:chgData name="Ying Cao" userId="c5d2f89c-37b7-45b8-9142-b3d7055cf3db" providerId="ADAL" clId="{1B3C3FFF-5886-F241-BCBE-2B4D34703837}" dt="2023-05-31T02:37:23.177" v="2706" actId="478"/>
          <ac:spMkLst>
            <pc:docMk/>
            <pc:sldMk cId="2387084" sldId="328"/>
            <ac:spMk id="152" creationId="{2190637D-C230-BE3B-5AB5-A9FD6D385421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59" creationId="{3846D25D-AADA-E9A2-A141-3E9AA7D976E2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61" creationId="{13FCA279-AE48-C81E-269B-29F31EA37CF7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74" creationId="{6D44683A-864E-DAED-A89D-D45CF0EC8F6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76" creationId="{EE5592B0-D8D1-F692-6186-86654E2EA6EA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79" creationId="{D7F8FF0D-ABA4-6818-7AB0-90DF1E1AE4A6}"/>
          </ac:spMkLst>
        </pc:spChg>
        <pc:spChg chg="add del mod">
          <ac:chgData name="Ying Cao" userId="c5d2f89c-37b7-45b8-9142-b3d7055cf3db" providerId="ADAL" clId="{1B3C3FFF-5886-F241-BCBE-2B4D34703837}" dt="2023-05-31T03:03:50.901" v="2881" actId="21"/>
          <ac:spMkLst>
            <pc:docMk/>
            <pc:sldMk cId="2387084" sldId="328"/>
            <ac:spMk id="182" creationId="{69D9D0B0-C3F1-B15A-2A1F-532FA7E24E91}"/>
          </ac:spMkLst>
        </pc:spChg>
        <pc:spChg chg="add del mod">
          <ac:chgData name="Ying Cao" userId="c5d2f89c-37b7-45b8-9142-b3d7055cf3db" providerId="ADAL" clId="{1B3C3FFF-5886-F241-BCBE-2B4D34703837}" dt="2023-05-31T03:03:50.901" v="2881" actId="21"/>
          <ac:spMkLst>
            <pc:docMk/>
            <pc:sldMk cId="2387084" sldId="328"/>
            <ac:spMk id="183" creationId="{C3BEA220-C5BC-D9B6-4AC1-DC01D3FB9E64}"/>
          </ac:spMkLst>
        </pc:spChg>
        <pc:spChg chg="add del mod">
          <ac:chgData name="Ying Cao" userId="c5d2f89c-37b7-45b8-9142-b3d7055cf3db" providerId="ADAL" clId="{1B3C3FFF-5886-F241-BCBE-2B4D34703837}" dt="2023-05-31T03:03:50.901" v="2881" actId="21"/>
          <ac:spMkLst>
            <pc:docMk/>
            <pc:sldMk cId="2387084" sldId="328"/>
            <ac:spMk id="184" creationId="{F51268E6-7E3A-57BC-DAB3-9196F6641E02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96" creationId="{50CEFCED-A807-EFF1-F693-C76CB3BF293D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97" creationId="{97F84768-4D02-E554-DABB-FD9442D93F70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198" creationId="{B1E5D28C-B7B6-8DBF-75B6-66A21127F399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00" creationId="{FD0F2959-5081-F38B-176D-535D12821978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08" creationId="{3CC9C824-A770-7C90-D6B8-9EC35398894B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13" creationId="{5452E673-E1EA-1EF2-1CF9-22F723928E0C}"/>
          </ac:spMkLst>
        </pc:spChg>
        <pc:spChg chg="del">
          <ac:chgData name="Ying Cao" userId="c5d2f89c-37b7-45b8-9142-b3d7055cf3db" providerId="ADAL" clId="{1B3C3FFF-5886-F241-BCBE-2B4D34703837}" dt="2023-05-31T02:29:04.450" v="2519" actId="478"/>
          <ac:spMkLst>
            <pc:docMk/>
            <pc:sldMk cId="2387084" sldId="328"/>
            <ac:spMk id="214" creationId="{8692B519-5F8F-570D-3431-D98320282128}"/>
          </ac:spMkLst>
        </pc:spChg>
        <pc:cxnChg chg="add mod">
          <ac:chgData name="Ying Cao" userId="c5d2f89c-37b7-45b8-9142-b3d7055cf3db" providerId="ADAL" clId="{1B3C3FFF-5886-F241-BCBE-2B4D34703837}" dt="2023-05-31T02:29:09.899" v="2521" actId="1076"/>
          <ac:cxnSpMkLst>
            <pc:docMk/>
            <pc:sldMk cId="2387084" sldId="328"/>
            <ac:cxnSpMk id="14" creationId="{7D9568C6-F7C6-FF71-60D4-9A391FDA783E}"/>
          </ac:cxnSpMkLst>
        </pc:cxnChg>
        <pc:cxnChg chg="add mod">
          <ac:chgData name="Ying Cao" userId="c5d2f89c-37b7-45b8-9142-b3d7055cf3db" providerId="ADAL" clId="{1B3C3FFF-5886-F241-BCBE-2B4D34703837}" dt="2023-05-31T02:29:09.899" v="2521" actId="1076"/>
          <ac:cxnSpMkLst>
            <pc:docMk/>
            <pc:sldMk cId="2387084" sldId="328"/>
            <ac:cxnSpMk id="15" creationId="{7D74B496-1522-5894-5618-F33EE71DB13E}"/>
          </ac:cxnSpMkLst>
        </pc:cxnChg>
        <pc:cxnChg chg="add mod">
          <ac:chgData name="Ying Cao" userId="c5d2f89c-37b7-45b8-9142-b3d7055cf3db" providerId="ADAL" clId="{1B3C3FFF-5886-F241-BCBE-2B4D34703837}" dt="2023-05-31T02:29:31.023" v="2525" actId="14100"/>
          <ac:cxnSpMkLst>
            <pc:docMk/>
            <pc:sldMk cId="2387084" sldId="328"/>
            <ac:cxnSpMk id="16" creationId="{CAC054F4-7788-9224-58F7-3A798BE4040E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9" creationId="{C70F8FF0-CF72-E215-9AD4-5BB1A7F24173}"/>
          </ac:cxnSpMkLst>
        </pc:cxnChg>
        <pc:cxnChg chg="add del mod">
          <ac:chgData name="Ying Cao" userId="c5d2f89c-37b7-45b8-9142-b3d7055cf3db" providerId="ADAL" clId="{1B3C3FFF-5886-F241-BCBE-2B4D34703837}" dt="2023-05-31T02:32:11.979" v="2596" actId="478"/>
          <ac:cxnSpMkLst>
            <pc:docMk/>
            <pc:sldMk cId="2387084" sldId="328"/>
            <ac:cxnSpMk id="22" creationId="{CFA21900-C884-AF07-A12A-FFB8370C97FE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25" creationId="{D32F42C4-84E5-AEDF-A256-832AF55EEDDB}"/>
          </ac:cxnSpMkLst>
        </pc:cxnChg>
        <pc:cxnChg chg="add mod">
          <ac:chgData name="Ying Cao" userId="c5d2f89c-37b7-45b8-9142-b3d7055cf3db" providerId="ADAL" clId="{1B3C3FFF-5886-F241-BCBE-2B4D34703837}" dt="2023-05-31T02:29:09.899" v="2521" actId="1076"/>
          <ac:cxnSpMkLst>
            <pc:docMk/>
            <pc:sldMk cId="2387084" sldId="328"/>
            <ac:cxnSpMk id="27" creationId="{551205EA-6FE8-1CFA-D35B-2EB535FD9795}"/>
          </ac:cxnSpMkLst>
        </pc:cxnChg>
        <pc:cxnChg chg="add mod">
          <ac:chgData name="Ying Cao" userId="c5d2f89c-37b7-45b8-9142-b3d7055cf3db" providerId="ADAL" clId="{1B3C3FFF-5886-F241-BCBE-2B4D34703837}" dt="2023-05-31T02:29:17.647" v="2523" actId="14100"/>
          <ac:cxnSpMkLst>
            <pc:docMk/>
            <pc:sldMk cId="2387084" sldId="328"/>
            <ac:cxnSpMk id="38" creationId="{BA20C83E-F801-66E8-C0BB-9814B991305E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40" creationId="{23A9E154-DDCA-26F2-352E-BEBFC82EDBD2}"/>
          </ac:cxnSpMkLst>
        </pc:cxnChg>
        <pc:cxnChg chg="add mod">
          <ac:chgData name="Ying Cao" userId="c5d2f89c-37b7-45b8-9142-b3d7055cf3db" providerId="ADAL" clId="{1B3C3FFF-5886-F241-BCBE-2B4D34703837}" dt="2023-05-31T02:29:35.250" v="2526" actId="14100"/>
          <ac:cxnSpMkLst>
            <pc:docMk/>
            <pc:sldMk cId="2387084" sldId="328"/>
            <ac:cxnSpMk id="41" creationId="{19D61170-DB6D-3F90-101B-6CBD1E0AD91C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64" creationId="{8A810DAC-AF04-0B76-2DB6-782C104861BF}"/>
          </ac:cxnSpMkLst>
        </pc:cxnChg>
        <pc:cxnChg chg="add mod">
          <ac:chgData name="Ying Cao" userId="c5d2f89c-37b7-45b8-9142-b3d7055cf3db" providerId="ADAL" clId="{1B3C3FFF-5886-F241-BCBE-2B4D34703837}" dt="2023-05-31T02:32:48.456" v="2605" actId="1076"/>
          <ac:cxnSpMkLst>
            <pc:docMk/>
            <pc:sldMk cId="2387084" sldId="328"/>
            <ac:cxnSpMk id="69" creationId="{9E87BC91-C02A-8589-829D-474547FC6AFD}"/>
          </ac:cxnSpMkLst>
        </pc:cxnChg>
        <pc:cxnChg chg="add mod">
          <ac:chgData name="Ying Cao" userId="c5d2f89c-37b7-45b8-9142-b3d7055cf3db" providerId="ADAL" clId="{1B3C3FFF-5886-F241-BCBE-2B4D34703837}" dt="2023-05-31T02:32:48.456" v="2605" actId="1076"/>
          <ac:cxnSpMkLst>
            <pc:docMk/>
            <pc:sldMk cId="2387084" sldId="328"/>
            <ac:cxnSpMk id="70" creationId="{3667BF3B-81CA-CF46-6820-4AB3F000552D}"/>
          </ac:cxnSpMkLst>
        </pc:cxnChg>
        <pc:cxnChg chg="add mod">
          <ac:chgData name="Ying Cao" userId="c5d2f89c-37b7-45b8-9142-b3d7055cf3db" providerId="ADAL" clId="{1B3C3FFF-5886-F241-BCBE-2B4D34703837}" dt="2023-05-31T02:32:48.456" v="2605" actId="1076"/>
          <ac:cxnSpMkLst>
            <pc:docMk/>
            <pc:sldMk cId="2387084" sldId="328"/>
            <ac:cxnSpMk id="71" creationId="{9A1E3087-576D-1A1E-E823-F55F5C3E0A33}"/>
          </ac:cxnSpMkLst>
        </pc:cxnChg>
        <pc:cxnChg chg="add del mod">
          <ac:chgData name="Ying Cao" userId="c5d2f89c-37b7-45b8-9142-b3d7055cf3db" providerId="ADAL" clId="{1B3C3FFF-5886-F241-BCBE-2B4D34703837}" dt="2023-05-31T02:32:23.364" v="2600" actId="478"/>
          <ac:cxnSpMkLst>
            <pc:docMk/>
            <pc:sldMk cId="2387084" sldId="328"/>
            <ac:cxnSpMk id="72" creationId="{08AFD768-8123-7DDC-11BE-15C690E73C7E}"/>
          </ac:cxnSpMkLst>
        </pc:cxnChg>
        <pc:cxnChg chg="add mod">
          <ac:chgData name="Ying Cao" userId="c5d2f89c-37b7-45b8-9142-b3d7055cf3db" providerId="ADAL" clId="{1B3C3FFF-5886-F241-BCBE-2B4D34703837}" dt="2023-05-31T02:32:48.456" v="2605" actId="1076"/>
          <ac:cxnSpMkLst>
            <pc:docMk/>
            <pc:sldMk cId="2387084" sldId="328"/>
            <ac:cxnSpMk id="75" creationId="{5695C5AE-326C-F80B-4C80-BD48E204B5D0}"/>
          </ac:cxnSpMkLst>
        </pc:cxnChg>
        <pc:cxnChg chg="add mod">
          <ac:chgData name="Ying Cao" userId="c5d2f89c-37b7-45b8-9142-b3d7055cf3db" providerId="ADAL" clId="{1B3C3FFF-5886-F241-BCBE-2B4D34703837}" dt="2023-05-31T02:32:48.456" v="2605" actId="1076"/>
          <ac:cxnSpMkLst>
            <pc:docMk/>
            <pc:sldMk cId="2387084" sldId="328"/>
            <ac:cxnSpMk id="80" creationId="{ACC72EA7-D8A4-0446-D909-43B33058E386}"/>
          </ac:cxnSpMkLst>
        </pc:cxnChg>
        <pc:cxnChg chg="add mod">
          <ac:chgData name="Ying Cao" userId="c5d2f89c-37b7-45b8-9142-b3d7055cf3db" providerId="ADAL" clId="{1B3C3FFF-5886-F241-BCBE-2B4D34703837}" dt="2023-05-31T02:32:48.456" v="2605" actId="1076"/>
          <ac:cxnSpMkLst>
            <pc:docMk/>
            <pc:sldMk cId="2387084" sldId="328"/>
            <ac:cxnSpMk id="82" creationId="{D118DE43-3F26-AC5E-F19F-2BEA268112C7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84" creationId="{7F54B4E6-248E-0E96-B2B3-B8721A851466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89" creationId="{2748B1F4-A5D9-8E6E-BC88-035E3453ECE8}"/>
          </ac:cxnSpMkLst>
        </pc:cxnChg>
        <pc:cxnChg chg="add mod">
          <ac:chgData name="Ying Cao" userId="c5d2f89c-37b7-45b8-9142-b3d7055cf3db" providerId="ADAL" clId="{1B3C3FFF-5886-F241-BCBE-2B4D34703837}" dt="2023-05-31T02:35:17.299" v="2674" actId="1035"/>
          <ac:cxnSpMkLst>
            <pc:docMk/>
            <pc:sldMk cId="2387084" sldId="328"/>
            <ac:cxnSpMk id="101" creationId="{23404A3D-3310-1C64-405E-60CB262EE802}"/>
          </ac:cxnSpMkLst>
        </pc:cxnChg>
        <pc:cxnChg chg="add mod">
          <ac:chgData name="Ying Cao" userId="c5d2f89c-37b7-45b8-9142-b3d7055cf3db" providerId="ADAL" clId="{1B3C3FFF-5886-F241-BCBE-2B4D34703837}" dt="2023-05-31T02:32:54.862" v="2614" actId="1038"/>
          <ac:cxnSpMkLst>
            <pc:docMk/>
            <pc:sldMk cId="2387084" sldId="328"/>
            <ac:cxnSpMk id="104" creationId="{57297302-2C68-240F-13B2-E5ABB2FC6A89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09" creationId="{3401B314-523A-5016-A8B5-8BB3EBD19DEA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12" creationId="{E79E2933-EF33-1A49-F838-C1587E3F4858}"/>
          </ac:cxnSpMkLst>
        </pc:cxnChg>
        <pc:cxnChg chg="add mod">
          <ac:chgData name="Ying Cao" userId="c5d2f89c-37b7-45b8-9142-b3d7055cf3db" providerId="ADAL" clId="{1B3C3FFF-5886-F241-BCBE-2B4D34703837}" dt="2023-05-31T02:33:51.277" v="2628" actId="1076"/>
          <ac:cxnSpMkLst>
            <pc:docMk/>
            <pc:sldMk cId="2387084" sldId="328"/>
            <ac:cxnSpMk id="115" creationId="{B53BBF7E-F67C-8763-711B-7C7C16E97117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20" creationId="{25ABF3E5-7444-1A72-5803-90F55EC7811E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23" creationId="{26DFEAEA-F944-C28B-153C-6C5A75A17613}"/>
          </ac:cxnSpMkLst>
        </pc:cxnChg>
        <pc:cxnChg chg="add mod">
          <ac:chgData name="Ying Cao" userId="c5d2f89c-37b7-45b8-9142-b3d7055cf3db" providerId="ADAL" clId="{1B3C3FFF-5886-F241-BCBE-2B4D34703837}" dt="2023-05-31T02:40:36.903" v="2766" actId="14100"/>
          <ac:cxnSpMkLst>
            <pc:docMk/>
            <pc:sldMk cId="2387084" sldId="328"/>
            <ac:cxnSpMk id="125" creationId="{E48EBCEF-89D3-3F0C-2EAA-100565598019}"/>
          </ac:cxnSpMkLst>
        </pc:cxnChg>
        <pc:cxnChg chg="add mod">
          <ac:chgData name="Ying Cao" userId="c5d2f89c-37b7-45b8-9142-b3d7055cf3db" providerId="ADAL" clId="{1B3C3FFF-5886-F241-BCBE-2B4D34703837}" dt="2023-05-31T02:40:33.121" v="2765" actId="14100"/>
          <ac:cxnSpMkLst>
            <pc:docMk/>
            <pc:sldMk cId="2387084" sldId="328"/>
            <ac:cxnSpMk id="131" creationId="{EE01E28C-4F9A-BF63-8A13-7E83A0BE3C01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39" creationId="{51405697-677C-AFE6-8655-250588F420B7}"/>
          </ac:cxnSpMkLst>
        </pc:cxnChg>
        <pc:cxnChg chg="add mod">
          <ac:chgData name="Ying Cao" userId="c5d2f89c-37b7-45b8-9142-b3d7055cf3db" providerId="ADAL" clId="{1B3C3FFF-5886-F241-BCBE-2B4D34703837}" dt="2023-05-31T02:40:29.997" v="2764" actId="14100"/>
          <ac:cxnSpMkLst>
            <pc:docMk/>
            <pc:sldMk cId="2387084" sldId="328"/>
            <ac:cxnSpMk id="141" creationId="{0E2B44CD-EF08-0645-8FF4-7C8A1BBC41A3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43" creationId="{A0B62BCB-C6AD-5485-B07D-EEAF17DA3A13}"/>
          </ac:cxnSpMkLst>
        </pc:cxnChg>
        <pc:cxnChg chg="add mod">
          <ac:chgData name="Ying Cao" userId="c5d2f89c-37b7-45b8-9142-b3d7055cf3db" providerId="ADAL" clId="{1B3C3FFF-5886-F241-BCBE-2B4D34703837}" dt="2023-05-31T02:40:27.147" v="2763" actId="14100"/>
          <ac:cxnSpMkLst>
            <pc:docMk/>
            <pc:sldMk cId="2387084" sldId="328"/>
            <ac:cxnSpMk id="145" creationId="{F7C341E4-BA0C-7915-2F17-3CB5E94B3630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46" creationId="{C12B812A-2A7F-128F-5EBB-422C817ED5B0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62" creationId="{ABE47B9B-D7DE-998C-8310-E85BBC58257E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73" creationId="{CC7532FB-6832-DB85-DEBE-3BF441F052E4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188" creationId="{CBC0DB8A-E1B6-431E-D7FD-76BB46F95035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209" creationId="{657CCD8D-9498-337F-112D-846CC871ECD2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217" creationId="{B162D3E4-57E6-845B-7496-7D09AB6485FA}"/>
          </ac:cxnSpMkLst>
        </pc:cxnChg>
        <pc:cxnChg chg="del mod">
          <ac:chgData name="Ying Cao" userId="c5d2f89c-37b7-45b8-9142-b3d7055cf3db" providerId="ADAL" clId="{1B3C3FFF-5886-F241-BCBE-2B4D34703837}" dt="2023-05-31T02:29:04.450" v="2519" actId="478"/>
          <ac:cxnSpMkLst>
            <pc:docMk/>
            <pc:sldMk cId="2387084" sldId="328"/>
            <ac:cxnSpMk id="221" creationId="{F29DF15E-ABFC-4745-1FF5-15F5DA93A155}"/>
          </ac:cxnSpMkLst>
        </pc:cxnChg>
      </pc:sldChg>
      <pc:sldChg chg="modSp add mod">
        <pc:chgData name="Ying Cao" userId="c5d2f89c-37b7-45b8-9142-b3d7055cf3db" providerId="ADAL" clId="{1B3C3FFF-5886-F241-BCBE-2B4D34703837}" dt="2023-06-07T03:24:09.177" v="3810" actId="207"/>
        <pc:sldMkLst>
          <pc:docMk/>
          <pc:sldMk cId="3916348529" sldId="329"/>
        </pc:sldMkLst>
        <pc:spChg chg="mod">
          <ac:chgData name="Ying Cao" userId="c5d2f89c-37b7-45b8-9142-b3d7055cf3db" providerId="ADAL" clId="{1B3C3FFF-5886-F241-BCBE-2B4D34703837}" dt="2023-06-07T03:24:04.845" v="3809" actId="207"/>
          <ac:spMkLst>
            <pc:docMk/>
            <pc:sldMk cId="3916348529" sldId="329"/>
            <ac:spMk id="36" creationId="{B91032BD-1A62-99A9-0DC5-0136CB6819DF}"/>
          </ac:spMkLst>
        </pc:spChg>
        <pc:spChg chg="mod">
          <ac:chgData name="Ying Cao" userId="c5d2f89c-37b7-45b8-9142-b3d7055cf3db" providerId="ADAL" clId="{1B3C3FFF-5886-F241-BCBE-2B4D34703837}" dt="2023-06-07T03:24:09.177" v="3810" actId="207"/>
          <ac:spMkLst>
            <pc:docMk/>
            <pc:sldMk cId="3916348529" sldId="329"/>
            <ac:spMk id="53" creationId="{9084578D-3033-437B-6228-4CA1DD7F0EA2}"/>
          </ac:spMkLst>
        </pc:spChg>
        <pc:cxnChg chg="mod">
          <ac:chgData name="Ying Cao" userId="c5d2f89c-37b7-45b8-9142-b3d7055cf3db" providerId="ADAL" clId="{1B3C3FFF-5886-F241-BCBE-2B4D34703837}" dt="2023-06-07T03:22:59.717" v="3788" actId="14100"/>
          <ac:cxnSpMkLst>
            <pc:docMk/>
            <pc:sldMk cId="3916348529" sldId="329"/>
            <ac:cxnSpMk id="25" creationId="{D32F42C4-84E5-AEDF-A256-832AF55EEDDB}"/>
          </ac:cxnSpMkLst>
        </pc:cxnChg>
        <pc:cxnChg chg="mod">
          <ac:chgData name="Ying Cao" userId="c5d2f89c-37b7-45b8-9142-b3d7055cf3db" providerId="ADAL" clId="{1B3C3FFF-5886-F241-BCBE-2B4D34703837}" dt="2023-06-07T03:22:59.717" v="3788" actId="14100"/>
          <ac:cxnSpMkLst>
            <pc:docMk/>
            <pc:sldMk cId="3916348529" sldId="329"/>
            <ac:cxnSpMk id="40" creationId="{23A9E154-DDCA-26F2-352E-BEBFC82EDBD2}"/>
          </ac:cxnSpMkLst>
        </pc:cxnChg>
        <pc:cxnChg chg="mod">
          <ac:chgData name="Ying Cao" userId="c5d2f89c-37b7-45b8-9142-b3d7055cf3db" providerId="ADAL" clId="{1B3C3FFF-5886-F241-BCBE-2B4D34703837}" dt="2023-06-07T03:23:20.955" v="3806" actId="14100"/>
          <ac:cxnSpMkLst>
            <pc:docMk/>
            <pc:sldMk cId="3916348529" sldId="329"/>
            <ac:cxnSpMk id="120" creationId="{25ABF3E5-7444-1A72-5803-90F55EC7811E}"/>
          </ac:cxnSpMkLst>
        </pc:cxnChg>
        <pc:cxnChg chg="mod">
          <ac:chgData name="Ying Cao" userId="c5d2f89c-37b7-45b8-9142-b3d7055cf3db" providerId="ADAL" clId="{1B3C3FFF-5886-F241-BCBE-2B4D34703837}" dt="2023-06-07T03:22:59.717" v="3788" actId="14100"/>
          <ac:cxnSpMkLst>
            <pc:docMk/>
            <pc:sldMk cId="3916348529" sldId="329"/>
            <ac:cxnSpMk id="123" creationId="{26DFEAEA-F944-C28B-153C-6C5A75A17613}"/>
          </ac:cxnSpMkLst>
        </pc:cxnChg>
        <pc:cxnChg chg="mod">
          <ac:chgData name="Ying Cao" userId="c5d2f89c-37b7-45b8-9142-b3d7055cf3db" providerId="ADAL" clId="{1B3C3FFF-5886-F241-BCBE-2B4D34703837}" dt="2023-06-07T03:23:20.955" v="3806" actId="14100"/>
          <ac:cxnSpMkLst>
            <pc:docMk/>
            <pc:sldMk cId="3916348529" sldId="329"/>
            <ac:cxnSpMk id="162" creationId="{ABE47B9B-D7DE-998C-8310-E85BBC58257E}"/>
          </ac:cxnSpMkLst>
        </pc:cxnChg>
        <pc:cxnChg chg="mod">
          <ac:chgData name="Ying Cao" userId="c5d2f89c-37b7-45b8-9142-b3d7055cf3db" providerId="ADAL" clId="{1B3C3FFF-5886-F241-BCBE-2B4D34703837}" dt="2023-06-07T03:23:20.955" v="3806" actId="14100"/>
          <ac:cxnSpMkLst>
            <pc:docMk/>
            <pc:sldMk cId="3916348529" sldId="329"/>
            <ac:cxnSpMk id="173" creationId="{CC7532FB-6832-DB85-DEBE-3BF441F052E4}"/>
          </ac:cxnSpMkLst>
        </pc:cxnChg>
      </pc:sldChg>
      <pc:sldChg chg="addSp delSp modSp add mod">
        <pc:chgData name="Ying Cao" userId="c5d2f89c-37b7-45b8-9142-b3d7055cf3db" providerId="ADAL" clId="{1B3C3FFF-5886-F241-BCBE-2B4D34703837}" dt="2023-06-15T07:28:03.726" v="4702" actId="1076"/>
        <pc:sldMkLst>
          <pc:docMk/>
          <pc:sldMk cId="338877452" sldId="330"/>
        </pc:sldMkLst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2" creationId="{A003FADC-38D2-EE8F-29FE-4172A47FBD75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3" creationId="{1DB3F866-3A96-1B05-1CC0-4D5044571F68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4" creationId="{E6277432-4C6C-2C18-3B6F-0FC14978B676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5" creationId="{4CBBBF46-F0C0-E0C6-8EA4-56E03BCFA4B2}"/>
          </ac:spMkLst>
        </pc:spChg>
        <pc:spChg chg="add del mod">
          <ac:chgData name="Ying Cao" userId="c5d2f89c-37b7-45b8-9142-b3d7055cf3db" providerId="ADAL" clId="{1B3C3FFF-5886-F241-BCBE-2B4D34703837}" dt="2023-06-15T07:12:38.110" v="4454" actId="478"/>
          <ac:spMkLst>
            <pc:docMk/>
            <pc:sldMk cId="338877452" sldId="330"/>
            <ac:spMk id="5" creationId="{77F57892-3083-6192-1CC7-08C0F15665B9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" creationId="{7B9DCB7D-AE74-9C34-7A7C-B358342D48CB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6" creationId="{A253703A-4AD3-5868-AFA3-D3A4FFBF6ECF}"/>
          </ac:spMkLst>
        </pc:spChg>
        <pc:spChg chg="add del mod">
          <ac:chgData name="Ying Cao" userId="c5d2f89c-37b7-45b8-9142-b3d7055cf3db" providerId="ADAL" clId="{1B3C3FFF-5886-F241-BCBE-2B4D34703837}" dt="2023-06-15T07:07:38.505" v="4314" actId="478"/>
          <ac:spMkLst>
            <pc:docMk/>
            <pc:sldMk cId="338877452" sldId="330"/>
            <ac:spMk id="7" creationId="{09CFAF16-11F9-CEF6-93F3-C6B0E1DCDE69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" creationId="{30BBEAD6-CB86-075A-8870-DD76FD13C46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8" creationId="{A05FACDE-BDA3-9B9D-02A8-BD167C8FE786}"/>
          </ac:spMkLst>
        </pc:spChg>
        <pc:spChg chg="add del mod">
          <ac:chgData name="Ying Cao" userId="c5d2f89c-37b7-45b8-9142-b3d7055cf3db" providerId="ADAL" clId="{1B3C3FFF-5886-F241-BCBE-2B4D34703837}" dt="2023-06-15T07:08:56.581" v="4360" actId="21"/>
          <ac:spMkLst>
            <pc:docMk/>
            <pc:sldMk cId="338877452" sldId="330"/>
            <ac:spMk id="8" creationId="{F36095BD-B06C-1DDE-F568-A9A72E22B5C2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9" creationId="{09A053B8-AC97-DEE1-C7FA-8073DB51DCC0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0" creationId="{380EB6EC-110A-9BF0-389A-366E732C5A76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1" creationId="{A8D1AB61-AC17-CE26-F6EB-CB986DA0B68F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2" creationId="{00B54D52-1F57-18C0-CBE4-9B8900F382B1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3" creationId="{4AB5EF46-77E1-BA35-CA4D-02B93D8991E0}"/>
          </ac:spMkLst>
        </pc:spChg>
        <pc:spChg chg="add del mod">
          <ac:chgData name="Ying Cao" userId="c5d2f89c-37b7-45b8-9142-b3d7055cf3db" providerId="ADAL" clId="{1B3C3FFF-5886-F241-BCBE-2B4D34703837}" dt="2023-06-15T07:08:50.860" v="4359" actId="478"/>
          <ac:spMkLst>
            <pc:docMk/>
            <pc:sldMk cId="338877452" sldId="330"/>
            <ac:spMk id="16" creationId="{047002B6-AB37-B079-8739-6D72B511CB93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17" creationId="{B611EA55-B315-00FC-5023-B2956EA1A1FB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20" creationId="{D6A4F402-C999-6FE4-A90A-82425EDA11C3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22" creationId="{86B8525A-591B-FCFF-D29F-E4B2321A6522}"/>
          </ac:spMkLst>
        </pc:spChg>
        <pc:spChg chg="add del mod">
          <ac:chgData name="Ying Cao" userId="c5d2f89c-37b7-45b8-9142-b3d7055cf3db" providerId="ADAL" clId="{1B3C3FFF-5886-F241-BCBE-2B4D34703837}" dt="2023-06-12T05:43:43.969" v="3877" actId="478"/>
          <ac:spMkLst>
            <pc:docMk/>
            <pc:sldMk cId="338877452" sldId="330"/>
            <ac:spMk id="23" creationId="{701B2C8F-3B89-5F3B-6A10-35CDEFAB306D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24" creationId="{CAD34442-6A60-AD08-06F8-4A8B10BCAFBF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25" creationId="{74E223F1-CBF2-E06F-E08E-A0C7D13AEE5D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26" creationId="{FE419520-0A32-E689-2AEF-DCE9E12AC10B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28" creationId="{9E9806AA-0DE2-7712-45C8-8070CFF198AA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28" creationId="{AFFDBF66-172D-404F-7B97-DE157AA19235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29" creationId="{4F11A158-F4EF-B65F-D8CD-5A265E837360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30" creationId="{15A04BBE-BF95-3568-946C-F3382734BDA1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32" creationId="{13EC889F-B5BD-D308-52C0-121391E03061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32" creationId="{FA8B8735-B18A-3720-43CE-739883A152AF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39" creationId="{069A547C-F6DB-C85E-32F5-48E4789DBE8D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42" creationId="{10E88A56-C08B-C984-D51E-6E76171D35D2}"/>
          </ac:spMkLst>
        </pc:spChg>
        <pc:spChg chg="add del mod">
          <ac:chgData name="Ying Cao" userId="c5d2f89c-37b7-45b8-9142-b3d7055cf3db" providerId="ADAL" clId="{1B3C3FFF-5886-F241-BCBE-2B4D34703837}" dt="2023-06-15T07:15:04.671" v="4522" actId="478"/>
          <ac:spMkLst>
            <pc:docMk/>
            <pc:sldMk cId="338877452" sldId="330"/>
            <ac:spMk id="44" creationId="{D511A0B4-7E55-DC4E-6907-2CF42B886BAC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50" creationId="{8510D0F3-D962-ED4D-B0D4-9B90AD83308F}"/>
          </ac:spMkLst>
        </pc:spChg>
        <pc:spChg chg="add del mod">
          <ac:chgData name="Ying Cao" userId="c5d2f89c-37b7-45b8-9142-b3d7055cf3db" providerId="ADAL" clId="{1B3C3FFF-5886-F241-BCBE-2B4D34703837}" dt="2023-06-15T07:13:29.619" v="4471" actId="478"/>
          <ac:spMkLst>
            <pc:docMk/>
            <pc:sldMk cId="338877452" sldId="330"/>
            <ac:spMk id="51" creationId="{85B83AE2-FDEF-ACDD-BDFD-7958CD9908E2}"/>
          </ac:spMkLst>
        </pc:spChg>
        <pc:spChg chg="add del mod">
          <ac:chgData name="Ying Cao" userId="c5d2f89c-37b7-45b8-9142-b3d7055cf3db" providerId="ADAL" clId="{1B3C3FFF-5886-F241-BCBE-2B4D34703837}" dt="2023-06-15T07:17:12.608" v="4561" actId="21"/>
          <ac:spMkLst>
            <pc:docMk/>
            <pc:sldMk cId="338877452" sldId="330"/>
            <ac:spMk id="52" creationId="{FF3422C0-1C97-3430-1884-E5D1E9A7A7AA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53" creationId="{0548400C-6439-77EF-B83B-5170422AFD75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54" creationId="{D8491934-900D-6569-F702-BBBB8AD9EC90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56" creationId="{7B0DD4C5-3DF4-CBA2-AA4C-B1D06F3ABF8E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57" creationId="{EABB2B1D-0F5F-2136-D34D-3FC5A641066C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59" creationId="{59B17C24-45C0-6F3B-1028-1517E70ABCE2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0" creationId="{54265D91-D5C6-7907-51C5-03E9129BBD4F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1" creationId="{BD5DB3E0-992C-D37D-1D2B-05BFFA33AF48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5" creationId="{FB90A86E-2BE4-654F-B833-5503F63123BB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6" creationId="{00AF1547-134B-7AB5-B008-5BAEAAF0C679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7" creationId="{95409AD7-AC6B-15ED-0933-F8D7356EBA4C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68" creationId="{38BA562F-DF72-5A1F-78F4-869B4E070C5D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72" creationId="{169AEF3D-16C0-C981-FE98-810583DB39B6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3" creationId="{888EB3E9-E2AF-2277-1DB1-FBF0CC0BCD6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4" creationId="{331D292B-94FC-92AA-C637-B7EBCBE03E93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6" creationId="{B93EE1D7-60A0-A14F-7A17-B8E0FF9E9920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7" creationId="{3D7E3AF0-8165-9F86-6B16-9782D24CABA2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8" creationId="{BADAD9F3-7ED7-FAA3-C254-58111E51D67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79" creationId="{2C193401-811B-77F3-BF13-F24D59FA990F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81" creationId="{E3C8738E-A44B-E68A-3DB1-A2AA1E8EB303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83" creationId="{02BD9565-1F8D-D815-759C-F00EECBC0DAB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93" creationId="{99ADE6AD-4B1D-99E1-7D56-3234096E0EB5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95" creationId="{8336DC43-DD7D-CFBD-EBE9-9A8FB4B000F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96" creationId="{BB8F581C-06CB-8555-C7D1-6E1BE0EE4C8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98" creationId="{A89BC372-636C-A238-8935-44F8829F7E4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99" creationId="{B5298C85-5EE9-45CD-E94D-2A8E8866FFB4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105" creationId="{AB083F68-E4D0-DBC4-8B48-F20FFE6A7E47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110" creationId="{A965BC3C-B328-747F-5716-6BDD275CB79D}"/>
          </ac:spMkLst>
        </pc:spChg>
        <pc:spChg chg="add mod">
          <ac:chgData name="Ying Cao" userId="c5d2f89c-37b7-45b8-9142-b3d7055cf3db" providerId="ADAL" clId="{1B3C3FFF-5886-F241-BCBE-2B4D34703837}" dt="2023-06-15T07:25:19.203" v="4699" actId="164"/>
          <ac:spMkLst>
            <pc:docMk/>
            <pc:sldMk cId="338877452" sldId="330"/>
            <ac:spMk id="111" creationId="{1FED5F08-318F-5736-0814-94713859BFEB}"/>
          </ac:spMkLst>
        </pc:spChg>
        <pc:spChg chg="add del mod">
          <ac:chgData name="Ying Cao" userId="c5d2f89c-37b7-45b8-9142-b3d7055cf3db" providerId="ADAL" clId="{1B3C3FFF-5886-F241-BCBE-2B4D34703837}" dt="2023-06-12T05:52:10.538" v="3970" actId="478"/>
          <ac:spMkLst>
            <pc:docMk/>
            <pc:sldMk cId="338877452" sldId="330"/>
            <ac:spMk id="113" creationId="{2E1EB6AB-E6A8-73EC-01FB-88FCB9E4BC34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14" creationId="{948B46AF-6CFD-0F9A-4CEE-7425B9FAE277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117" creationId="{A3BB4885-254A-B40B-753D-F9DADD398A58}"/>
          </ac:spMkLst>
        </pc:spChg>
        <pc:spChg chg="add del mod">
          <ac:chgData name="Ying Cao" userId="c5d2f89c-37b7-45b8-9142-b3d7055cf3db" providerId="ADAL" clId="{1B3C3FFF-5886-F241-BCBE-2B4D34703837}" dt="2023-06-15T07:19:28.733" v="4598" actId="21"/>
          <ac:spMkLst>
            <pc:docMk/>
            <pc:sldMk cId="338877452" sldId="330"/>
            <ac:spMk id="118" creationId="{BCBD0580-9099-DE04-AB44-20F179ECAC6E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21" creationId="{7B87B10A-801F-AA76-9926-8421A4A6EECA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22" creationId="{4F69E213-1418-31AF-1D93-26D95DCD2165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27" creationId="{0AE3618F-AA95-8B60-BB38-9ABC51B3102B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27" creationId="{28566841-C4A4-6E3E-E099-C6009181B853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28" creationId="{75E4C15F-0F7A-EF62-4026-6FEF1B076279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29" creationId="{CE8D8770-B64D-1D37-09A1-4B2597EF05B0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30" creationId="{54CA5176-9828-CF68-C7AC-A3EB355D46C9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31" creationId="{C8C373B1-BDD2-E396-0843-AD4D2B3D079B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35" creationId="{2B302B38-3F7D-1880-9A7B-F910F774F1C0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36" creationId="{6A401258-E6A1-ABD2-BD7B-D10635BDE3F4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38" creationId="{0EF086DF-D4E5-EF88-4F85-2A5C1964E47E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38" creationId="{BBD34D79-59AB-5C17-3BC2-05576A1E652C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39" creationId="{A653016B-ED6F-DD4D-36FD-A83AC5237BD4}"/>
          </ac:spMkLst>
        </pc:spChg>
        <pc:spChg chg="del">
          <ac:chgData name="Ying Cao" userId="c5d2f89c-37b7-45b8-9142-b3d7055cf3db" providerId="ADAL" clId="{1B3C3FFF-5886-F241-BCBE-2B4D34703837}" dt="2023-06-12T05:24:58.956" v="3812" actId="478"/>
          <ac:spMkLst>
            <pc:docMk/>
            <pc:sldMk cId="338877452" sldId="330"/>
            <ac:spMk id="140" creationId="{55DEE186-59EF-DD46-8C08-C9AAB22B09E2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45" creationId="{93E5C62F-658C-585E-7F50-9BAA96C69F18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47" creationId="{89E2CEDC-38E4-A701-C395-10C92AC7BE37}"/>
          </ac:spMkLst>
        </pc:spChg>
        <pc:spChg chg="add mod">
          <ac:chgData name="Ying Cao" userId="c5d2f89c-37b7-45b8-9142-b3d7055cf3db" providerId="ADAL" clId="{1B3C3FFF-5886-F241-BCBE-2B4D34703837}" dt="2023-06-15T07:28:03.726" v="4702" actId="1076"/>
          <ac:spMkLst>
            <pc:docMk/>
            <pc:sldMk cId="338877452" sldId="330"/>
            <ac:spMk id="161" creationId="{B17C32A0-911D-86FD-A504-105DB61723E3}"/>
          </ac:spMkLst>
        </pc:spChg>
        <pc:grpChg chg="add mod">
          <ac:chgData name="Ying Cao" userId="c5d2f89c-37b7-45b8-9142-b3d7055cf3db" providerId="ADAL" clId="{1B3C3FFF-5886-F241-BCBE-2B4D34703837}" dt="2023-06-15T07:25:20.886" v="4700" actId="1076"/>
          <ac:grpSpMkLst>
            <pc:docMk/>
            <pc:sldMk cId="338877452" sldId="330"/>
            <ac:grpSpMk id="162" creationId="{A7E3BD81-0423-9266-7B98-43A40A236062}"/>
          </ac:grpSpMkLst>
        </pc:grp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9" creationId="{5556733D-FEC5-1F4D-4C0B-3FCEB131F105}"/>
          </ac:cxnSpMkLst>
        </pc:cxnChg>
        <pc:cxnChg chg="add del mod">
          <ac:chgData name="Ying Cao" userId="c5d2f89c-37b7-45b8-9142-b3d7055cf3db" providerId="ADAL" clId="{1B3C3FFF-5886-F241-BCBE-2B4D34703837}" dt="2023-06-15T07:08:56.581" v="4360" actId="21"/>
          <ac:cxnSpMkLst>
            <pc:docMk/>
            <pc:sldMk cId="338877452" sldId="330"/>
            <ac:cxnSpMk id="13" creationId="{4458364F-FB7A-E080-0A65-BDB20C2606E1}"/>
          </ac:cxnSpMkLst>
        </pc:cxnChg>
        <pc:cxnChg chg="del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4" creationId="{7D9568C6-F7C6-FF71-60D4-9A391FDA783E}"/>
          </ac:cxnSpMkLst>
        </pc:cxnChg>
        <pc:cxnChg chg="del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5" creationId="{7D74B496-1522-5894-5618-F33EE71DB13E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6" creationId="{CAC054F4-7788-9224-58F7-3A798BE4040E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19" creationId="{5CEB3A3C-CFD7-1987-A39D-4FD2409E06E3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21" creationId="{F9614C60-19C1-407D-3791-CD9268471B9A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24" creationId="{3D921BCA-A376-25D5-8C20-90F1E7C09B22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27" creationId="{551205EA-6FE8-1CFA-D35B-2EB535FD9795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31" creationId="{29043E28-6271-99AC-0FED-D8566F106FAD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37" creationId="{B80246C1-A18F-6042-ED8D-62F005B51935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38" creationId="{BA20C83E-F801-66E8-C0BB-9814B991305E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40" creationId="{1FA1310F-A077-51C5-3C44-75CC17D4468B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41" creationId="{19D61170-DB6D-3F90-101B-6CBD1E0AD91C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46" creationId="{E7FC607B-9757-832F-5265-CE4A72C4953E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48" creationId="{71402F12-EE69-4C75-7C2F-E93F123D1E96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56" creationId="{5669D734-11F1-BBF2-5BA7-1FEA918DD5EE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62" creationId="{A8764EAF-F85E-16D7-D9C0-87DF79A17809}"/>
          </ac:cxnSpMkLst>
        </pc:cxnChg>
        <pc:cxnChg chg="del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69" creationId="{9E87BC91-C02A-8589-829D-474547FC6AFD}"/>
          </ac:cxnSpMkLst>
        </pc:cxnChg>
        <pc:cxnChg chg="del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70" creationId="{3667BF3B-81CA-CF46-6820-4AB3F000552D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71" creationId="{9A1E3087-576D-1A1E-E823-F55F5C3E0A33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75" creationId="{5695C5AE-326C-F80B-4C80-BD48E204B5D0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80" creationId="{ACC72EA7-D8A4-0446-D909-43B33058E386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82" creationId="{D118DE43-3F26-AC5E-F19F-2BEA268112C7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85" creationId="{E0D83D80-C246-6EC5-83E8-263363981CD7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88" creationId="{951D823A-4114-5043-15BC-ADC824928EC3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94" creationId="{1815D3D5-9D55-3C04-9DF2-BF85E3418F53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99" creationId="{26280BBE-4627-452A-630E-9C4EC7F86868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01" creationId="{23404A3D-3310-1C64-405E-60CB262EE802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102" creationId="{E9F68272-81A8-6364-0092-94764F64C09C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04" creationId="{57297302-2C68-240F-13B2-E5ABB2FC6A89}"/>
          </ac:cxnSpMkLst>
        </pc:cxnChg>
        <pc:cxnChg chg="add mod">
          <ac:chgData name="Ying Cao" userId="c5d2f89c-37b7-45b8-9142-b3d7055cf3db" providerId="ADAL" clId="{1B3C3FFF-5886-F241-BCBE-2B4D34703837}" dt="2023-06-15T07:25:19.203" v="4699" actId="164"/>
          <ac:cxnSpMkLst>
            <pc:docMk/>
            <pc:sldMk cId="338877452" sldId="330"/>
            <ac:cxnSpMk id="108" creationId="{6CAB207A-08CE-EA97-C4C9-8A7FB36B706C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112" creationId="{9486D3DF-A9F5-BAFB-AADF-7B5189C44848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15" creationId="{B53BBF7E-F67C-8763-711B-7C7C16E97117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119" creationId="{E407627D-A8C7-7EE9-28E9-B9EE83292ED1}"/>
          </ac:cxnSpMkLst>
        </pc:cxnChg>
        <pc:cxnChg chg="add del mod">
          <ac:chgData name="Ying Cao" userId="c5d2f89c-37b7-45b8-9142-b3d7055cf3db" providerId="ADAL" clId="{1B3C3FFF-5886-F241-BCBE-2B4D34703837}" dt="2023-06-15T07:19:28.733" v="4598" actId="21"/>
          <ac:cxnSpMkLst>
            <pc:docMk/>
            <pc:sldMk cId="338877452" sldId="330"/>
            <ac:cxnSpMk id="122" creationId="{2F7E1FFA-0E80-D9BE-546A-DAD52970BDB5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25" creationId="{E48EBCEF-89D3-3F0C-2EAA-100565598019}"/>
          </ac:cxnSpMkLst>
        </pc:cxnChg>
        <pc:cxnChg chg="add del mod">
          <ac:chgData name="Ying Cao" userId="c5d2f89c-37b7-45b8-9142-b3d7055cf3db" providerId="ADAL" clId="{1B3C3FFF-5886-F241-BCBE-2B4D34703837}" dt="2023-06-15T07:19:40.164" v="4602" actId="478"/>
          <ac:cxnSpMkLst>
            <pc:docMk/>
            <pc:sldMk cId="338877452" sldId="330"/>
            <ac:cxnSpMk id="126" creationId="{ABE743E1-CB0D-33CC-53F9-3AB5F586C499}"/>
          </ac:cxnSpMkLst>
        </pc:cxnChg>
        <pc:cxnChg chg="add del mod">
          <ac:chgData name="Ying Cao" userId="c5d2f89c-37b7-45b8-9142-b3d7055cf3db" providerId="ADAL" clId="{1B3C3FFF-5886-F241-BCBE-2B4D34703837}" dt="2023-06-15T07:19:36.337" v="4601" actId="478"/>
          <ac:cxnSpMkLst>
            <pc:docMk/>
            <pc:sldMk cId="338877452" sldId="330"/>
            <ac:cxnSpMk id="128" creationId="{8B038A49-AB10-0C21-B400-68E26D568822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31" creationId="{EE01E28C-4F9A-BF63-8A13-7E83A0BE3C01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32" creationId="{D66148EC-B83A-8BCD-BD72-6FE6B9E1AE9D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33" creationId="{26B94998-B36E-CACC-2950-A5E4B1A9EA12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34" creationId="{B75A2F1D-A60A-CE4C-6F44-A3AE71F9091A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37" creationId="{CEC9EA24-F3AD-B2AE-3E4E-98FC0FBEE4C5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40" creationId="{AD131744-23BF-381E-148A-BD213D0D44A9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41" creationId="{0E2B44CD-EF08-0645-8FF4-7C8A1BBC41A3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41" creationId="{300CEC18-33BC-68B6-2521-DA3C49072C46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42" creationId="{5C22C0C6-A8AF-38F1-99A5-EF68AD1B427E}"/>
          </ac:cxnSpMkLst>
        </pc:cxnChg>
        <pc:cxnChg chg="del mod">
          <ac:chgData name="Ying Cao" userId="c5d2f89c-37b7-45b8-9142-b3d7055cf3db" providerId="ADAL" clId="{1B3C3FFF-5886-F241-BCBE-2B4D34703837}" dt="2023-06-12T05:24:58.956" v="3812" actId="478"/>
          <ac:cxnSpMkLst>
            <pc:docMk/>
            <pc:sldMk cId="338877452" sldId="330"/>
            <ac:cxnSpMk id="145" creationId="{F7C341E4-BA0C-7915-2F17-3CB5E94B3630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48" creationId="{2370415E-0CF8-883E-6F78-D5E7FAC6DC03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51" creationId="{489F69CD-AAF1-6761-D9A5-8B71958B6472}"/>
          </ac:cxnSpMkLst>
        </pc:cxnChg>
        <pc:cxnChg chg="add mod">
          <ac:chgData name="Ying Cao" userId="c5d2f89c-37b7-45b8-9142-b3d7055cf3db" providerId="ADAL" clId="{1B3C3FFF-5886-F241-BCBE-2B4D34703837}" dt="2023-06-15T07:28:03.726" v="4702" actId="1076"/>
          <ac:cxnSpMkLst>
            <pc:docMk/>
            <pc:sldMk cId="338877452" sldId="330"/>
            <ac:cxnSpMk id="155" creationId="{EF31445D-34B7-A831-3B1F-B119B82469CF}"/>
          </ac:cxnSpMkLst>
        </pc:cxnChg>
      </pc:sldChg>
      <pc:sldChg chg="addSp delSp modSp add mod">
        <pc:chgData name="Ying Cao" userId="c5d2f89c-37b7-45b8-9142-b3d7055cf3db" providerId="ADAL" clId="{1B3C3FFF-5886-F241-BCBE-2B4D34703837}" dt="2023-06-14T07:34:11.702" v="4075" actId="1076"/>
        <pc:sldMkLst>
          <pc:docMk/>
          <pc:sldMk cId="459738006" sldId="331"/>
        </pc:sldMkLst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" creationId="{B5565DC7-DA70-1D2C-3F6F-6286561CB7C3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5" creationId="{4CBBBF46-F0C0-E0C6-8EA4-56E03BCFA4B2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" creationId="{7B9DCB7D-AE74-9C34-7A7C-B358342D48CB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" creationId="{30BBEAD6-CB86-075A-8870-DD76FD13C46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8" creationId="{A05FACDE-BDA3-9B9D-02A8-BD167C8FE786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9" creationId="{09A053B8-AC97-DEE1-C7FA-8073DB51DCC0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0" creationId="{380EB6EC-110A-9BF0-389A-366E732C5A76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1" creationId="{A8D1AB61-AC17-CE26-F6EB-CB986DA0B68F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2" creationId="{00B54D52-1F57-18C0-CBE4-9B8900F382B1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3" creationId="{4AB5EF46-77E1-BA35-CA4D-02B93D8991E0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17" creationId="{9B20B632-4223-CF44-FD56-17EB761B870A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19" creationId="{2FBC1174-B4E0-5703-EE9D-145E1185F980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20" creationId="{94150B2F-1AD4-91B9-40E0-FEF8C0FC65B5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22" creationId="{DC3269A8-CA03-C640-032B-B95AACA60982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23" creationId="{9A3D7C5F-5F1E-B92B-A8C5-146EE11B3983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24" creationId="{CAD34442-6A60-AD08-06F8-4A8B10BCAFBF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25" creationId="{272C63F9-E7BE-CB66-B1E9-D2A811E66735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26" creationId="{FE419520-0A32-E689-2AEF-DCE9E12AC10B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28" creationId="{9E9806AA-0DE2-7712-45C8-8070CFF198A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29" creationId="{4F11A158-F4EF-B65F-D8CD-5A265E837360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30" creationId="{15A04BBE-BF95-3568-946C-F3382734BDA1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32" creationId="{FA8B8735-B18A-3720-43CE-739883A152AF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33" creationId="{E38D7522-65F9-8E15-95F8-3B2D79901B50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35" creationId="{11011441-5BEA-3946-E062-D67F49B2AAC2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37" creationId="{52B3DDBE-124A-9A0E-DDB0-F1FB96B1ADB6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39" creationId="{069A547C-F6DB-C85E-32F5-48E4789DBE8D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42" creationId="{10E88A56-C08B-C984-D51E-6E76171D35D2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3" creationId="{7DE52FBD-F4C9-8401-4F64-D6BE53F0B0B0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4" creationId="{AC9A73B5-EFD5-ED82-5C13-B1915E5C4335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5" creationId="{65F68764-084B-1245-C10D-C3E61085605C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6" creationId="{9FB87C78-1889-3D89-BAA7-EE823F34257A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7" creationId="{8383D4DB-F3BA-6612-6ECC-CA8B53B66128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8" creationId="{7DFCAA58-8C5B-6D68-C431-B5EC800770A7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49" creationId="{B91083C3-41F1-837C-13AB-B060C490D7C8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50" creationId="{93B7AE06-3FCF-2C9E-D2A2-696A6F01F1C0}"/>
          </ac:spMkLst>
        </pc:spChg>
        <pc:spChg chg="add del mod">
          <ac:chgData name="Ying Cao" userId="c5d2f89c-37b7-45b8-9142-b3d7055cf3db" providerId="ADAL" clId="{1B3C3FFF-5886-F241-BCBE-2B4D34703837}" dt="2023-06-14T07:14:23.932" v="3988" actId="478"/>
          <ac:spMkLst>
            <pc:docMk/>
            <pc:sldMk cId="459738006" sldId="331"/>
            <ac:spMk id="51" creationId="{45852096-78B9-389F-F267-4F66EEFC57D2}"/>
          </ac:spMkLst>
        </pc:spChg>
        <pc:spChg chg="add del mod">
          <ac:chgData name="Ying Cao" userId="c5d2f89c-37b7-45b8-9142-b3d7055cf3db" providerId="ADAL" clId="{1B3C3FFF-5886-F241-BCBE-2B4D34703837}" dt="2023-06-14T07:16:27.926" v="4022" actId="478"/>
          <ac:spMkLst>
            <pc:docMk/>
            <pc:sldMk cId="459738006" sldId="331"/>
            <ac:spMk id="52" creationId="{7AC336D4-0CAB-6AFB-7E2C-80BBF6CB659E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53" creationId="{F886F2DB-3A13-BC9B-48C8-BA7683ADA9D1}"/>
          </ac:spMkLst>
        </pc:spChg>
        <pc:spChg chg="add del mod">
          <ac:chgData name="Ying Cao" userId="c5d2f89c-37b7-45b8-9142-b3d7055cf3db" providerId="ADAL" clId="{1B3C3FFF-5886-F241-BCBE-2B4D34703837}" dt="2023-06-14T07:16:30.114" v="4023" actId="478"/>
          <ac:spMkLst>
            <pc:docMk/>
            <pc:sldMk cId="459738006" sldId="331"/>
            <ac:spMk id="54" creationId="{A5AB4272-B7BA-733A-CA9E-4655DE3DF55C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55" creationId="{FB941829-E63E-C7E8-B4DC-2DFC5953604F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56" creationId="{7B0DD4C5-3DF4-CBA2-AA4C-B1D06F3ABF8E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57" creationId="{EABB2B1D-0F5F-2136-D34D-3FC5A641066C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58" creationId="{45D8890A-FCCA-C6F9-FBCF-8F6030FEDAD3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59" creationId="{59B17C24-45C0-6F3B-1028-1517E70ABCE2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0" creationId="{54265D91-D5C6-7907-51C5-03E9129BBD4F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1" creationId="{BD5DB3E0-992C-D37D-1D2B-05BFFA33AF48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62" creationId="{94D33789-C083-6CE6-8751-86A3D83D0110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63" creationId="{D0E6F5F8-5A75-FFD9-C381-4BCB9B5965BF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64" creationId="{93F1D213-C6C7-2EEF-D48A-800EAF2BD3AF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5" creationId="{FB90A86E-2BE4-654F-B833-5503F63123BB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6" creationId="{00AF1547-134B-7AB5-B008-5BAEAAF0C679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7" creationId="{95409AD7-AC6B-15ED-0933-F8D7356EBA4C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68" creationId="{38BA562F-DF72-5A1F-78F4-869B4E070C5D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72" creationId="{BC696244-E588-7B56-A282-109DCB8497F0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3" creationId="{888EB3E9-E2AF-2277-1DB1-FBF0CC0BCD6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4" creationId="{331D292B-94FC-92AA-C637-B7EBCBE03E93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6" creationId="{B93EE1D7-60A0-A14F-7A17-B8E0FF9E9920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7" creationId="{3D7E3AF0-8165-9F86-6B16-9782D24CABA2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8" creationId="{BADAD9F3-7ED7-FAA3-C254-58111E51D67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79" creationId="{2C193401-811B-77F3-BF13-F24D59FA990F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81" creationId="{E3C8738E-A44B-E68A-3DB1-A2AA1E8EB303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83" creationId="{02BD9565-1F8D-D815-759C-F00EECBC0DAB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88" creationId="{1A1FCE01-C900-5F9A-EC33-5F464EA71E0F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89" creationId="{3731CE38-DD42-7228-FB19-0FB366E40516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90" creationId="{759AE1C5-0002-A916-DB68-B36856D341A8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92" creationId="{22B24A68-B509-0C6A-1E75-8F99AC828EA6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93" creationId="{FD069B48-1533-80EF-62ED-6ECAD27F36E6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94" creationId="{281FF802-3A33-0ED4-0BB3-F5FD7F9CBC69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95" creationId="{8336DC43-DD7D-CFBD-EBE9-9A8FB4B000F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96" creationId="{BB8F581C-06CB-8555-C7D1-6E1BE0EE4C8A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97" creationId="{5A5233FC-5AB0-293E-6356-CE8FFDB0CE75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98" creationId="{A89BC372-636C-A238-8935-44F8829F7E4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99" creationId="{B5298C85-5EE9-45CD-E94D-2A8E8866FFB4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102" creationId="{D19500F6-50C0-9264-ED2C-550F13E9C083}"/>
          </ac:spMkLst>
        </pc:spChg>
        <pc:spChg chg="add del mod">
          <ac:chgData name="Ying Cao" userId="c5d2f89c-37b7-45b8-9142-b3d7055cf3db" providerId="ADAL" clId="{1B3C3FFF-5886-F241-BCBE-2B4D34703837}" dt="2023-06-14T07:18:49.910" v="4058" actId="478"/>
          <ac:spMkLst>
            <pc:docMk/>
            <pc:sldMk cId="459738006" sldId="331"/>
            <ac:spMk id="105" creationId="{A64E6F2B-3CCD-B399-05BB-35CDDE99DDE7}"/>
          </ac:spMkLst>
        </pc:spChg>
        <pc:spChg chg="add del mod">
          <ac:chgData name="Ying Cao" userId="c5d2f89c-37b7-45b8-9142-b3d7055cf3db" providerId="ADAL" clId="{1B3C3FFF-5886-F241-BCBE-2B4D34703837}" dt="2023-06-14T07:16:32.226" v="4024" actId="478"/>
          <ac:spMkLst>
            <pc:docMk/>
            <pc:sldMk cId="459738006" sldId="331"/>
            <ac:spMk id="106" creationId="{FD9CBF82-E720-A0C6-CBF0-4FFF76FEA1FF}"/>
          </ac:spMkLst>
        </pc:spChg>
        <pc:spChg chg="add del mod">
          <ac:chgData name="Ying Cao" userId="c5d2f89c-37b7-45b8-9142-b3d7055cf3db" providerId="ADAL" clId="{1B3C3FFF-5886-F241-BCBE-2B4D34703837}" dt="2023-06-14T07:18:34.460" v="4054" actId="478"/>
          <ac:spMkLst>
            <pc:docMk/>
            <pc:sldMk cId="459738006" sldId="331"/>
            <ac:spMk id="107" creationId="{11191DD1-6B6A-A779-EE80-B1633A579B8E}"/>
          </ac:spMkLst>
        </pc:spChg>
        <pc:spChg chg="add del mod">
          <ac:chgData name="Ying Cao" userId="c5d2f89c-37b7-45b8-9142-b3d7055cf3db" providerId="ADAL" clId="{1B3C3FFF-5886-F241-BCBE-2B4D34703837}" dt="2023-06-14T07:17:54.533" v="4045" actId="478"/>
          <ac:spMkLst>
            <pc:docMk/>
            <pc:sldMk cId="459738006" sldId="331"/>
            <ac:spMk id="108" creationId="{2C28EA8E-ACD6-8532-1A1F-FA741938EB69}"/>
          </ac:spMkLst>
        </pc:spChg>
        <pc:spChg chg="mod">
          <ac:chgData name="Ying Cao" userId="c5d2f89c-37b7-45b8-9142-b3d7055cf3db" providerId="ADAL" clId="{1B3C3FFF-5886-F241-BCBE-2B4D34703837}" dt="2023-06-14T07:14:32.649" v="3989"/>
          <ac:spMkLst>
            <pc:docMk/>
            <pc:sldMk cId="459738006" sldId="331"/>
            <ac:spMk id="110" creationId="{4699BA88-1E99-B0BC-2BC5-3FCE00BFBD13}"/>
          </ac:spMkLst>
        </pc:spChg>
        <pc:spChg chg="mod">
          <ac:chgData name="Ying Cao" userId="c5d2f89c-37b7-45b8-9142-b3d7055cf3db" providerId="ADAL" clId="{1B3C3FFF-5886-F241-BCBE-2B4D34703837}" dt="2023-06-14T07:14:32.649" v="3989"/>
          <ac:spMkLst>
            <pc:docMk/>
            <pc:sldMk cId="459738006" sldId="331"/>
            <ac:spMk id="111" creationId="{D4210900-7D6E-79FD-2163-DF32E4A75CB9}"/>
          </ac:spMkLst>
        </pc:spChg>
        <pc:spChg chg="add del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113" creationId="{3CEBAF43-A943-8B8E-564C-155525D734AC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14" creationId="{948B46AF-6CFD-0F9A-4CEE-7425B9FAE277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21" creationId="{7B87B10A-801F-AA76-9926-8421A4A6EECA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22" creationId="{4F69E213-1418-31AF-1D93-26D95DCD2165}"/>
          </ac:spMkLst>
        </pc:spChg>
        <pc:spChg chg="add mod">
          <ac:chgData name="Ying Cao" userId="c5d2f89c-37b7-45b8-9142-b3d7055cf3db" providerId="ADAL" clId="{1B3C3FFF-5886-F241-BCBE-2B4D34703837}" dt="2023-06-14T07:34:11.702" v="4075" actId="1076"/>
          <ac:spMkLst>
            <pc:docMk/>
            <pc:sldMk cId="459738006" sldId="331"/>
            <ac:spMk id="124" creationId="{DD094F2A-1A94-33DC-9565-024D3D6222B7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27" creationId="{28566841-C4A4-6E3E-E099-C6009181B853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28" creationId="{75E4C15F-0F7A-EF62-4026-6FEF1B076279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38" creationId="{BBD34D79-59AB-5C17-3BC2-05576A1E652C}"/>
          </ac:spMkLst>
        </pc:spChg>
        <pc:spChg chg="del">
          <ac:chgData name="Ying Cao" userId="c5d2f89c-37b7-45b8-9142-b3d7055cf3db" providerId="ADAL" clId="{1B3C3FFF-5886-F241-BCBE-2B4D34703837}" dt="2023-06-14T07:14:20.379" v="3986" actId="478"/>
          <ac:spMkLst>
            <pc:docMk/>
            <pc:sldMk cId="459738006" sldId="331"/>
            <ac:spMk id="140" creationId="{55DEE186-59EF-DD46-8C08-C9AAB22B09E2}"/>
          </ac:spMkLst>
        </pc:spChg>
        <pc:grpChg chg="add del mod">
          <ac:chgData name="Ying Cao" userId="c5d2f89c-37b7-45b8-9142-b3d7055cf3db" providerId="ADAL" clId="{1B3C3FFF-5886-F241-BCBE-2B4D34703837}" dt="2023-06-14T07:18:59.629" v="4061" actId="478"/>
          <ac:grpSpMkLst>
            <pc:docMk/>
            <pc:sldMk cId="459738006" sldId="331"/>
            <ac:grpSpMk id="109" creationId="{DB60C2E1-E9A8-88CA-ED6F-22D505C8CCE4}"/>
          </ac:grpSpMkLst>
        </pc:grp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2" creationId="{0F1F4CFA-27BF-E244-50AC-0FD09EE0CA1B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3" creationId="{EEE827AE-CFE8-CDA4-A668-716CDBB506DD}"/>
          </ac:cxnSpMkLst>
        </pc:cxnChg>
        <pc:cxnChg chg="del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4" creationId="{7D9568C6-F7C6-FF71-60D4-9A391FDA783E}"/>
          </ac:cxnSpMkLst>
        </pc:cxnChg>
        <pc:cxnChg chg="del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5" creationId="{7D74B496-1522-5894-5618-F33EE71DB13E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6" creationId="{CAC054F4-7788-9224-58F7-3A798BE4040E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18" creationId="{8A5B3E23-8954-6848-AFE6-2DD45DBEAEEB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21" creationId="{B7A97772-61EE-1F0E-487C-1F76CAE126A1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27" creationId="{551205EA-6FE8-1CFA-D35B-2EB535FD9795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31" creationId="{333989CF-F9C6-8E27-5393-4D4DB31CED71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34" creationId="{EDB42ACF-7E2D-0EDD-55A3-0249BC4C7A48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36" creationId="{5728919A-5074-7009-EB20-5014A4B1378C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38" creationId="{BA20C83E-F801-66E8-C0BB-9814B991305E}"/>
          </ac:cxnSpMkLst>
        </pc:cxnChg>
        <pc:cxnChg chg="add del mod">
          <ac:chgData name="Ying Cao" userId="c5d2f89c-37b7-45b8-9142-b3d7055cf3db" providerId="ADAL" clId="{1B3C3FFF-5886-F241-BCBE-2B4D34703837}" dt="2023-06-14T07:14:23.932" v="3988" actId="478"/>
          <ac:cxnSpMkLst>
            <pc:docMk/>
            <pc:sldMk cId="459738006" sldId="331"/>
            <ac:cxnSpMk id="40" creationId="{4ECDFCF4-BCBF-C9CB-F8B9-5576F49B09B6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41" creationId="{19D61170-DB6D-3F90-101B-6CBD1E0AD91C}"/>
          </ac:cxnSpMkLst>
        </pc:cxnChg>
        <pc:cxnChg chg="del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69" creationId="{9E87BC91-C02A-8589-829D-474547FC6AFD}"/>
          </ac:cxnSpMkLst>
        </pc:cxnChg>
        <pc:cxnChg chg="del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70" creationId="{3667BF3B-81CA-CF46-6820-4AB3F000552D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71" creationId="{9A1E3087-576D-1A1E-E823-F55F5C3E0A33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75" creationId="{5695C5AE-326C-F80B-4C80-BD48E204B5D0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80" creationId="{ACC72EA7-D8A4-0446-D909-43B33058E386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82" creationId="{D118DE43-3F26-AC5E-F19F-2BEA268112C7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84" creationId="{3F97142A-9E04-B7FE-0B3D-891136D3907B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85" creationId="{CE898D76-F441-69DF-18CF-A3C767BDF1D1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86" creationId="{00455DB4-BB57-608C-487A-CEE2D6660C60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87" creationId="{5AB52F93-B7D6-F681-507B-B06FBC7DC008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91" creationId="{124D7A95-C274-0FB9-976A-A9438B0C9D07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100" creationId="{556C108B-049C-9FFC-8F43-CD85153643F4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01" creationId="{23404A3D-3310-1C64-405E-60CB262EE802}"/>
          </ac:cxnSpMkLst>
        </pc:cxnChg>
        <pc:cxnChg chg="add del mod">
          <ac:chgData name="Ying Cao" userId="c5d2f89c-37b7-45b8-9142-b3d7055cf3db" providerId="ADAL" clId="{1B3C3FFF-5886-F241-BCBE-2B4D34703837}" dt="2023-06-14T07:18:42.696" v="4055" actId="478"/>
          <ac:cxnSpMkLst>
            <pc:docMk/>
            <pc:sldMk cId="459738006" sldId="331"/>
            <ac:cxnSpMk id="103" creationId="{D558C090-8D91-1F22-3103-14E95EB739C6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04" creationId="{57297302-2C68-240F-13B2-E5ABB2FC6A89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15" creationId="{B53BBF7E-F67C-8763-711B-7C7C16E97117}"/>
          </ac:cxnSpMkLst>
        </pc:cxnChg>
        <pc:cxnChg chg="add mod">
          <ac:chgData name="Ying Cao" userId="c5d2f89c-37b7-45b8-9142-b3d7055cf3db" providerId="ADAL" clId="{1B3C3FFF-5886-F241-BCBE-2B4D34703837}" dt="2023-06-14T07:34:11.702" v="4075" actId="1076"/>
          <ac:cxnSpMkLst>
            <pc:docMk/>
            <pc:sldMk cId="459738006" sldId="331"/>
            <ac:cxnSpMk id="119" creationId="{E634A8C4-5A02-97D2-77DC-1B6ED168BA08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25" creationId="{E48EBCEF-89D3-3F0C-2EAA-100565598019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31" creationId="{EE01E28C-4F9A-BF63-8A13-7E83A0BE3C01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41" creationId="{0E2B44CD-EF08-0645-8FF4-7C8A1BBC41A3}"/>
          </ac:cxnSpMkLst>
        </pc:cxnChg>
        <pc:cxnChg chg="del mod">
          <ac:chgData name="Ying Cao" userId="c5d2f89c-37b7-45b8-9142-b3d7055cf3db" providerId="ADAL" clId="{1B3C3FFF-5886-F241-BCBE-2B4D34703837}" dt="2023-06-14T07:14:20.379" v="3986" actId="478"/>
          <ac:cxnSpMkLst>
            <pc:docMk/>
            <pc:sldMk cId="459738006" sldId="331"/>
            <ac:cxnSpMk id="145" creationId="{F7C341E4-BA0C-7915-2F17-3CB5E94B3630}"/>
          </ac:cxnSpMkLst>
        </pc:cxnChg>
      </pc:sldChg>
      <pc:sldChg chg="addSp delSp modSp add mod">
        <pc:chgData name="Ying Cao" userId="c5d2f89c-37b7-45b8-9142-b3d7055cf3db" providerId="ADAL" clId="{1B3C3FFF-5886-F241-BCBE-2B4D34703837}" dt="2023-06-14T08:40:28.364" v="4302"/>
        <pc:sldMkLst>
          <pc:docMk/>
          <pc:sldMk cId="1564717293" sldId="332"/>
        </pc:sldMkLst>
        <pc:spChg chg="add mod">
          <ac:chgData name="Ying Cao" userId="c5d2f89c-37b7-45b8-9142-b3d7055cf3db" providerId="ADAL" clId="{1B3C3FFF-5886-F241-BCBE-2B4D34703837}" dt="2023-06-14T07:40:03.610" v="4170" actId="20577"/>
          <ac:spMkLst>
            <pc:docMk/>
            <pc:sldMk cId="1564717293" sldId="332"/>
            <ac:spMk id="10" creationId="{DCB0CE0B-D03A-3E97-2108-49BEC0DF73C3}"/>
          </ac:spMkLst>
        </pc:spChg>
        <pc:spChg chg="add mod">
          <ac:chgData name="Ying Cao" userId="c5d2f89c-37b7-45b8-9142-b3d7055cf3db" providerId="ADAL" clId="{1B3C3FFF-5886-F241-BCBE-2B4D34703837}" dt="2023-06-14T07:35:22.218" v="4086" actId="1076"/>
          <ac:spMkLst>
            <pc:docMk/>
            <pc:sldMk cId="1564717293" sldId="332"/>
            <ac:spMk id="11" creationId="{1217258D-ABFB-4B3A-4114-5030A87C3C47}"/>
          </ac:spMkLst>
        </pc:spChg>
        <pc:spChg chg="add mod">
          <ac:chgData name="Ying Cao" userId="c5d2f89c-37b7-45b8-9142-b3d7055cf3db" providerId="ADAL" clId="{1B3C3FFF-5886-F241-BCBE-2B4D34703837}" dt="2023-06-14T07:35:22.218" v="4086" actId="1076"/>
          <ac:spMkLst>
            <pc:docMk/>
            <pc:sldMk cId="1564717293" sldId="332"/>
            <ac:spMk id="12" creationId="{1433E045-22C9-1E1D-0470-9F3E3826A8E5}"/>
          </ac:spMkLst>
        </pc:spChg>
        <pc:spChg chg="add mod">
          <ac:chgData name="Ying Cao" userId="c5d2f89c-37b7-45b8-9142-b3d7055cf3db" providerId="ADAL" clId="{1B3C3FFF-5886-F241-BCBE-2B4D34703837}" dt="2023-06-14T07:35:22.218" v="4086" actId="1076"/>
          <ac:spMkLst>
            <pc:docMk/>
            <pc:sldMk cId="1564717293" sldId="332"/>
            <ac:spMk id="13" creationId="{30E91A5E-0EB6-E0BD-07C3-CC894A244100}"/>
          </ac:spMkLst>
        </pc:spChg>
        <pc:spChg chg="add mod">
          <ac:chgData name="Ying Cao" userId="c5d2f89c-37b7-45b8-9142-b3d7055cf3db" providerId="ADAL" clId="{1B3C3FFF-5886-F241-BCBE-2B4D34703837}" dt="2023-06-14T07:36:35.259" v="4104" actId="1076"/>
          <ac:spMkLst>
            <pc:docMk/>
            <pc:sldMk cId="1564717293" sldId="332"/>
            <ac:spMk id="14" creationId="{25149473-47E2-FC31-B1B9-D7983ED20EC8}"/>
          </ac:spMkLst>
        </pc:spChg>
        <pc:spChg chg="add mod">
          <ac:chgData name="Ying Cao" userId="c5d2f89c-37b7-45b8-9142-b3d7055cf3db" providerId="ADAL" clId="{1B3C3FFF-5886-F241-BCBE-2B4D34703837}" dt="2023-06-14T07:36:35.259" v="4104" actId="1076"/>
          <ac:spMkLst>
            <pc:docMk/>
            <pc:sldMk cId="1564717293" sldId="332"/>
            <ac:spMk id="15" creationId="{6E459F45-F086-A503-FD9A-A7DE690E1902}"/>
          </ac:spMkLst>
        </pc:spChg>
        <pc:spChg chg="add mod">
          <ac:chgData name="Ying Cao" userId="c5d2f89c-37b7-45b8-9142-b3d7055cf3db" providerId="ADAL" clId="{1B3C3FFF-5886-F241-BCBE-2B4D34703837}" dt="2023-06-14T07:36:35.259" v="4104" actId="1076"/>
          <ac:spMkLst>
            <pc:docMk/>
            <pc:sldMk cId="1564717293" sldId="332"/>
            <ac:spMk id="16" creationId="{53439CC4-255D-1245-5FA5-C8474236467A}"/>
          </ac:spMkLst>
        </pc:spChg>
        <pc:spChg chg="add del mod">
          <ac:chgData name="Ying Cao" userId="c5d2f89c-37b7-45b8-9142-b3d7055cf3db" providerId="ADAL" clId="{1B3C3FFF-5886-F241-BCBE-2B4D34703837}" dt="2023-06-14T07:38:55.153" v="4144" actId="21"/>
          <ac:spMkLst>
            <pc:docMk/>
            <pc:sldMk cId="1564717293" sldId="332"/>
            <ac:spMk id="21" creationId="{8B71EC65-F221-AF65-D45E-5D491D5F4E70}"/>
          </ac:spMkLst>
        </pc:spChg>
        <pc:spChg chg="add mod">
          <ac:chgData name="Ying Cao" userId="c5d2f89c-37b7-45b8-9142-b3d7055cf3db" providerId="ADAL" clId="{1B3C3FFF-5886-F241-BCBE-2B4D34703837}" dt="2023-06-14T07:40:27.265" v="4185" actId="20577"/>
          <ac:spMkLst>
            <pc:docMk/>
            <pc:sldMk cId="1564717293" sldId="332"/>
            <ac:spMk id="22" creationId="{E567C648-516B-71E5-5A52-5EE5C62F67F5}"/>
          </ac:spMkLst>
        </pc:spChg>
        <pc:spChg chg="add mod">
          <ac:chgData name="Ying Cao" userId="c5d2f89c-37b7-45b8-9142-b3d7055cf3db" providerId="ADAL" clId="{1B3C3FFF-5886-F241-BCBE-2B4D34703837}" dt="2023-06-14T07:40:21.957" v="4179" actId="20577"/>
          <ac:spMkLst>
            <pc:docMk/>
            <pc:sldMk cId="1564717293" sldId="332"/>
            <ac:spMk id="23" creationId="{6864BCDC-CDB7-658E-82E1-D4EFC5444E3E}"/>
          </ac:spMkLst>
        </pc:spChg>
        <pc:spChg chg="add mod">
          <ac:chgData name="Ying Cao" userId="c5d2f89c-37b7-45b8-9142-b3d7055cf3db" providerId="ADAL" clId="{1B3C3FFF-5886-F241-BCBE-2B4D34703837}" dt="2023-06-14T07:35:22.218" v="4086" actId="1076"/>
          <ac:spMkLst>
            <pc:docMk/>
            <pc:sldMk cId="1564717293" sldId="332"/>
            <ac:spMk id="25" creationId="{998C4730-E7EA-6B3E-A87D-8A70170DBA37}"/>
          </ac:spMkLst>
        </pc:spChg>
        <pc:spChg chg="add mod">
          <ac:chgData name="Ying Cao" userId="c5d2f89c-37b7-45b8-9142-b3d7055cf3db" providerId="ADAL" clId="{1B3C3FFF-5886-F241-BCBE-2B4D34703837}" dt="2023-06-14T07:35:22.218" v="4086" actId="1076"/>
          <ac:spMkLst>
            <pc:docMk/>
            <pc:sldMk cId="1564717293" sldId="332"/>
            <ac:spMk id="26" creationId="{DEBA55C2-018F-0C9E-F5D2-22B4D15FD0F3}"/>
          </ac:spMkLst>
        </pc:spChg>
        <pc:spChg chg="add mod">
          <ac:chgData name="Ying Cao" userId="c5d2f89c-37b7-45b8-9142-b3d7055cf3db" providerId="ADAL" clId="{1B3C3FFF-5886-F241-BCBE-2B4D34703837}" dt="2023-06-14T07:41:52.524" v="4216" actId="12788"/>
          <ac:spMkLst>
            <pc:docMk/>
            <pc:sldMk cId="1564717293" sldId="332"/>
            <ac:spMk id="27" creationId="{AC644542-378D-5EA2-97C2-B34EE6B5504B}"/>
          </ac:spMkLst>
        </pc:spChg>
        <pc:spChg chg="add mod">
          <ac:chgData name="Ying Cao" userId="c5d2f89c-37b7-45b8-9142-b3d7055cf3db" providerId="ADAL" clId="{1B3C3FFF-5886-F241-BCBE-2B4D34703837}" dt="2023-06-14T07:44:11.737" v="4268" actId="12789"/>
          <ac:spMkLst>
            <pc:docMk/>
            <pc:sldMk cId="1564717293" sldId="332"/>
            <ac:spMk id="28" creationId="{07614756-21D5-4324-2FCA-5B5C910366EB}"/>
          </ac:spMkLst>
        </pc:spChg>
        <pc:spChg chg="add mod">
          <ac:chgData name="Ying Cao" userId="c5d2f89c-37b7-45b8-9142-b3d7055cf3db" providerId="ADAL" clId="{1B3C3FFF-5886-F241-BCBE-2B4D34703837}" dt="2023-06-14T07:44:11.737" v="4268" actId="12789"/>
          <ac:spMkLst>
            <pc:docMk/>
            <pc:sldMk cId="1564717293" sldId="332"/>
            <ac:spMk id="30" creationId="{FD0B1B5A-8348-C293-7B60-3E860763AFD7}"/>
          </ac:spMkLst>
        </pc:spChg>
        <pc:spChg chg="add mod">
          <ac:chgData name="Ying Cao" userId="c5d2f89c-37b7-45b8-9142-b3d7055cf3db" providerId="ADAL" clId="{1B3C3FFF-5886-F241-BCBE-2B4D34703837}" dt="2023-06-14T07:40:24.625" v="4182" actId="20577"/>
          <ac:spMkLst>
            <pc:docMk/>
            <pc:sldMk cId="1564717293" sldId="332"/>
            <ac:spMk id="31" creationId="{BCB0BA16-F4BA-8CC6-7CFB-25D727CF9D2B}"/>
          </ac:spMkLst>
        </pc:spChg>
        <pc:spChg chg="add mod">
          <ac:chgData name="Ying Cao" userId="c5d2f89c-37b7-45b8-9142-b3d7055cf3db" providerId="ADAL" clId="{1B3C3FFF-5886-F241-BCBE-2B4D34703837}" dt="2023-06-14T07:35:22.218" v="4086" actId="1076"/>
          <ac:spMkLst>
            <pc:docMk/>
            <pc:sldMk cId="1564717293" sldId="332"/>
            <ac:spMk id="33" creationId="{B8CBAE0D-DE53-6BE8-66D4-5F93B7DEF839}"/>
          </ac:spMkLst>
        </pc:spChg>
        <pc:spChg chg="add mod">
          <ac:chgData name="Ying Cao" userId="c5d2f89c-37b7-45b8-9142-b3d7055cf3db" providerId="ADAL" clId="{1B3C3FFF-5886-F241-BCBE-2B4D34703837}" dt="2023-06-14T07:38:45.721" v="4141" actId="207"/>
          <ac:spMkLst>
            <pc:docMk/>
            <pc:sldMk cId="1564717293" sldId="332"/>
            <ac:spMk id="44" creationId="{0D0C60AD-A3D2-ABC5-26CE-AC5A49AFAED1}"/>
          </ac:spMkLst>
        </pc:spChg>
        <pc:spChg chg="mod">
          <ac:chgData name="Ying Cao" userId="c5d2f89c-37b7-45b8-9142-b3d7055cf3db" providerId="ADAL" clId="{1B3C3FFF-5886-F241-BCBE-2B4D34703837}" dt="2023-06-14T07:39:58.395" v="4167" actId="20577"/>
          <ac:spMkLst>
            <pc:docMk/>
            <pc:sldMk cId="1564717293" sldId="332"/>
            <ac:spMk id="53" creationId="{F886F2DB-3A13-BC9B-48C8-BA7683ADA9D1}"/>
          </ac:spMkLst>
        </pc:spChg>
        <pc:spChg chg="mod">
          <ac:chgData name="Ying Cao" userId="c5d2f89c-37b7-45b8-9142-b3d7055cf3db" providerId="ADAL" clId="{1B3C3FFF-5886-F241-BCBE-2B4D34703837}" dt="2023-06-14T07:34:50.614" v="4081" actId="1076"/>
          <ac:spMkLst>
            <pc:docMk/>
            <pc:sldMk cId="1564717293" sldId="332"/>
            <ac:spMk id="55" creationId="{FB941829-E63E-C7E8-B4DC-2DFC5953604F}"/>
          </ac:spMkLst>
        </pc:spChg>
        <pc:spChg chg="mod">
          <ac:chgData name="Ying Cao" userId="c5d2f89c-37b7-45b8-9142-b3d7055cf3db" providerId="ADAL" clId="{1B3C3FFF-5886-F241-BCBE-2B4D34703837}" dt="2023-06-14T07:34:50.614" v="4081" actId="1076"/>
          <ac:spMkLst>
            <pc:docMk/>
            <pc:sldMk cId="1564717293" sldId="332"/>
            <ac:spMk id="58" creationId="{45D8890A-FCCA-C6F9-FBCF-8F6030FEDAD3}"/>
          </ac:spMkLst>
        </pc:spChg>
        <pc:spChg chg="mod">
          <ac:chgData name="Ying Cao" userId="c5d2f89c-37b7-45b8-9142-b3d7055cf3db" providerId="ADAL" clId="{1B3C3FFF-5886-F241-BCBE-2B4D34703837}" dt="2023-06-14T07:34:50.614" v="4081" actId="1076"/>
          <ac:spMkLst>
            <pc:docMk/>
            <pc:sldMk cId="1564717293" sldId="332"/>
            <ac:spMk id="62" creationId="{94D33789-C083-6CE6-8751-86A3D83D0110}"/>
          </ac:spMkLst>
        </pc:spChg>
        <pc:spChg chg="mod">
          <ac:chgData name="Ying Cao" userId="c5d2f89c-37b7-45b8-9142-b3d7055cf3db" providerId="ADAL" clId="{1B3C3FFF-5886-F241-BCBE-2B4D34703837}" dt="2023-06-14T07:36:35.259" v="4104" actId="1076"/>
          <ac:spMkLst>
            <pc:docMk/>
            <pc:sldMk cId="1564717293" sldId="332"/>
            <ac:spMk id="63" creationId="{D0E6F5F8-5A75-FFD9-C381-4BCB9B5965BF}"/>
          </ac:spMkLst>
        </pc:spChg>
        <pc:spChg chg="mod">
          <ac:chgData name="Ying Cao" userId="c5d2f89c-37b7-45b8-9142-b3d7055cf3db" providerId="ADAL" clId="{1B3C3FFF-5886-F241-BCBE-2B4D34703837}" dt="2023-06-14T07:36:35.259" v="4104" actId="1076"/>
          <ac:spMkLst>
            <pc:docMk/>
            <pc:sldMk cId="1564717293" sldId="332"/>
            <ac:spMk id="64" creationId="{93F1D213-C6C7-2EEF-D48A-800EAF2BD3AF}"/>
          </ac:spMkLst>
        </pc:spChg>
        <pc:spChg chg="add mod">
          <ac:chgData name="Ying Cao" userId="c5d2f89c-37b7-45b8-9142-b3d7055cf3db" providerId="ADAL" clId="{1B3C3FFF-5886-F241-BCBE-2B4D34703837}" dt="2023-06-14T07:42:55.865" v="4233" actId="2085"/>
          <ac:spMkLst>
            <pc:docMk/>
            <pc:sldMk cId="1564717293" sldId="332"/>
            <ac:spMk id="65" creationId="{21B406D4-7D34-6689-F5F2-6BB652621696}"/>
          </ac:spMkLst>
        </pc:spChg>
        <pc:spChg chg="add mod">
          <ac:chgData name="Ying Cao" userId="c5d2f89c-37b7-45b8-9142-b3d7055cf3db" providerId="ADAL" clId="{1B3C3FFF-5886-F241-BCBE-2B4D34703837}" dt="2023-06-14T07:42:55.865" v="4233" actId="2085"/>
          <ac:spMkLst>
            <pc:docMk/>
            <pc:sldMk cId="1564717293" sldId="332"/>
            <ac:spMk id="71" creationId="{3231DC7A-5EAE-C73F-1B35-7D859A6573F9}"/>
          </ac:spMkLst>
        </pc:spChg>
        <pc:spChg chg="mod">
          <ac:chgData name="Ying Cao" userId="c5d2f89c-37b7-45b8-9142-b3d7055cf3db" providerId="ADAL" clId="{1B3C3FFF-5886-F241-BCBE-2B4D34703837}" dt="2023-06-14T07:36:35.259" v="4104" actId="1076"/>
          <ac:spMkLst>
            <pc:docMk/>
            <pc:sldMk cId="1564717293" sldId="332"/>
            <ac:spMk id="72" creationId="{BC696244-E588-7B56-A282-109DCB8497F0}"/>
          </ac:spMkLst>
        </pc:spChg>
        <pc:spChg chg="add del mod">
          <ac:chgData name="Ying Cao" userId="c5d2f89c-37b7-45b8-9142-b3d7055cf3db" providerId="ADAL" clId="{1B3C3FFF-5886-F241-BCBE-2B4D34703837}" dt="2023-06-14T07:38:53.191" v="4143" actId="478"/>
          <ac:spMkLst>
            <pc:docMk/>
            <pc:sldMk cId="1564717293" sldId="332"/>
            <ac:spMk id="81" creationId="{D4C45D12-2661-CCB1-2386-3D2942A3B6E2}"/>
          </ac:spMkLst>
        </pc:spChg>
        <pc:spChg chg="add mod">
          <ac:chgData name="Ying Cao" userId="c5d2f89c-37b7-45b8-9142-b3d7055cf3db" providerId="ADAL" clId="{1B3C3FFF-5886-F241-BCBE-2B4D34703837}" dt="2023-06-14T07:41:12.984" v="4204" actId="1076"/>
          <ac:spMkLst>
            <pc:docMk/>
            <pc:sldMk cId="1564717293" sldId="332"/>
            <ac:spMk id="82" creationId="{112A2C87-9C38-1698-A552-C104079E6AC5}"/>
          </ac:spMkLst>
        </pc:spChg>
        <pc:spChg chg="add mod">
          <ac:chgData name="Ying Cao" userId="c5d2f89c-37b7-45b8-9142-b3d7055cf3db" providerId="ADAL" clId="{1B3C3FFF-5886-F241-BCBE-2B4D34703837}" dt="2023-06-14T07:39:28.599" v="4151" actId="1076"/>
          <ac:spMkLst>
            <pc:docMk/>
            <pc:sldMk cId="1564717293" sldId="332"/>
            <ac:spMk id="83" creationId="{D432C006-8B9F-3EE9-1EA2-3F2991F2FB1F}"/>
          </ac:spMkLst>
        </pc:spChg>
        <pc:spChg chg="del mod">
          <ac:chgData name="Ying Cao" userId="c5d2f89c-37b7-45b8-9142-b3d7055cf3db" providerId="ADAL" clId="{1B3C3FFF-5886-F241-BCBE-2B4D34703837}" dt="2023-06-14T07:39:10.953" v="4149" actId="478"/>
          <ac:spMkLst>
            <pc:docMk/>
            <pc:sldMk cId="1564717293" sldId="332"/>
            <ac:spMk id="88" creationId="{1A1FCE01-C900-5F9A-EC33-5F464EA71E0F}"/>
          </ac:spMkLst>
        </pc:spChg>
        <pc:spChg chg="mod">
          <ac:chgData name="Ying Cao" userId="c5d2f89c-37b7-45b8-9142-b3d7055cf3db" providerId="ADAL" clId="{1B3C3FFF-5886-F241-BCBE-2B4D34703837}" dt="2023-06-14T07:40:30.400" v="4188" actId="20577"/>
          <ac:spMkLst>
            <pc:docMk/>
            <pc:sldMk cId="1564717293" sldId="332"/>
            <ac:spMk id="89" creationId="{3731CE38-DD42-7228-FB19-0FB366E40516}"/>
          </ac:spMkLst>
        </pc:spChg>
        <pc:spChg chg="mod">
          <ac:chgData name="Ying Cao" userId="c5d2f89c-37b7-45b8-9142-b3d7055cf3db" providerId="ADAL" clId="{1B3C3FFF-5886-F241-BCBE-2B4D34703837}" dt="2023-06-14T07:40:16.825" v="4173" actId="20577"/>
          <ac:spMkLst>
            <pc:docMk/>
            <pc:sldMk cId="1564717293" sldId="332"/>
            <ac:spMk id="90" creationId="{759AE1C5-0002-A916-DB68-B36856D341A8}"/>
          </ac:spMkLst>
        </pc:spChg>
        <pc:spChg chg="mod">
          <ac:chgData name="Ying Cao" userId="c5d2f89c-37b7-45b8-9142-b3d7055cf3db" providerId="ADAL" clId="{1B3C3FFF-5886-F241-BCBE-2B4D34703837}" dt="2023-06-14T07:34:50.614" v="4081" actId="1076"/>
          <ac:spMkLst>
            <pc:docMk/>
            <pc:sldMk cId="1564717293" sldId="332"/>
            <ac:spMk id="92" creationId="{22B24A68-B509-0C6A-1E75-8F99AC828EA6}"/>
          </ac:spMkLst>
        </pc:spChg>
        <pc:spChg chg="mod">
          <ac:chgData name="Ying Cao" userId="c5d2f89c-37b7-45b8-9142-b3d7055cf3db" providerId="ADAL" clId="{1B3C3FFF-5886-F241-BCBE-2B4D34703837}" dt="2023-06-14T07:34:50.614" v="4081" actId="1076"/>
          <ac:spMkLst>
            <pc:docMk/>
            <pc:sldMk cId="1564717293" sldId="332"/>
            <ac:spMk id="93" creationId="{FD069B48-1533-80EF-62ED-6ECAD27F36E6}"/>
          </ac:spMkLst>
        </pc:spChg>
        <pc:spChg chg="mod">
          <ac:chgData name="Ying Cao" userId="c5d2f89c-37b7-45b8-9142-b3d7055cf3db" providerId="ADAL" clId="{1B3C3FFF-5886-F241-BCBE-2B4D34703837}" dt="2023-06-14T07:41:46.345" v="4215" actId="12788"/>
          <ac:spMkLst>
            <pc:docMk/>
            <pc:sldMk cId="1564717293" sldId="332"/>
            <ac:spMk id="94" creationId="{281FF802-3A33-0ED4-0BB3-F5FD7F9CBC69}"/>
          </ac:spMkLst>
        </pc:spChg>
        <pc:spChg chg="add mod">
          <ac:chgData name="Ying Cao" userId="c5d2f89c-37b7-45b8-9142-b3d7055cf3db" providerId="ADAL" clId="{1B3C3FFF-5886-F241-BCBE-2B4D34703837}" dt="2023-06-14T07:43:07.539" v="4238" actId="2085"/>
          <ac:spMkLst>
            <pc:docMk/>
            <pc:sldMk cId="1564717293" sldId="332"/>
            <ac:spMk id="95" creationId="{86CFF6D5-1F8B-8D36-12A1-6D59990E83DA}"/>
          </ac:spMkLst>
        </pc:spChg>
        <pc:spChg chg="add mod">
          <ac:chgData name="Ying Cao" userId="c5d2f89c-37b7-45b8-9142-b3d7055cf3db" providerId="ADAL" clId="{1B3C3FFF-5886-F241-BCBE-2B4D34703837}" dt="2023-06-14T07:43:07.539" v="4238" actId="2085"/>
          <ac:spMkLst>
            <pc:docMk/>
            <pc:sldMk cId="1564717293" sldId="332"/>
            <ac:spMk id="96" creationId="{B86C893A-175A-A665-39E4-CAC2E67040BB}"/>
          </ac:spMkLst>
        </pc:spChg>
        <pc:spChg chg="mod">
          <ac:chgData name="Ying Cao" userId="c5d2f89c-37b7-45b8-9142-b3d7055cf3db" providerId="ADAL" clId="{1B3C3FFF-5886-F241-BCBE-2B4D34703837}" dt="2023-06-14T07:44:11.737" v="4268" actId="12789"/>
          <ac:spMkLst>
            <pc:docMk/>
            <pc:sldMk cId="1564717293" sldId="332"/>
            <ac:spMk id="97" creationId="{5A5233FC-5AB0-293E-6356-CE8FFDB0CE75}"/>
          </ac:spMkLst>
        </pc:spChg>
        <pc:spChg chg="mod">
          <ac:chgData name="Ying Cao" userId="c5d2f89c-37b7-45b8-9142-b3d7055cf3db" providerId="ADAL" clId="{1B3C3FFF-5886-F241-BCBE-2B4D34703837}" dt="2023-06-14T07:44:11.737" v="4268" actId="12789"/>
          <ac:spMkLst>
            <pc:docMk/>
            <pc:sldMk cId="1564717293" sldId="332"/>
            <ac:spMk id="102" creationId="{D19500F6-50C0-9264-ED2C-550F13E9C083}"/>
          </ac:spMkLst>
        </pc:spChg>
        <pc:spChg chg="add mod">
          <ac:chgData name="Ying Cao" userId="c5d2f89c-37b7-45b8-9142-b3d7055cf3db" providerId="ADAL" clId="{1B3C3FFF-5886-F241-BCBE-2B4D34703837}" dt="2023-06-14T07:41:46.345" v="4215" actId="12788"/>
          <ac:spMkLst>
            <pc:docMk/>
            <pc:sldMk cId="1564717293" sldId="332"/>
            <ac:spMk id="112" creationId="{0776DE21-761D-D8C1-423D-6653BD375D0B}"/>
          </ac:spMkLst>
        </pc:spChg>
        <pc:spChg chg="mod">
          <ac:chgData name="Ying Cao" userId="c5d2f89c-37b7-45b8-9142-b3d7055cf3db" providerId="ADAL" clId="{1B3C3FFF-5886-F241-BCBE-2B4D34703837}" dt="2023-06-14T07:40:19.527" v="4176" actId="20577"/>
          <ac:spMkLst>
            <pc:docMk/>
            <pc:sldMk cId="1564717293" sldId="332"/>
            <ac:spMk id="113" creationId="{3CEBAF43-A943-8B8E-564C-155525D734AC}"/>
          </ac:spMkLst>
        </pc:spChg>
        <pc:spChg chg="add mod">
          <ac:chgData name="Ying Cao" userId="c5d2f89c-37b7-45b8-9142-b3d7055cf3db" providerId="ADAL" clId="{1B3C3FFF-5886-F241-BCBE-2B4D34703837}" dt="2023-06-14T07:41:52.524" v="4216" actId="12788"/>
          <ac:spMkLst>
            <pc:docMk/>
            <pc:sldMk cId="1564717293" sldId="332"/>
            <ac:spMk id="114" creationId="{EBA21BF2-21E1-2EFD-F93B-B79E96963C39}"/>
          </ac:spMkLst>
        </pc:spChg>
        <pc:spChg chg="add del mod">
          <ac:chgData name="Ying Cao" userId="c5d2f89c-37b7-45b8-9142-b3d7055cf3db" providerId="ADAL" clId="{1B3C3FFF-5886-F241-BCBE-2B4D34703837}" dt="2023-06-14T07:42:06.023" v="4219" actId="478"/>
          <ac:spMkLst>
            <pc:docMk/>
            <pc:sldMk cId="1564717293" sldId="332"/>
            <ac:spMk id="115" creationId="{69A11DB2-BAD6-6938-5D50-54AE341021E7}"/>
          </ac:spMkLst>
        </pc:spChg>
        <pc:spChg chg="add mod">
          <ac:chgData name="Ying Cao" userId="c5d2f89c-37b7-45b8-9142-b3d7055cf3db" providerId="ADAL" clId="{1B3C3FFF-5886-F241-BCBE-2B4D34703837}" dt="2023-06-14T08:40:05.362" v="4283" actId="114"/>
          <ac:spMkLst>
            <pc:docMk/>
            <pc:sldMk cId="1564717293" sldId="332"/>
            <ac:spMk id="116" creationId="{6FC79865-612F-2276-A906-ADF2B5A1BFE4}"/>
          </ac:spMkLst>
        </pc:spChg>
        <pc:spChg chg="add del mod">
          <ac:chgData name="Ying Cao" userId="c5d2f89c-37b7-45b8-9142-b3d7055cf3db" providerId="ADAL" clId="{1B3C3FFF-5886-F241-BCBE-2B4D34703837}" dt="2023-06-14T07:42:46.469" v="4231"/>
          <ac:spMkLst>
            <pc:docMk/>
            <pc:sldMk cId="1564717293" sldId="332"/>
            <ac:spMk id="117" creationId="{7A486858-CBBA-3FEF-4261-4DD20ED11210}"/>
          </ac:spMkLst>
        </pc:spChg>
        <pc:spChg chg="add mod">
          <ac:chgData name="Ying Cao" userId="c5d2f89c-37b7-45b8-9142-b3d7055cf3db" providerId="ADAL" clId="{1B3C3FFF-5886-F241-BCBE-2B4D34703837}" dt="2023-06-14T07:43:01.810" v="4237" actId="1036"/>
          <ac:spMkLst>
            <pc:docMk/>
            <pc:sldMk cId="1564717293" sldId="332"/>
            <ac:spMk id="118" creationId="{F9928E60-5580-FF89-040C-DC696A923752}"/>
          </ac:spMkLst>
        </pc:spChg>
        <pc:spChg chg="add mod">
          <ac:chgData name="Ying Cao" userId="c5d2f89c-37b7-45b8-9142-b3d7055cf3db" providerId="ADAL" clId="{1B3C3FFF-5886-F241-BCBE-2B4D34703837}" dt="2023-06-14T07:43:20.220" v="4249" actId="20577"/>
          <ac:spMkLst>
            <pc:docMk/>
            <pc:sldMk cId="1564717293" sldId="332"/>
            <ac:spMk id="120" creationId="{7EDA7F93-4F85-E288-2D03-D3C77E6DA6C3}"/>
          </ac:spMkLst>
        </pc:spChg>
        <pc:spChg chg="add mod">
          <ac:chgData name="Ying Cao" userId="c5d2f89c-37b7-45b8-9142-b3d7055cf3db" providerId="ADAL" clId="{1B3C3FFF-5886-F241-BCBE-2B4D34703837}" dt="2023-06-14T08:40:28.364" v="4302"/>
          <ac:spMkLst>
            <pc:docMk/>
            <pc:sldMk cId="1564717293" sldId="332"/>
            <ac:spMk id="121" creationId="{CB6E1E50-06A6-88F9-EB9E-8B19720AC3DF}"/>
          </ac:spMkLst>
        </pc:spChg>
        <pc:spChg chg="mod">
          <ac:chgData name="Ying Cao" userId="c5d2f89c-37b7-45b8-9142-b3d7055cf3db" providerId="ADAL" clId="{1B3C3FFF-5886-F241-BCBE-2B4D34703837}" dt="2023-06-14T07:34:50.614" v="4081" actId="1076"/>
          <ac:spMkLst>
            <pc:docMk/>
            <pc:sldMk cId="1564717293" sldId="332"/>
            <ac:spMk id="124" creationId="{DD094F2A-1A94-33DC-9565-024D3D6222B7}"/>
          </ac:spMkLst>
        </pc:spChg>
        <pc:cxnChg chg="add mod">
          <ac:chgData name="Ying Cao" userId="c5d2f89c-37b7-45b8-9142-b3d7055cf3db" providerId="ADAL" clId="{1B3C3FFF-5886-F241-BCBE-2B4D34703837}" dt="2023-06-14T07:35:22.218" v="4086" actId="1076"/>
          <ac:cxnSpMkLst>
            <pc:docMk/>
            <pc:sldMk cId="1564717293" sldId="332"/>
            <ac:cxnSpMk id="17" creationId="{A4F61623-4940-6EA3-FD3C-308E3261F8A1}"/>
          </ac:cxnSpMkLst>
        </pc:cxnChg>
        <pc:cxnChg chg="add del mod">
          <ac:chgData name="Ying Cao" userId="c5d2f89c-37b7-45b8-9142-b3d7055cf3db" providerId="ADAL" clId="{1B3C3FFF-5886-F241-BCBE-2B4D34703837}" dt="2023-06-14T07:37:10.128" v="4115" actId="478"/>
          <ac:cxnSpMkLst>
            <pc:docMk/>
            <pc:sldMk cId="1564717293" sldId="332"/>
            <ac:cxnSpMk id="18" creationId="{CFC03102-704A-8A5C-D4DF-5DD95EC221E1}"/>
          </ac:cxnSpMkLst>
        </pc:cxnChg>
        <pc:cxnChg chg="add mod">
          <ac:chgData name="Ying Cao" userId="c5d2f89c-37b7-45b8-9142-b3d7055cf3db" providerId="ADAL" clId="{1B3C3FFF-5886-F241-BCBE-2B4D34703837}" dt="2023-06-14T07:43:52.435" v="4265" actId="14100"/>
          <ac:cxnSpMkLst>
            <pc:docMk/>
            <pc:sldMk cId="1564717293" sldId="332"/>
            <ac:cxnSpMk id="19" creationId="{BF7E67A7-C3F6-79C2-3683-92139CF7EEA9}"/>
          </ac:cxnSpMkLst>
        </pc:cxnChg>
        <pc:cxnChg chg="add del mod">
          <ac:chgData name="Ying Cao" userId="c5d2f89c-37b7-45b8-9142-b3d7055cf3db" providerId="ADAL" clId="{1B3C3FFF-5886-F241-BCBE-2B4D34703837}" dt="2023-06-14T07:39:30.735" v="4152" actId="478"/>
          <ac:cxnSpMkLst>
            <pc:docMk/>
            <pc:sldMk cId="1564717293" sldId="332"/>
            <ac:cxnSpMk id="20" creationId="{CEE68888-CBE3-6DC6-0A1C-37E49F489AEF}"/>
          </ac:cxnSpMkLst>
        </pc:cxnChg>
        <pc:cxnChg chg="add mod">
          <ac:chgData name="Ying Cao" userId="c5d2f89c-37b7-45b8-9142-b3d7055cf3db" providerId="ADAL" clId="{1B3C3FFF-5886-F241-BCBE-2B4D34703837}" dt="2023-06-14T07:35:22.218" v="4086" actId="1076"/>
          <ac:cxnSpMkLst>
            <pc:docMk/>
            <pc:sldMk cId="1564717293" sldId="332"/>
            <ac:cxnSpMk id="24" creationId="{5EE815E9-4ECB-AF6D-E58B-750B20ADAAA2}"/>
          </ac:cxnSpMkLst>
        </pc:cxnChg>
        <pc:cxnChg chg="add mod">
          <ac:chgData name="Ying Cao" userId="c5d2f89c-37b7-45b8-9142-b3d7055cf3db" providerId="ADAL" clId="{1B3C3FFF-5886-F241-BCBE-2B4D34703837}" dt="2023-06-14T07:36:35.259" v="4104" actId="1076"/>
          <ac:cxnSpMkLst>
            <pc:docMk/>
            <pc:sldMk cId="1564717293" sldId="332"/>
            <ac:cxnSpMk id="29" creationId="{6CE4A918-6ECA-D0DA-5B21-0D0AFA5A79F1}"/>
          </ac:cxnSpMkLst>
        </pc:cxnChg>
        <pc:cxnChg chg="add mod">
          <ac:chgData name="Ying Cao" userId="c5d2f89c-37b7-45b8-9142-b3d7055cf3db" providerId="ADAL" clId="{1B3C3FFF-5886-F241-BCBE-2B4D34703837}" dt="2023-06-14T07:35:22.218" v="4086" actId="1076"/>
          <ac:cxnSpMkLst>
            <pc:docMk/>
            <pc:sldMk cId="1564717293" sldId="332"/>
            <ac:cxnSpMk id="32" creationId="{A426159B-F1A2-7F81-F6DE-83E3A32AA9C9}"/>
          </ac:cxnSpMkLst>
        </pc:cxnChg>
        <pc:cxnChg chg="add mod">
          <ac:chgData name="Ying Cao" userId="c5d2f89c-37b7-45b8-9142-b3d7055cf3db" providerId="ADAL" clId="{1B3C3FFF-5886-F241-BCBE-2B4D34703837}" dt="2023-06-14T07:38:17.403" v="4131" actId="1076"/>
          <ac:cxnSpMkLst>
            <pc:docMk/>
            <pc:sldMk cId="1564717293" sldId="332"/>
            <ac:cxnSpMk id="49" creationId="{ACD42D36-FA9B-5010-54FC-CC199DB044EB}"/>
          </ac:cxnSpMkLst>
        </pc:cxnChg>
        <pc:cxnChg chg="add mod">
          <ac:chgData name="Ying Cao" userId="c5d2f89c-37b7-45b8-9142-b3d7055cf3db" providerId="ADAL" clId="{1B3C3FFF-5886-F241-BCBE-2B4D34703837}" dt="2023-06-14T07:38:04.346" v="4127" actId="1076"/>
          <ac:cxnSpMkLst>
            <pc:docMk/>
            <pc:sldMk cId="1564717293" sldId="332"/>
            <ac:cxnSpMk id="52" creationId="{8E0F02F7-C082-4910-AE84-C2D454558F9F}"/>
          </ac:cxnSpMkLst>
        </pc:cxnChg>
        <pc:cxnChg chg="add mod">
          <ac:chgData name="Ying Cao" userId="c5d2f89c-37b7-45b8-9142-b3d7055cf3db" providerId="ADAL" clId="{1B3C3FFF-5886-F241-BCBE-2B4D34703837}" dt="2023-06-14T07:38:29.393" v="4135" actId="14100"/>
          <ac:cxnSpMkLst>
            <pc:docMk/>
            <pc:sldMk cId="1564717293" sldId="332"/>
            <ac:cxnSpMk id="75" creationId="{9911602C-4288-88B9-92F6-B68DBCDB4191}"/>
          </ac:cxnSpMkLst>
        </pc:cxnChg>
        <pc:cxnChg chg="add mod">
          <ac:chgData name="Ying Cao" userId="c5d2f89c-37b7-45b8-9142-b3d7055cf3db" providerId="ADAL" clId="{1B3C3FFF-5886-F241-BCBE-2B4D34703837}" dt="2023-06-14T07:38:35.073" v="4138" actId="14100"/>
          <ac:cxnSpMkLst>
            <pc:docMk/>
            <pc:sldMk cId="1564717293" sldId="332"/>
            <ac:cxnSpMk id="78" creationId="{EF5128EB-DE29-540D-D517-1241B46D432E}"/>
          </ac:cxnSpMkLst>
        </pc:cxnChg>
        <pc:cxnChg chg="mod">
          <ac:chgData name="Ying Cao" userId="c5d2f89c-37b7-45b8-9142-b3d7055cf3db" providerId="ADAL" clId="{1B3C3FFF-5886-F241-BCBE-2B4D34703837}" dt="2023-06-14T07:34:50.614" v="4081" actId="1076"/>
          <ac:cxnSpMkLst>
            <pc:docMk/>
            <pc:sldMk cId="1564717293" sldId="332"/>
            <ac:cxnSpMk id="84" creationId="{3F97142A-9E04-B7FE-0B3D-891136D3907B}"/>
          </ac:cxnSpMkLst>
        </pc:cxnChg>
        <pc:cxnChg chg="del mod">
          <ac:chgData name="Ying Cao" userId="c5d2f89c-37b7-45b8-9142-b3d7055cf3db" providerId="ADAL" clId="{1B3C3FFF-5886-F241-BCBE-2B4D34703837}" dt="2023-06-14T07:40:53.549" v="4196" actId="478"/>
          <ac:cxnSpMkLst>
            <pc:docMk/>
            <pc:sldMk cId="1564717293" sldId="332"/>
            <ac:cxnSpMk id="85" creationId="{CE898D76-F441-69DF-18CF-A3C767BDF1D1}"/>
          </ac:cxnSpMkLst>
        </pc:cxnChg>
        <pc:cxnChg chg="mod">
          <ac:chgData name="Ying Cao" userId="c5d2f89c-37b7-45b8-9142-b3d7055cf3db" providerId="ADAL" clId="{1B3C3FFF-5886-F241-BCBE-2B4D34703837}" dt="2023-06-14T07:43:56.245" v="4266" actId="14100"/>
          <ac:cxnSpMkLst>
            <pc:docMk/>
            <pc:sldMk cId="1564717293" sldId="332"/>
            <ac:cxnSpMk id="86" creationId="{00455DB4-BB57-608C-487A-CEE2D6660C60}"/>
          </ac:cxnSpMkLst>
        </pc:cxnChg>
        <pc:cxnChg chg="del mod">
          <ac:chgData name="Ying Cao" userId="c5d2f89c-37b7-45b8-9142-b3d7055cf3db" providerId="ADAL" clId="{1B3C3FFF-5886-F241-BCBE-2B4D34703837}" dt="2023-06-14T07:39:45.092" v="4159" actId="478"/>
          <ac:cxnSpMkLst>
            <pc:docMk/>
            <pc:sldMk cId="1564717293" sldId="332"/>
            <ac:cxnSpMk id="87" creationId="{5AB52F93-B7D6-F681-507B-B06FBC7DC008}"/>
          </ac:cxnSpMkLst>
        </pc:cxnChg>
        <pc:cxnChg chg="mod">
          <ac:chgData name="Ying Cao" userId="c5d2f89c-37b7-45b8-9142-b3d7055cf3db" providerId="ADAL" clId="{1B3C3FFF-5886-F241-BCBE-2B4D34703837}" dt="2023-06-14T07:34:50.614" v="4081" actId="1076"/>
          <ac:cxnSpMkLst>
            <pc:docMk/>
            <pc:sldMk cId="1564717293" sldId="332"/>
            <ac:cxnSpMk id="91" creationId="{124D7A95-C274-0FB9-976A-A9438B0C9D07}"/>
          </ac:cxnSpMkLst>
        </pc:cxnChg>
        <pc:cxnChg chg="add del mod">
          <ac:chgData name="Ying Cao" userId="c5d2f89c-37b7-45b8-9142-b3d7055cf3db" providerId="ADAL" clId="{1B3C3FFF-5886-F241-BCBE-2B4D34703837}" dt="2023-06-14T07:40:57.254" v="4198" actId="478"/>
          <ac:cxnSpMkLst>
            <pc:docMk/>
            <pc:sldMk cId="1564717293" sldId="332"/>
            <ac:cxnSpMk id="98" creationId="{280BDFAE-70D3-3AB6-F369-E47160E2B650}"/>
          </ac:cxnSpMkLst>
        </pc:cxnChg>
        <pc:cxnChg chg="add del mod">
          <ac:chgData name="Ying Cao" userId="c5d2f89c-37b7-45b8-9142-b3d7055cf3db" providerId="ADAL" clId="{1B3C3FFF-5886-F241-BCBE-2B4D34703837}" dt="2023-06-14T07:40:55.958" v="4197" actId="478"/>
          <ac:cxnSpMkLst>
            <pc:docMk/>
            <pc:sldMk cId="1564717293" sldId="332"/>
            <ac:cxnSpMk id="99" creationId="{DD2BFAB7-FD53-CB7C-2311-2C5C53F6405A}"/>
          </ac:cxnSpMkLst>
        </pc:cxnChg>
        <pc:cxnChg chg="mod">
          <ac:chgData name="Ying Cao" userId="c5d2f89c-37b7-45b8-9142-b3d7055cf3db" providerId="ADAL" clId="{1B3C3FFF-5886-F241-BCBE-2B4D34703837}" dt="2023-06-14T07:36:35.259" v="4104" actId="1076"/>
          <ac:cxnSpMkLst>
            <pc:docMk/>
            <pc:sldMk cId="1564717293" sldId="332"/>
            <ac:cxnSpMk id="100" creationId="{556C108B-049C-9FFC-8F43-CD85153643F4}"/>
          </ac:cxnSpMkLst>
        </pc:cxnChg>
        <pc:cxnChg chg="add mod">
          <ac:chgData name="Ying Cao" userId="c5d2f89c-37b7-45b8-9142-b3d7055cf3db" providerId="ADAL" clId="{1B3C3FFF-5886-F241-BCBE-2B4D34703837}" dt="2023-06-14T07:39:39.738" v="4156" actId="14100"/>
          <ac:cxnSpMkLst>
            <pc:docMk/>
            <pc:sldMk cId="1564717293" sldId="332"/>
            <ac:cxnSpMk id="101" creationId="{E3C6FF13-685F-B8A0-A539-6B1DEF8FE803}"/>
          </ac:cxnSpMkLst>
        </pc:cxnChg>
        <pc:cxnChg chg="add mod">
          <ac:chgData name="Ying Cao" userId="c5d2f89c-37b7-45b8-9142-b3d7055cf3db" providerId="ADAL" clId="{1B3C3FFF-5886-F241-BCBE-2B4D34703837}" dt="2023-06-14T07:39:49.849" v="4161" actId="14100"/>
          <ac:cxnSpMkLst>
            <pc:docMk/>
            <pc:sldMk cId="1564717293" sldId="332"/>
            <ac:cxnSpMk id="105" creationId="{169AA8CA-0754-706D-628F-78452B00B579}"/>
          </ac:cxnSpMkLst>
        </pc:cxnChg>
        <pc:cxnChg chg="add mod">
          <ac:chgData name="Ying Cao" userId="c5d2f89c-37b7-45b8-9142-b3d7055cf3db" providerId="ADAL" clId="{1B3C3FFF-5886-F241-BCBE-2B4D34703837}" dt="2023-06-14T07:41:12.984" v="4204" actId="1076"/>
          <ac:cxnSpMkLst>
            <pc:docMk/>
            <pc:sldMk cId="1564717293" sldId="332"/>
            <ac:cxnSpMk id="108" creationId="{3A4DE820-FAC9-2A23-20F7-4CBFABF9A45A}"/>
          </ac:cxnSpMkLst>
        </pc:cxnChg>
        <pc:cxnChg chg="mod">
          <ac:chgData name="Ying Cao" userId="c5d2f89c-37b7-45b8-9142-b3d7055cf3db" providerId="ADAL" clId="{1B3C3FFF-5886-F241-BCBE-2B4D34703837}" dt="2023-06-14T07:34:50.614" v="4081" actId="1076"/>
          <ac:cxnSpMkLst>
            <pc:docMk/>
            <pc:sldMk cId="1564717293" sldId="332"/>
            <ac:cxnSpMk id="119" creationId="{E634A8C4-5A02-97D2-77DC-1B6ED168BA08}"/>
          </ac:cxnSpMkLst>
        </pc:cxnChg>
      </pc:sldChg>
      <pc:sldChg chg="addSp delSp modSp add mod">
        <pc:chgData name="Ying Cao" userId="c5d2f89c-37b7-45b8-9142-b3d7055cf3db" providerId="ADAL" clId="{1B3C3FFF-5886-F241-BCBE-2B4D34703837}" dt="2023-06-15T07:36:08.865" v="4831" actId="114"/>
        <pc:sldMkLst>
          <pc:docMk/>
          <pc:sldMk cId="3760835613" sldId="333"/>
        </pc:sldMkLst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6" creationId="{A253703A-4AD3-5868-AFA3-D3A4FFBF6ECF}"/>
          </ac:spMkLst>
        </pc:spChg>
        <pc:spChg chg="add mod">
          <ac:chgData name="Ying Cao" userId="c5d2f89c-37b7-45b8-9142-b3d7055cf3db" providerId="ADAL" clId="{1B3C3FFF-5886-F241-BCBE-2B4D34703837}" dt="2023-06-15T07:33:43.131" v="4728" actId="1038"/>
          <ac:spMkLst>
            <pc:docMk/>
            <pc:sldMk cId="3760835613" sldId="333"/>
            <ac:spMk id="8" creationId="{09C70454-92DE-AA9B-556A-293FC8CC5D26}"/>
          </ac:spMkLst>
        </pc:spChg>
        <pc:spChg chg="add mod">
          <ac:chgData name="Ying Cao" userId="c5d2f89c-37b7-45b8-9142-b3d7055cf3db" providerId="ADAL" clId="{1B3C3FFF-5886-F241-BCBE-2B4D34703837}" dt="2023-06-15T07:36:08.865" v="4831" actId="114"/>
          <ac:spMkLst>
            <pc:docMk/>
            <pc:sldMk cId="3760835613" sldId="333"/>
            <ac:spMk id="10" creationId="{7E920159-C666-FB9F-4BBB-4640712FCE9B}"/>
          </ac:spMkLst>
        </pc:spChg>
        <pc:spChg chg="add mod">
          <ac:chgData name="Ying Cao" userId="c5d2f89c-37b7-45b8-9142-b3d7055cf3db" providerId="ADAL" clId="{1B3C3FFF-5886-F241-BCBE-2B4D34703837}" dt="2023-06-15T07:33:57.330" v="4732" actId="14100"/>
          <ac:spMkLst>
            <pc:docMk/>
            <pc:sldMk cId="3760835613" sldId="333"/>
            <ac:spMk id="11" creationId="{2016BD04-7210-9AFF-26D8-A291F468BF5E}"/>
          </ac:spMkLst>
        </pc:spChg>
        <pc:spChg chg="add mod">
          <ac:chgData name="Ying Cao" userId="c5d2f89c-37b7-45b8-9142-b3d7055cf3db" providerId="ADAL" clId="{1B3C3FFF-5886-F241-BCBE-2B4D34703837}" dt="2023-06-15T07:36:08.865" v="4831" actId="114"/>
          <ac:spMkLst>
            <pc:docMk/>
            <pc:sldMk cId="3760835613" sldId="333"/>
            <ac:spMk id="12" creationId="{C9F6F178-033A-9092-AB7B-4838EA74988B}"/>
          </ac:spMkLst>
        </pc:spChg>
        <pc:spChg chg="add mod">
          <ac:chgData name="Ying Cao" userId="c5d2f89c-37b7-45b8-9142-b3d7055cf3db" providerId="ADAL" clId="{1B3C3FFF-5886-F241-BCBE-2B4D34703837}" dt="2023-06-15T07:34:25.110" v="4755" actId="14100"/>
          <ac:spMkLst>
            <pc:docMk/>
            <pc:sldMk cId="3760835613" sldId="333"/>
            <ac:spMk id="13" creationId="{EFD56FCF-809B-CCAD-20AC-970F692B6C97}"/>
          </ac:spMkLst>
        </pc:spChg>
        <pc:spChg chg="add mod">
          <ac:chgData name="Ying Cao" userId="c5d2f89c-37b7-45b8-9142-b3d7055cf3db" providerId="ADAL" clId="{1B3C3FFF-5886-F241-BCBE-2B4D34703837}" dt="2023-06-15T07:35:03.519" v="4798" actId="1035"/>
          <ac:spMkLst>
            <pc:docMk/>
            <pc:sldMk cId="3760835613" sldId="333"/>
            <ac:spMk id="14" creationId="{5F9B8643-DA17-27C7-4125-1A924F8E20BC}"/>
          </ac:spMkLst>
        </pc:spChg>
        <pc:spChg chg="add del mod">
          <ac:chgData name="Ying Cao" userId="c5d2f89c-37b7-45b8-9142-b3d7055cf3db" providerId="ADAL" clId="{1B3C3FFF-5886-F241-BCBE-2B4D34703837}" dt="2023-06-15T07:35:10.611" v="4801" actId="478"/>
          <ac:spMkLst>
            <pc:docMk/>
            <pc:sldMk cId="3760835613" sldId="333"/>
            <ac:spMk id="15" creationId="{6A762B95-792E-174D-80C6-FD13699223AD}"/>
          </ac:spMkLst>
        </pc:spChg>
        <pc:spChg chg="add mod">
          <ac:chgData name="Ying Cao" userId="c5d2f89c-37b7-45b8-9142-b3d7055cf3db" providerId="ADAL" clId="{1B3C3FFF-5886-F241-BCBE-2B4D34703837}" dt="2023-06-15T07:36:08.865" v="4831" actId="114"/>
          <ac:spMkLst>
            <pc:docMk/>
            <pc:sldMk cId="3760835613" sldId="333"/>
            <ac:spMk id="16" creationId="{A7977DDB-AE5E-EE70-6B27-C27C202BB62B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20" creationId="{D6A4F402-C999-6FE4-A90A-82425EDA11C3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22" creationId="{86B8525A-591B-FCFF-D29F-E4B2321A6522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28" creationId="{AFFDBF66-172D-404F-7B97-DE157AA19235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27" creationId="{0AE3618F-AA95-8B60-BB38-9ABC51B3102B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29" creationId="{CE8D8770-B64D-1D37-09A1-4B2597EF05B0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30" creationId="{54CA5176-9828-CF68-C7AC-A3EB355D46C9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31" creationId="{C8C373B1-BDD2-E396-0843-AD4D2B3D079B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35" creationId="{2B302B38-3F7D-1880-9A7B-F910F774F1C0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36" creationId="{6A401258-E6A1-ABD2-BD7B-D10635BDE3F4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38" creationId="{0EF086DF-D4E5-EF88-4F85-2A5C1964E47E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39" creationId="{A653016B-ED6F-DD4D-36FD-A83AC5237BD4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45" creationId="{93E5C62F-658C-585E-7F50-9BAA96C69F18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47" creationId="{89E2CEDC-38E4-A701-C395-10C92AC7BE37}"/>
          </ac:spMkLst>
        </pc:spChg>
        <pc:spChg chg="del">
          <ac:chgData name="Ying Cao" userId="c5d2f89c-37b7-45b8-9142-b3d7055cf3db" providerId="ADAL" clId="{1B3C3FFF-5886-F241-BCBE-2B4D34703837}" dt="2023-06-15T07:32:41.397" v="4704" actId="478"/>
          <ac:spMkLst>
            <pc:docMk/>
            <pc:sldMk cId="3760835613" sldId="333"/>
            <ac:spMk id="161" creationId="{B17C32A0-911D-86FD-A504-105DB61723E3}"/>
          </ac:spMkLst>
        </pc:spChg>
        <pc:grpChg chg="del">
          <ac:chgData name="Ying Cao" userId="c5d2f89c-37b7-45b8-9142-b3d7055cf3db" providerId="ADAL" clId="{1B3C3FFF-5886-F241-BCBE-2B4D34703837}" dt="2023-06-15T07:32:41.397" v="4704" actId="478"/>
          <ac:grpSpMkLst>
            <pc:docMk/>
            <pc:sldMk cId="3760835613" sldId="333"/>
            <ac:grpSpMk id="162" creationId="{A7E3BD81-0423-9266-7B98-43A40A236062}"/>
          </ac:grpSpMkLst>
        </pc:grpChg>
        <pc:picChg chg="add mod">
          <ac:chgData name="Ying Cao" userId="c5d2f89c-37b7-45b8-9142-b3d7055cf3db" providerId="ADAL" clId="{1B3C3FFF-5886-F241-BCBE-2B4D34703837}" dt="2023-06-15T07:32:52.566" v="4707" actId="1076"/>
          <ac:picMkLst>
            <pc:docMk/>
            <pc:sldMk cId="3760835613" sldId="333"/>
            <ac:picMk id="7" creationId="{19909E3F-3341-D285-587C-8B6F8302C158}"/>
          </ac:picMkLst>
        </pc:pic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9" creationId="{5556733D-FEC5-1F4D-4C0B-3FCEB131F105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9" creationId="{5CEB3A3C-CFD7-1987-A39D-4FD2409E06E3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24" creationId="{3D921BCA-A376-25D5-8C20-90F1E7C09B22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31" creationId="{29043E28-6271-99AC-0FED-D8566F106FAD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37" creationId="{B80246C1-A18F-6042-ED8D-62F005B51935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46" creationId="{E7FC607B-9757-832F-5265-CE4A72C4953E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48" creationId="{71402F12-EE69-4C75-7C2F-E93F123D1E96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62" creationId="{A8764EAF-F85E-16D7-D9C0-87DF79A17809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85" creationId="{E0D83D80-C246-6EC5-83E8-263363981CD7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88" creationId="{951D823A-4114-5043-15BC-ADC824928EC3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94" creationId="{1815D3D5-9D55-3C04-9DF2-BF85E3418F53}"/>
          </ac:cxnSpMkLst>
        </pc:cxnChg>
        <pc:cxnChg chg="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08" creationId="{6CAB207A-08CE-EA97-C4C9-8A7FB36B706C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32" creationId="{D66148EC-B83A-8BCD-BD72-6FE6B9E1AE9D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33" creationId="{26B94998-B36E-CACC-2950-A5E4B1A9EA12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34" creationId="{B75A2F1D-A60A-CE4C-6F44-A3AE71F9091A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37" creationId="{CEC9EA24-F3AD-B2AE-3E4E-98FC0FBEE4C5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40" creationId="{AD131744-23BF-381E-148A-BD213D0D44A9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41" creationId="{300CEC18-33BC-68B6-2521-DA3C49072C46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42" creationId="{5C22C0C6-A8AF-38F1-99A5-EF68AD1B427E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48" creationId="{2370415E-0CF8-883E-6F78-D5E7FAC6DC03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51" creationId="{489F69CD-AAF1-6761-D9A5-8B71958B6472}"/>
          </ac:cxnSpMkLst>
        </pc:cxnChg>
        <pc:cxnChg chg="del mod">
          <ac:chgData name="Ying Cao" userId="c5d2f89c-37b7-45b8-9142-b3d7055cf3db" providerId="ADAL" clId="{1B3C3FFF-5886-F241-BCBE-2B4D34703837}" dt="2023-06-15T07:32:41.397" v="4704" actId="478"/>
          <ac:cxnSpMkLst>
            <pc:docMk/>
            <pc:sldMk cId="3760835613" sldId="333"/>
            <ac:cxnSpMk id="155" creationId="{EF31445D-34B7-A831-3B1F-B119B82469CF}"/>
          </ac:cxnSpMkLst>
        </pc:cxnChg>
      </pc:sldChg>
    </pc:docChg>
  </pc:docChgLst>
  <pc:docChgLst>
    <pc:chgData name="Ying Cao" userId="c5d2f89c-37b7-45b8-9142-b3d7055cf3db" providerId="ADAL" clId="{A46B9C56-A578-5742-9CB5-7FE61CFB4731}"/>
    <pc:docChg chg="undo custSel addSld delSld modSld sldOrd">
      <pc:chgData name="Ying Cao" userId="c5d2f89c-37b7-45b8-9142-b3d7055cf3db" providerId="ADAL" clId="{A46B9C56-A578-5742-9CB5-7FE61CFB4731}" dt="2023-04-25T06:54:23.432" v="9159" actId="14100"/>
      <pc:docMkLst>
        <pc:docMk/>
      </pc:docMkLst>
      <pc:sldChg chg="mod modShow">
        <pc:chgData name="Ying Cao" userId="c5d2f89c-37b7-45b8-9142-b3d7055cf3db" providerId="ADAL" clId="{A46B9C56-A578-5742-9CB5-7FE61CFB4731}" dt="2023-04-04T07:19:46.265" v="4297" actId="729"/>
        <pc:sldMkLst>
          <pc:docMk/>
          <pc:sldMk cId="1978640076" sldId="256"/>
        </pc:sldMkLst>
      </pc:sldChg>
      <pc:sldChg chg="addSp delSp modSp mod modShow">
        <pc:chgData name="Ying Cao" userId="c5d2f89c-37b7-45b8-9142-b3d7055cf3db" providerId="ADAL" clId="{A46B9C56-A578-5742-9CB5-7FE61CFB4731}" dt="2023-04-23T03:02:51.868" v="9147" actId="729"/>
        <pc:sldMkLst>
          <pc:docMk/>
          <pc:sldMk cId="991268899" sldId="301"/>
        </pc:sldMkLst>
        <pc:spChg chg="add del mod">
          <ac:chgData name="Ying Cao" userId="c5d2f89c-37b7-45b8-9142-b3d7055cf3db" providerId="ADAL" clId="{A46B9C56-A578-5742-9CB5-7FE61CFB4731}" dt="2023-04-03T04:25:50.819" v="2658" actId="478"/>
          <ac:spMkLst>
            <pc:docMk/>
            <pc:sldMk cId="991268899" sldId="301"/>
            <ac:spMk id="2" creationId="{95FF8458-ED8D-9ECC-99EA-259A7901295C}"/>
          </ac:spMkLst>
        </pc:spChg>
        <pc:spChg chg="add del mod">
          <ac:chgData name="Ying Cao" userId="c5d2f89c-37b7-45b8-9142-b3d7055cf3db" providerId="ADAL" clId="{A46B9C56-A578-5742-9CB5-7FE61CFB4731}" dt="2023-04-03T04:26:39.974" v="2710" actId="478"/>
          <ac:spMkLst>
            <pc:docMk/>
            <pc:sldMk cId="991268899" sldId="301"/>
            <ac:spMk id="4" creationId="{174C6922-1F68-8332-AB34-DF3FD6E07714}"/>
          </ac:spMkLst>
        </pc:spChg>
        <pc:spChg chg="mod">
          <ac:chgData name="Ying Cao" userId="c5d2f89c-37b7-45b8-9142-b3d7055cf3db" providerId="ADAL" clId="{A46B9C56-A578-5742-9CB5-7FE61CFB4731}" dt="2023-04-03T05:18:09.015" v="3005" actId="20577"/>
          <ac:spMkLst>
            <pc:docMk/>
            <pc:sldMk cId="991268899" sldId="301"/>
            <ac:spMk id="6" creationId="{49B24037-3C92-643A-986D-6DCFBEC7DCEA}"/>
          </ac:spMkLst>
        </pc:spChg>
        <pc:spChg chg="mod">
          <ac:chgData name="Ying Cao" userId="c5d2f89c-37b7-45b8-9142-b3d7055cf3db" providerId="ADAL" clId="{A46B9C56-A578-5742-9CB5-7FE61CFB4731}" dt="2023-04-03T05:18:47.440" v="3013" actId="255"/>
          <ac:spMkLst>
            <pc:docMk/>
            <pc:sldMk cId="991268899" sldId="301"/>
            <ac:spMk id="7" creationId="{66DD2FFB-68FF-D750-BC4B-7A0F39906E81}"/>
          </ac:spMkLst>
        </pc:spChg>
        <pc:spChg chg="del mod">
          <ac:chgData name="Ying Cao" userId="c5d2f89c-37b7-45b8-9142-b3d7055cf3db" providerId="ADAL" clId="{A46B9C56-A578-5742-9CB5-7FE61CFB4731}" dt="2023-04-03T05:19:13.733" v="3036" actId="478"/>
          <ac:spMkLst>
            <pc:docMk/>
            <pc:sldMk cId="991268899" sldId="301"/>
            <ac:spMk id="8" creationId="{A860B461-F9BC-03E1-746A-763460D690DB}"/>
          </ac:spMkLst>
        </pc:spChg>
        <pc:spChg chg="mod">
          <ac:chgData name="Ying Cao" userId="c5d2f89c-37b7-45b8-9142-b3d7055cf3db" providerId="ADAL" clId="{A46B9C56-A578-5742-9CB5-7FE61CFB4731}" dt="2023-04-03T05:18:47.440" v="3013" actId="255"/>
          <ac:spMkLst>
            <pc:docMk/>
            <pc:sldMk cId="991268899" sldId="301"/>
            <ac:spMk id="11" creationId="{7F8B372D-BAB9-A30D-EFF7-413CA9718CD5}"/>
          </ac:spMkLst>
        </pc:spChg>
        <pc:spChg chg="add mod">
          <ac:chgData name="Ying Cao" userId="c5d2f89c-37b7-45b8-9142-b3d7055cf3db" providerId="ADAL" clId="{A46B9C56-A578-5742-9CB5-7FE61CFB4731}" dt="2023-04-03T05:19:35.090" v="3044" actId="20577"/>
          <ac:spMkLst>
            <pc:docMk/>
            <pc:sldMk cId="991268899" sldId="301"/>
            <ac:spMk id="13" creationId="{77C6F1B5-120B-F312-AD5A-5A2C9D336FED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23" creationId="{2233DBDF-7FB8-27BF-A56F-9664CB7CC900}"/>
          </ac:spMkLst>
        </pc:spChg>
        <pc:spChg chg="mod">
          <ac:chgData name="Ying Cao" userId="c5d2f89c-37b7-45b8-9142-b3d7055cf3db" providerId="ADAL" clId="{A46B9C56-A578-5742-9CB5-7FE61CFB4731}" dt="2023-04-03T05:15:32.597" v="2985" actId="20577"/>
          <ac:spMkLst>
            <pc:docMk/>
            <pc:sldMk cId="991268899" sldId="301"/>
            <ac:spMk id="24" creationId="{910A3A05-5B29-770F-B556-28F049046529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39" creationId="{ACBB6C00-3F32-D301-9F65-05323574B2D6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0" creationId="{4C27F659-7423-0564-3066-F141B42B1E15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1" creationId="{62BB8301-09DC-1441-5517-25CCBC59F31E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4" creationId="{EB95C45F-6478-DC65-8578-765ECA3A9E52}"/>
          </ac:spMkLst>
        </pc:spChg>
        <pc:spChg chg="mod">
          <ac:chgData name="Ying Cao" userId="c5d2f89c-37b7-45b8-9142-b3d7055cf3db" providerId="ADAL" clId="{A46B9C56-A578-5742-9CB5-7FE61CFB4731}" dt="2023-04-03T05:15:39.123" v="2986" actId="14100"/>
          <ac:spMkLst>
            <pc:docMk/>
            <pc:sldMk cId="991268899" sldId="301"/>
            <ac:spMk id="46" creationId="{4416B65A-04BC-B892-9EA3-C3FCD2F7BBCD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7" creationId="{FD5A1FD4-69B6-9F20-3427-29C5E9C39A18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0" creationId="{D03B7F72-CB6A-EBAB-ED57-71F163363A14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3" creationId="{8C0E38EC-9382-7248-E8CC-FB46CC5D78E8}"/>
          </ac:spMkLst>
        </pc:spChg>
        <pc:spChg chg="mod">
          <ac:chgData name="Ying Cao" userId="c5d2f89c-37b7-45b8-9142-b3d7055cf3db" providerId="ADAL" clId="{A46B9C56-A578-5742-9CB5-7FE61CFB4731}" dt="2023-04-03T05:19:06.721" v="3034" actId="1076"/>
          <ac:spMkLst>
            <pc:docMk/>
            <pc:sldMk cId="991268899" sldId="301"/>
            <ac:spMk id="54" creationId="{EC47C819-426E-6CDE-70E5-2CC087CED786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5" creationId="{A01DAAB4-C9A4-DD6E-F27E-41A7F2E2BCBE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6" creationId="{E4AF6ADD-85B3-D889-6F89-B2CF96755F25}"/>
          </ac:spMkLst>
        </pc:spChg>
        <pc:spChg chg="del mod">
          <ac:chgData name="Ying Cao" userId="c5d2f89c-37b7-45b8-9142-b3d7055cf3db" providerId="ADAL" clId="{A46B9C56-A578-5742-9CB5-7FE61CFB4731}" dt="2023-04-03T05:16:38.655" v="2992" actId="478"/>
          <ac:spMkLst>
            <pc:docMk/>
            <pc:sldMk cId="991268899" sldId="301"/>
            <ac:spMk id="58" creationId="{9428CA95-1E98-B257-7D98-DF8D4C872B34}"/>
          </ac:spMkLst>
        </pc:spChg>
        <pc:spChg chg="del mod">
          <ac:chgData name="Ying Cao" userId="c5d2f89c-37b7-45b8-9142-b3d7055cf3db" providerId="ADAL" clId="{A46B9C56-A578-5742-9CB5-7FE61CFB4731}" dt="2023-04-03T05:16:41.471" v="2993" actId="478"/>
          <ac:spMkLst>
            <pc:docMk/>
            <pc:sldMk cId="991268899" sldId="301"/>
            <ac:spMk id="59" creationId="{0399F228-F99B-3DA2-4CA2-47EB8319083E}"/>
          </ac:spMkLst>
        </pc:spChg>
        <pc:grpChg chg="add mod">
          <ac:chgData name="Ying Cao" userId="c5d2f89c-37b7-45b8-9142-b3d7055cf3db" providerId="ADAL" clId="{A46B9C56-A578-5742-9CB5-7FE61CFB4731}" dt="2023-04-03T05:18:59.560" v="3032" actId="1035"/>
          <ac:grpSpMkLst>
            <pc:docMk/>
            <pc:sldMk cId="991268899" sldId="301"/>
            <ac:grpSpMk id="5" creationId="{C6923381-AF63-96D6-0097-86DC0E6FBAE8}"/>
          </ac:grpSpMkLst>
        </pc:grpChg>
        <pc:grpChg chg="mod">
          <ac:chgData name="Ying Cao" userId="c5d2f89c-37b7-45b8-9142-b3d7055cf3db" providerId="ADAL" clId="{A46B9C56-A578-5742-9CB5-7FE61CFB4731}" dt="2023-04-03T05:15:13.842" v="2966" actId="20577"/>
          <ac:grpSpMkLst>
            <pc:docMk/>
            <pc:sldMk cId="991268899" sldId="301"/>
            <ac:grpSpMk id="9" creationId="{9979213B-1FB0-1EEE-11F1-E5D07BD23A4C}"/>
          </ac:grpSpMkLst>
        </pc:grpChg>
        <pc:grpChg chg="mod">
          <ac:chgData name="Ying Cao" userId="c5d2f89c-37b7-45b8-9142-b3d7055cf3db" providerId="ADAL" clId="{A46B9C56-A578-5742-9CB5-7FE61CFB4731}" dt="2023-04-03T05:18:55.466" v="3023" actId="1035"/>
          <ac:grpSpMkLst>
            <pc:docMk/>
            <pc:sldMk cId="991268899" sldId="301"/>
            <ac:grpSpMk id="10" creationId="{3814D441-28AE-CAF4-859E-286B88DDF253}"/>
          </ac:grpSpMkLst>
        </pc:grpChg>
        <pc:grpChg chg="mod">
          <ac:chgData name="Ying Cao" userId="c5d2f89c-37b7-45b8-9142-b3d7055cf3db" providerId="ADAL" clId="{A46B9C56-A578-5742-9CB5-7FE61CFB4731}" dt="2023-04-03T05:15:13.842" v="2966" actId="20577"/>
          <ac:grpSpMkLst>
            <pc:docMk/>
            <pc:sldMk cId="991268899" sldId="301"/>
            <ac:grpSpMk id="45" creationId="{C0143875-32B8-4EE4-725F-C593D695D0D5}"/>
          </ac:grpSpMkLst>
        </pc:grpChg>
        <pc:grpChg chg="mod">
          <ac:chgData name="Ying Cao" userId="c5d2f89c-37b7-45b8-9142-b3d7055cf3db" providerId="ADAL" clId="{A46B9C56-A578-5742-9CB5-7FE61CFB4731}" dt="2023-04-03T05:15:13.842" v="2966" actId="20577"/>
          <ac:grpSpMkLst>
            <pc:docMk/>
            <pc:sldMk cId="991268899" sldId="301"/>
            <ac:grpSpMk id="48" creationId="{AE037F97-CDF7-544D-2DC8-90C6F303D1F2}"/>
          </ac:grpSpMkLst>
        </pc:grpChg>
      </pc:sldChg>
      <pc:sldChg chg="addSp delSp modSp mod">
        <pc:chgData name="Ying Cao" userId="c5d2f89c-37b7-45b8-9142-b3d7055cf3db" providerId="ADAL" clId="{A46B9C56-A578-5742-9CB5-7FE61CFB4731}" dt="2023-04-07T02:22:22.486" v="6080" actId="20577"/>
        <pc:sldMkLst>
          <pc:docMk/>
          <pc:sldMk cId="3713324310" sldId="302"/>
        </pc:sldMkLst>
        <pc:spChg chg="add mod">
          <ac:chgData name="Ying Cao" userId="c5d2f89c-37b7-45b8-9142-b3d7055cf3db" providerId="ADAL" clId="{A46B9C56-A578-5742-9CB5-7FE61CFB4731}" dt="2023-04-03T01:47:58.372" v="2172" actId="1076"/>
          <ac:spMkLst>
            <pc:docMk/>
            <pc:sldMk cId="3713324310" sldId="302"/>
            <ac:spMk id="2" creationId="{CB0C2CA0-15D9-96F5-6EB8-3E9C3CA69218}"/>
          </ac:spMkLst>
        </pc:spChg>
        <pc:spChg chg="add mod">
          <ac:chgData name="Ying Cao" userId="c5d2f89c-37b7-45b8-9142-b3d7055cf3db" providerId="ADAL" clId="{A46B9C56-A578-5742-9CB5-7FE61CFB4731}" dt="2023-04-03T02:52:14.092" v="2481" actId="20577"/>
          <ac:spMkLst>
            <pc:docMk/>
            <pc:sldMk cId="3713324310" sldId="302"/>
            <ac:spMk id="3" creationId="{1744052A-42FD-67E9-A2BC-8ECA4B9BB67C}"/>
          </ac:spMkLst>
        </pc:spChg>
        <pc:spChg chg="add mod">
          <ac:chgData name="Ying Cao" userId="c5d2f89c-37b7-45b8-9142-b3d7055cf3db" providerId="ADAL" clId="{A46B9C56-A578-5742-9CB5-7FE61CFB4731}" dt="2023-04-04T04:32:08.130" v="3561" actId="1076"/>
          <ac:spMkLst>
            <pc:docMk/>
            <pc:sldMk cId="3713324310" sldId="302"/>
            <ac:spMk id="6" creationId="{CE2AC3A8-FC1A-7AA0-FE6A-B9C1DF6752C0}"/>
          </ac:spMkLst>
        </pc:spChg>
        <pc:spChg chg="add mod">
          <ac:chgData name="Ying Cao" userId="c5d2f89c-37b7-45b8-9142-b3d7055cf3db" providerId="ADAL" clId="{A46B9C56-A578-5742-9CB5-7FE61CFB4731}" dt="2023-04-03T02:59:21.177" v="2586" actId="1076"/>
          <ac:spMkLst>
            <pc:docMk/>
            <pc:sldMk cId="3713324310" sldId="302"/>
            <ac:spMk id="7" creationId="{B455BBD1-DFB0-8646-35E5-2FB4ED1A5D6C}"/>
          </ac:spMkLst>
        </pc:spChg>
        <pc:spChg chg="add del mod">
          <ac:chgData name="Ying Cao" userId="c5d2f89c-37b7-45b8-9142-b3d7055cf3db" providerId="ADAL" clId="{A46B9C56-A578-5742-9CB5-7FE61CFB4731}" dt="2023-04-03T01:46:52.203" v="2145"/>
          <ac:spMkLst>
            <pc:docMk/>
            <pc:sldMk cId="3713324310" sldId="302"/>
            <ac:spMk id="9" creationId="{8CDBA99F-5C83-5F03-7FC7-3A9018D3B29A}"/>
          </ac:spMkLst>
        </pc:spChg>
        <pc:spChg chg="add del mod">
          <ac:chgData name="Ying Cao" userId="c5d2f89c-37b7-45b8-9142-b3d7055cf3db" providerId="ADAL" clId="{A46B9C56-A578-5742-9CB5-7FE61CFB4731}" dt="2023-04-03T02:58:45.238" v="2575" actId="478"/>
          <ac:spMkLst>
            <pc:docMk/>
            <pc:sldMk cId="3713324310" sldId="302"/>
            <ac:spMk id="10" creationId="{30898242-B5A6-DB9F-C7BB-1B2D98DE86AF}"/>
          </ac:spMkLst>
        </pc:spChg>
        <pc:spChg chg="add mod">
          <ac:chgData name="Ying Cao" userId="c5d2f89c-37b7-45b8-9142-b3d7055cf3db" providerId="ADAL" clId="{A46B9C56-A578-5742-9CB5-7FE61CFB4731}" dt="2023-04-03T02:59:36.067" v="2601" actId="1038"/>
          <ac:spMkLst>
            <pc:docMk/>
            <pc:sldMk cId="3713324310" sldId="302"/>
            <ac:spMk id="21" creationId="{C4A1F704-8AD2-62C9-167E-59E19CA83E2E}"/>
          </ac:spMkLst>
        </pc:spChg>
        <pc:spChg chg="add del mod">
          <ac:chgData name="Ying Cao" userId="c5d2f89c-37b7-45b8-9142-b3d7055cf3db" providerId="ADAL" clId="{A46B9C56-A578-5742-9CB5-7FE61CFB4731}" dt="2023-04-03T02:58:34.938" v="2573" actId="478"/>
          <ac:spMkLst>
            <pc:docMk/>
            <pc:sldMk cId="3713324310" sldId="302"/>
            <ac:spMk id="25" creationId="{D51F267A-9C00-5C45-21B4-AFD56E05018F}"/>
          </ac:spMkLst>
        </pc:spChg>
        <pc:spChg chg="add del mod">
          <ac:chgData name="Ying Cao" userId="c5d2f89c-37b7-45b8-9142-b3d7055cf3db" providerId="ADAL" clId="{A46B9C56-A578-5742-9CB5-7FE61CFB4731}" dt="2023-04-03T02:58:50.896" v="2578" actId="478"/>
          <ac:spMkLst>
            <pc:docMk/>
            <pc:sldMk cId="3713324310" sldId="302"/>
            <ac:spMk id="26" creationId="{A4A48370-76DB-63C8-8EDA-E44CE61F939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0" creationId="{8E02A7E7-BD3A-C849-008A-74BB43F2E4A1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1" creationId="{1D04EA8C-AD83-3ED5-604C-1B1EF13471C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4" creationId="{F5D00652-EF44-A9AE-CBA8-515942F244E9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5" creationId="{14BE3F22-3175-E42B-C7C2-33AC904B60C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6" creationId="{AB1560BB-66F6-4218-BAA2-848FA80F60FE}"/>
          </ac:spMkLst>
        </pc:spChg>
        <pc:spChg chg="mod">
          <ac:chgData name="Ying Cao" userId="c5d2f89c-37b7-45b8-9142-b3d7055cf3db" providerId="ADAL" clId="{A46B9C56-A578-5742-9CB5-7FE61CFB4731}" dt="2023-04-03T01:48:08.233" v="2173" actId="1076"/>
          <ac:spMkLst>
            <pc:docMk/>
            <pc:sldMk cId="3713324310" sldId="302"/>
            <ac:spMk id="48" creationId="{46E17127-50A6-DB12-854D-25FE694C2C8D}"/>
          </ac:spMkLst>
        </pc:spChg>
        <pc:spChg chg="mod">
          <ac:chgData name="Ying Cao" userId="c5d2f89c-37b7-45b8-9142-b3d7055cf3db" providerId="ADAL" clId="{A46B9C56-A578-5742-9CB5-7FE61CFB4731}" dt="2023-04-03T01:17:29.709" v="1671" actId="1076"/>
          <ac:spMkLst>
            <pc:docMk/>
            <pc:sldMk cId="3713324310" sldId="302"/>
            <ac:spMk id="52" creationId="{26E9C18D-9D8B-AC48-2CA9-7D13C989CF69}"/>
          </ac:spMkLst>
        </pc:spChg>
        <pc:spChg chg="mod topLvl">
          <ac:chgData name="Ying Cao" userId="c5d2f89c-37b7-45b8-9142-b3d7055cf3db" providerId="ADAL" clId="{A46B9C56-A578-5742-9CB5-7FE61CFB4731}" dt="2023-04-04T04:37:12.330" v="3625" actId="20577"/>
          <ac:spMkLst>
            <pc:docMk/>
            <pc:sldMk cId="3713324310" sldId="302"/>
            <ac:spMk id="53" creationId="{C709745A-3144-242F-CE5D-A3C5E46A3398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54" creationId="{C86C53AB-2EB0-9704-2727-9D3A151EEE1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55" creationId="{AA28D468-7598-060C-E930-703712CA0C19}"/>
          </ac:spMkLst>
        </pc:spChg>
        <pc:spChg chg="mod topLvl">
          <ac:chgData name="Ying Cao" userId="c5d2f89c-37b7-45b8-9142-b3d7055cf3db" providerId="ADAL" clId="{A46B9C56-A578-5742-9CB5-7FE61CFB4731}" dt="2023-04-04T05:35:18.905" v="3661" actId="20577"/>
          <ac:spMkLst>
            <pc:docMk/>
            <pc:sldMk cId="3713324310" sldId="302"/>
            <ac:spMk id="56" creationId="{2125695B-9B92-F3DD-CBA9-A1142D7C0EFC}"/>
          </ac:spMkLst>
        </pc:spChg>
        <pc:spChg chg="mod topLvl">
          <ac:chgData name="Ying Cao" userId="c5d2f89c-37b7-45b8-9142-b3d7055cf3db" providerId="ADAL" clId="{A46B9C56-A578-5742-9CB5-7FE61CFB4731}" dt="2023-04-04T04:37:00.625" v="3621" actId="20577"/>
          <ac:spMkLst>
            <pc:docMk/>
            <pc:sldMk cId="3713324310" sldId="302"/>
            <ac:spMk id="57" creationId="{592E7FFC-40F6-E78A-A6A1-9CBC9621D9A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58" creationId="{BD8E1305-A9D7-B2F4-2155-4033FF9012F7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77" creationId="{423F563C-A0E6-17A1-EA60-6F79DB228134}"/>
          </ac:spMkLst>
        </pc:spChg>
        <pc:spChg chg="mod topLvl">
          <ac:chgData name="Ying Cao" userId="c5d2f89c-37b7-45b8-9142-b3d7055cf3db" providerId="ADAL" clId="{A46B9C56-A578-5742-9CB5-7FE61CFB4731}" dt="2023-04-03T01:55:02.031" v="2366" actId="1037"/>
          <ac:spMkLst>
            <pc:docMk/>
            <pc:sldMk cId="3713324310" sldId="302"/>
            <ac:spMk id="89" creationId="{329FCE4A-39C1-5A28-E8EA-636B096F37A6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93" creationId="{5E99FE21-73B9-F757-72EF-03A7F1EC8692}"/>
          </ac:spMkLst>
        </pc:spChg>
        <pc:spChg chg="mod topLvl">
          <ac:chgData name="Ying Cao" userId="c5d2f89c-37b7-45b8-9142-b3d7055cf3db" providerId="ADAL" clId="{A46B9C56-A578-5742-9CB5-7FE61CFB4731}" dt="2023-04-03T02:52:29.811" v="2486" actId="20577"/>
          <ac:spMkLst>
            <pc:docMk/>
            <pc:sldMk cId="3713324310" sldId="302"/>
            <ac:spMk id="94" creationId="{4FEB922F-8C90-56A6-BE51-B20D23250D04}"/>
          </ac:spMkLst>
        </pc:spChg>
        <pc:spChg chg="mod topLvl">
          <ac:chgData name="Ying Cao" userId="c5d2f89c-37b7-45b8-9142-b3d7055cf3db" providerId="ADAL" clId="{A46B9C56-A578-5742-9CB5-7FE61CFB4731}" dt="2023-04-03T02:53:38.341" v="2503" actId="14100"/>
          <ac:spMkLst>
            <pc:docMk/>
            <pc:sldMk cId="3713324310" sldId="302"/>
            <ac:spMk id="95" creationId="{09DCC103-201D-3B45-C1BD-E629B42A4E0D}"/>
          </ac:spMkLst>
        </pc:spChg>
        <pc:spChg chg="mod topLvl">
          <ac:chgData name="Ying Cao" userId="c5d2f89c-37b7-45b8-9142-b3d7055cf3db" providerId="ADAL" clId="{A46B9C56-A578-5742-9CB5-7FE61CFB4731}" dt="2023-04-03T02:53:49.035" v="2506" actId="14100"/>
          <ac:spMkLst>
            <pc:docMk/>
            <pc:sldMk cId="3713324310" sldId="302"/>
            <ac:spMk id="96" creationId="{1DBD6C91-AE24-EE81-A25F-042EB024D994}"/>
          </ac:spMkLst>
        </pc:spChg>
        <pc:spChg chg="mod topLvl">
          <ac:chgData name="Ying Cao" userId="c5d2f89c-37b7-45b8-9142-b3d7055cf3db" providerId="ADAL" clId="{A46B9C56-A578-5742-9CB5-7FE61CFB4731}" dt="2023-04-03T02:58:13.074" v="2572" actId="20577"/>
          <ac:spMkLst>
            <pc:docMk/>
            <pc:sldMk cId="3713324310" sldId="302"/>
            <ac:spMk id="97" creationId="{D751D1FF-CF25-D403-BC60-AE820C2A2254}"/>
          </ac:spMkLst>
        </pc:spChg>
        <pc:spChg chg="mod topLvl">
          <ac:chgData name="Ying Cao" userId="c5d2f89c-37b7-45b8-9142-b3d7055cf3db" providerId="ADAL" clId="{A46B9C56-A578-5742-9CB5-7FE61CFB4731}" dt="2023-04-03T02:55:43.377" v="2532" actId="20577"/>
          <ac:spMkLst>
            <pc:docMk/>
            <pc:sldMk cId="3713324310" sldId="302"/>
            <ac:spMk id="98" creationId="{4C7175FB-B97B-C15D-695E-1DBD6C94F2DE}"/>
          </ac:spMkLst>
        </pc:spChg>
        <pc:spChg chg="mod topLvl">
          <ac:chgData name="Ying Cao" userId="c5d2f89c-37b7-45b8-9142-b3d7055cf3db" providerId="ADAL" clId="{A46B9C56-A578-5742-9CB5-7FE61CFB4731}" dt="2023-04-03T02:56:21.422" v="2545" actId="1076"/>
          <ac:spMkLst>
            <pc:docMk/>
            <pc:sldMk cId="3713324310" sldId="302"/>
            <ac:spMk id="99" creationId="{4EF58B73-4BC6-58CF-E0FE-BF0A517750D4}"/>
          </ac:spMkLst>
        </pc:spChg>
        <pc:spChg chg="del mod topLvl">
          <ac:chgData name="Ying Cao" userId="c5d2f89c-37b7-45b8-9142-b3d7055cf3db" providerId="ADAL" clId="{A46B9C56-A578-5742-9CB5-7FE61CFB4731}" dt="2023-04-03T03:00:08.824" v="2612" actId="478"/>
          <ac:spMkLst>
            <pc:docMk/>
            <pc:sldMk cId="3713324310" sldId="302"/>
            <ac:spMk id="102" creationId="{DB0995F4-D866-4DEC-3826-6B95B1A0D476}"/>
          </ac:spMkLst>
        </pc:spChg>
        <pc:spChg chg="add del mod topLvl">
          <ac:chgData name="Ying Cao" userId="c5d2f89c-37b7-45b8-9142-b3d7055cf3db" providerId="ADAL" clId="{A46B9C56-A578-5742-9CB5-7FE61CFB4731}" dt="2023-04-03T02:59:04.974" v="2582" actId="14100"/>
          <ac:spMkLst>
            <pc:docMk/>
            <pc:sldMk cId="3713324310" sldId="302"/>
            <ac:spMk id="149" creationId="{B209A540-CE2D-1C0F-99F2-ADD9A86E74A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50" creationId="{49149B48-429E-18F4-82E5-D7BD6202B9AF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2" creationId="{B95730DC-B94B-4B2F-F4DF-3A97B95B17E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3" creationId="{C31F8D9A-57E5-9491-674E-D9C69A57152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5" creationId="{16D79D42-353E-AA09-5006-74B86F73F7E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6" creationId="{05333EA9-4AB3-044A-9AFF-8069AA3A502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7" creationId="{D2E6D438-1D07-06EA-BB65-CD172E709AD9}"/>
          </ac:spMkLst>
        </pc:spChg>
        <pc:spChg chg="mod topLvl">
          <ac:chgData name="Ying Cao" userId="c5d2f89c-37b7-45b8-9142-b3d7055cf3db" providerId="ADAL" clId="{A46B9C56-A578-5742-9CB5-7FE61CFB4731}" dt="2023-04-03T01:53:01.711" v="2302" actId="20577"/>
          <ac:spMkLst>
            <pc:docMk/>
            <pc:sldMk cId="3713324310" sldId="302"/>
            <ac:spMk id="168" creationId="{377C714D-E8E2-78B1-E33F-B45E30DCDCB1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9" creationId="{B80EB7FB-14F9-868E-D86F-A3D26A972C0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2" creationId="{9E59F28E-8867-3B1F-E2B7-47CDCCE125FD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3" creationId="{BC20B64F-B366-E351-0D3C-71B81AD4D86D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4" creationId="{D981DC8D-2F9D-C5FA-7C64-61C7B7E6783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5" creationId="{CA78AEE1-CCE0-051B-BA28-B4D4806B1654}"/>
          </ac:spMkLst>
        </pc:spChg>
        <pc:spChg chg="mod topLvl">
          <ac:chgData name="Ying Cao" userId="c5d2f89c-37b7-45b8-9142-b3d7055cf3db" providerId="ADAL" clId="{A46B9C56-A578-5742-9CB5-7FE61CFB4731}" dt="2023-04-03T02:55:22.588" v="2525" actId="20577"/>
          <ac:spMkLst>
            <pc:docMk/>
            <pc:sldMk cId="3713324310" sldId="302"/>
            <ac:spMk id="176" creationId="{08B002A7-FB54-EFC6-35B4-7539F2C306C8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80" creationId="{B8CE7ACB-E47F-4FA2-AAC8-DF946AC12A7D}"/>
          </ac:spMkLst>
        </pc:spChg>
        <pc:spChg chg="del mod topLvl">
          <ac:chgData name="Ying Cao" userId="c5d2f89c-37b7-45b8-9142-b3d7055cf3db" providerId="ADAL" clId="{A46B9C56-A578-5742-9CB5-7FE61CFB4731}" dt="2023-04-03T01:46:22.608" v="2139" actId="21"/>
          <ac:spMkLst>
            <pc:docMk/>
            <pc:sldMk cId="3713324310" sldId="302"/>
            <ac:spMk id="189" creationId="{BD95CCB0-7AB7-AB6A-566D-1C04E40997C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0" creationId="{891BC544-219E-A56B-4FEA-1284732E6F67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1" creationId="{33EB6EAC-66FC-14ED-A039-9AB780C6DC43}"/>
          </ac:spMkLst>
        </pc:spChg>
        <pc:spChg chg="mod topLvl">
          <ac:chgData name="Ying Cao" userId="c5d2f89c-37b7-45b8-9142-b3d7055cf3db" providerId="ADAL" clId="{A46B9C56-A578-5742-9CB5-7FE61CFB4731}" dt="2023-04-03T02:59:58.334" v="2611" actId="1076"/>
          <ac:spMkLst>
            <pc:docMk/>
            <pc:sldMk cId="3713324310" sldId="302"/>
            <ac:spMk id="194" creationId="{248B60E8-401A-3292-4F0B-190D05061A70}"/>
          </ac:spMkLst>
        </pc:spChg>
        <pc:spChg chg="mod topLvl">
          <ac:chgData name="Ying Cao" userId="c5d2f89c-37b7-45b8-9142-b3d7055cf3db" providerId="ADAL" clId="{A46B9C56-A578-5742-9CB5-7FE61CFB4731}" dt="2023-04-04T04:36:23.794" v="3613" actId="14100"/>
          <ac:spMkLst>
            <pc:docMk/>
            <pc:sldMk cId="3713324310" sldId="302"/>
            <ac:spMk id="195" creationId="{6CEBF1C8-AB3F-895E-8AEF-7A509B62F654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6" creationId="{BB3282D2-4963-55D9-2579-6F432ABC173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7" creationId="{0EF70471-2187-2DC2-3BD8-28DAB8B2F4B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8" creationId="{BCABEF78-60BC-97BA-63D2-D9D8F3F1C0F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9" creationId="{FFF40903-0BF0-396F-6A4F-6D2EC5F554B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00" creationId="{8126EB0A-FA97-1070-88FD-CD127D39C3B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01" creationId="{7617E3D8-D545-D8C7-C56E-623E324CF7F9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02" creationId="{8D880381-A247-EC60-2FC7-1F0D5E85D5BA}"/>
          </ac:spMkLst>
        </pc:spChg>
        <pc:spChg chg="mod topLvl">
          <ac:chgData name="Ying Cao" userId="c5d2f89c-37b7-45b8-9142-b3d7055cf3db" providerId="ADAL" clId="{A46B9C56-A578-5742-9CB5-7FE61CFB4731}" dt="2023-04-07T02:22:22.486" v="6080" actId="20577"/>
          <ac:spMkLst>
            <pc:docMk/>
            <pc:sldMk cId="3713324310" sldId="302"/>
            <ac:spMk id="204" creationId="{5BEF500B-9078-285E-C563-77A08CFA1BB2}"/>
          </ac:spMkLst>
        </pc:spChg>
        <pc:spChg chg="mod topLvl">
          <ac:chgData name="Ying Cao" userId="c5d2f89c-37b7-45b8-9142-b3d7055cf3db" providerId="ADAL" clId="{A46B9C56-A578-5742-9CB5-7FE61CFB4731}" dt="2023-04-03T01:54:59.850" v="2364" actId="1037"/>
          <ac:spMkLst>
            <pc:docMk/>
            <pc:sldMk cId="3713324310" sldId="302"/>
            <ac:spMk id="206" creationId="{17A6892A-713E-A6F0-B8AB-F4024E58A6B8}"/>
          </ac:spMkLst>
        </pc:spChg>
        <pc:spChg chg="mod topLvl">
          <ac:chgData name="Ying Cao" userId="c5d2f89c-37b7-45b8-9142-b3d7055cf3db" providerId="ADAL" clId="{A46B9C56-A578-5742-9CB5-7FE61CFB4731}" dt="2023-04-03T02:29:29.525" v="2436" actId="14100"/>
          <ac:spMkLst>
            <pc:docMk/>
            <pc:sldMk cId="3713324310" sldId="302"/>
            <ac:spMk id="208" creationId="{A2C1F9E7-41C4-FF7D-3AAE-5F8BEA1F5324}"/>
          </ac:spMkLst>
        </pc:spChg>
        <pc:spChg chg="mod topLvl">
          <ac:chgData name="Ying Cao" userId="c5d2f89c-37b7-45b8-9142-b3d7055cf3db" providerId="ADAL" clId="{A46B9C56-A578-5742-9CB5-7FE61CFB4731}" dt="2023-04-04T00:30:40.686" v="3053" actId="1076"/>
          <ac:spMkLst>
            <pc:docMk/>
            <pc:sldMk cId="3713324310" sldId="302"/>
            <ac:spMk id="210" creationId="{D59B5677-D627-5FBB-A608-DC0E573ECFD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11" creationId="{351CA144-9025-B989-7219-3AFEEE0C6BAE}"/>
          </ac:spMkLst>
        </pc:spChg>
        <pc:spChg chg="mod topLvl">
          <ac:chgData name="Ying Cao" userId="c5d2f89c-37b7-45b8-9142-b3d7055cf3db" providerId="ADAL" clId="{A46B9C56-A578-5742-9CB5-7FE61CFB4731}" dt="2023-04-03T02:51:41.987" v="2473" actId="14100"/>
          <ac:spMkLst>
            <pc:docMk/>
            <pc:sldMk cId="3713324310" sldId="302"/>
            <ac:spMk id="212" creationId="{ACE5F927-35BF-B8C2-BE88-3CE7D894BAEC}"/>
          </ac:spMkLst>
        </pc:spChg>
        <pc:spChg chg="mod topLvl">
          <ac:chgData name="Ying Cao" userId="c5d2f89c-37b7-45b8-9142-b3d7055cf3db" providerId="ADAL" clId="{A46B9C56-A578-5742-9CB5-7FE61CFB4731}" dt="2023-04-03T02:51:00.663" v="2471" actId="14100"/>
          <ac:spMkLst>
            <pc:docMk/>
            <pc:sldMk cId="3713324310" sldId="302"/>
            <ac:spMk id="224" creationId="{6851CAEA-03F7-EB2C-C592-A54684FF775A}"/>
          </ac:spMkLst>
        </pc:spChg>
        <pc:spChg chg="mod topLvl">
          <ac:chgData name="Ying Cao" userId="c5d2f89c-37b7-45b8-9142-b3d7055cf3db" providerId="ADAL" clId="{A46B9C56-A578-5742-9CB5-7FE61CFB4731}" dt="2023-04-03T06:13:01.356" v="3051" actId="14100"/>
          <ac:spMkLst>
            <pc:docMk/>
            <pc:sldMk cId="3713324310" sldId="302"/>
            <ac:spMk id="231" creationId="{A8CD5B34-E300-0426-6D19-EB91FBA0701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33" creationId="{34D00863-2079-6315-3ED5-DDDFFD67AEF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40" creationId="{21DE5C02-3052-3E93-5DB2-C5ECB7949303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5" creationId="{CD62EE47-8655-ACCC-F826-3E2E432473B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6" creationId="{4894BE83-135F-6643-8548-0011F80EA8FF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7" creationId="{38AE44A1-55D3-F97F-A9EA-6E59AB60D56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8" creationId="{18B946F3-02F7-2D2D-DDAE-621B5A7E24A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9" creationId="{C51CCB8A-2489-50C2-E6DD-B3D0C9491B8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0" creationId="{8F3D73B8-FA8E-9A9E-747B-E4D521DE2C15}"/>
          </ac:spMkLst>
        </pc:spChg>
        <pc:spChg chg="mod topLvl">
          <ac:chgData name="Ying Cao" userId="c5d2f89c-37b7-45b8-9142-b3d7055cf3db" providerId="ADAL" clId="{A46B9C56-A578-5742-9CB5-7FE61CFB4731}" dt="2023-04-03T06:13:50.812" v="3052" actId="1076"/>
          <ac:spMkLst>
            <pc:docMk/>
            <pc:sldMk cId="3713324310" sldId="302"/>
            <ac:spMk id="271" creationId="{6A1C3408-04F3-E754-8077-7D49563024AD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2" creationId="{B66ADFB2-B4E0-A6A5-3F76-F614CC160C7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3" creationId="{3F7D42EE-AF96-BA22-53C5-DB5F7C1BB0C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4" creationId="{269FE75E-5451-18AD-ADAC-A7C95654FDB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5" creationId="{578A980E-D473-7CF4-F081-66C5B5175481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6" creationId="{A2AD1833-36FE-D646-F3FE-025517552AB9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7" creationId="{AC86930E-B060-A30C-3D1F-DCB25C8B4DB4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8" creationId="{8F6B7F09-3627-F56B-92D4-696E6F12D76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9" creationId="{15A1BFEC-5A7D-FF9A-559B-BEB9D0FD2D15}"/>
          </ac:spMkLst>
        </pc:spChg>
        <pc:spChg chg="del mod topLvl">
          <ac:chgData name="Ying Cao" userId="c5d2f89c-37b7-45b8-9142-b3d7055cf3db" providerId="ADAL" clId="{A46B9C56-A578-5742-9CB5-7FE61CFB4731}" dt="2023-04-03T02:58:41.747" v="2574" actId="478"/>
          <ac:spMkLst>
            <pc:docMk/>
            <pc:sldMk cId="3713324310" sldId="302"/>
            <ac:spMk id="280" creationId="{E9667212-B1C9-752A-5092-9611BF3190BA}"/>
          </ac:spMkLst>
        </pc:spChg>
        <pc:spChg chg="mod topLvl">
          <ac:chgData name="Ying Cao" userId="c5d2f89c-37b7-45b8-9142-b3d7055cf3db" providerId="ADAL" clId="{A46B9C56-A578-5742-9CB5-7FE61CFB4731}" dt="2023-04-03T06:12:53.615" v="3047" actId="20577"/>
          <ac:spMkLst>
            <pc:docMk/>
            <pc:sldMk cId="3713324310" sldId="302"/>
            <ac:spMk id="293" creationId="{71D0B40E-80D6-72B1-778D-37FAA04C7834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98" creationId="{DFD673A3-9206-EEEF-1DDC-0F038D3BD69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99" creationId="{2BCC1F93-308C-253B-FEDC-F9AA405091A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300" creationId="{484B7E8E-3AF2-B863-CDAA-E55DE0860128}"/>
          </ac:spMkLst>
        </pc:spChg>
        <pc:grpChg chg="mod">
          <ac:chgData name="Ying Cao" userId="c5d2f89c-37b7-45b8-9142-b3d7055cf3db" providerId="ADAL" clId="{A46B9C56-A578-5742-9CB5-7FE61CFB4731}" dt="2023-04-03T01:48:08.233" v="2173" actId="1076"/>
          <ac:grpSpMkLst>
            <pc:docMk/>
            <pc:sldMk cId="3713324310" sldId="302"/>
            <ac:grpSpMk id="38" creationId="{5098601C-2864-15C2-6827-8846785509AA}"/>
          </ac:grpSpMkLst>
        </pc:grpChg>
        <pc:grpChg chg="del mod">
          <ac:chgData name="Ying Cao" userId="c5d2f89c-37b7-45b8-9142-b3d7055cf3db" providerId="ADAL" clId="{A46B9C56-A578-5742-9CB5-7FE61CFB4731}" dt="2023-04-03T01:46:17.691" v="2137" actId="165"/>
          <ac:grpSpMkLst>
            <pc:docMk/>
            <pc:sldMk cId="3713324310" sldId="302"/>
            <ac:grpSpMk id="103" creationId="{F3E8AC0A-1892-2EB9-4974-A135CA3F7BAE}"/>
          </ac:grpSpMkLst>
        </pc:grpChg>
        <pc:graphicFrameChg chg="mod">
          <ac:chgData name="Ying Cao" userId="c5d2f89c-37b7-45b8-9142-b3d7055cf3db" providerId="ADAL" clId="{A46B9C56-A578-5742-9CB5-7FE61CFB4731}" dt="2023-04-03T01:17:29.709" v="1671" actId="1076"/>
          <ac:graphicFrameMkLst>
            <pc:docMk/>
            <pc:sldMk cId="3713324310" sldId="302"/>
            <ac:graphicFrameMk id="47" creationId="{55AFC314-B474-2519-52AA-216FEC4562C3}"/>
          </ac:graphicFrameMkLst>
        </pc:graphicFrameChg>
        <pc:cxnChg chg="add del mod">
          <ac:chgData name="Ying Cao" userId="c5d2f89c-37b7-45b8-9142-b3d7055cf3db" providerId="ADAL" clId="{A46B9C56-A578-5742-9CB5-7FE61CFB4731}" dt="2023-04-03T02:59:08.147" v="2583" actId="478"/>
          <ac:cxnSpMkLst>
            <pc:docMk/>
            <pc:sldMk cId="3713324310" sldId="302"/>
            <ac:cxnSpMk id="14" creationId="{373FC5B0-B065-3BCB-2EA9-D215A9A1451B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23" creationId="{77B017F0-BDDD-9E30-7D88-DE9B063A3C27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29" creationId="{65F02C3F-1F54-D687-92CB-20F4CCC7453B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30" creationId="{75950EDD-7806-32E7-204A-041FCAC59F2E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31" creationId="{3592D4A2-42FC-7B06-D014-58F66D877E83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35" creationId="{C7A3898A-7CEC-FE8E-873A-DB11111BE0CB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2" creationId="{D996B271-3081-BB60-A7DA-FCD8AF845999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3" creationId="{C9E4670D-A015-E811-798D-772FBF5A0443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5" creationId="{F59A0D19-E90A-507D-8DF7-D5F0F4D1CC07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6" creationId="{3F5B6F2E-0E78-66DA-7DCC-6EA5F72DF404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8" creationId="{A7B82529-CDC5-C689-07DB-5B89D7513BFF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9" creationId="{95169104-2184-52F7-21D4-11B5FB85A126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60" creationId="{3A7EF0D9-6D45-325B-A799-8F04835C42BC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70" creationId="{701B5EB9-8894-2B0A-8BB1-9868D5E9AE2F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71" creationId="{9AC9FB03-813D-046A-CC60-8477D79744EC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1" creationId="{747848D2-8AAD-CA11-A99D-1322F787649C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2" creationId="{21114D19-2FD7-DFFE-5356-8E7881A49E89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3" creationId="{405DC25D-ABD1-A03D-7C7C-5B777D3B6A1F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4" creationId="{178B1E15-9A7D-0586-FF3E-A47B252197A6}"/>
          </ac:cxnSpMkLst>
        </pc:cxnChg>
        <pc:cxnChg chg="mod topLvl">
          <ac:chgData name="Ying Cao" userId="c5d2f89c-37b7-45b8-9142-b3d7055cf3db" providerId="ADAL" clId="{A46B9C56-A578-5742-9CB5-7FE61CFB4731}" dt="2023-04-03T01:48:36.727" v="2177" actId="12788"/>
          <ac:cxnSpMkLst>
            <pc:docMk/>
            <pc:sldMk cId="3713324310" sldId="302"/>
            <ac:cxnSpMk id="185" creationId="{5AAC883A-A40A-BEB3-0E06-2E0F06B1330D}"/>
          </ac:cxnSpMkLst>
        </pc:cxnChg>
        <pc:cxnChg chg="mod topLvl">
          <ac:chgData name="Ying Cao" userId="c5d2f89c-37b7-45b8-9142-b3d7055cf3db" providerId="ADAL" clId="{A46B9C56-A578-5742-9CB5-7FE61CFB4731}" dt="2023-04-03T01:48:36.727" v="2177" actId="12788"/>
          <ac:cxnSpMkLst>
            <pc:docMk/>
            <pc:sldMk cId="3713324310" sldId="302"/>
            <ac:cxnSpMk id="186" creationId="{5387B8F9-3596-BDEB-818C-2ADC8DCDBE51}"/>
          </ac:cxnSpMkLst>
        </pc:cxnChg>
        <pc:cxnChg chg="mod topLvl">
          <ac:chgData name="Ying Cao" userId="c5d2f89c-37b7-45b8-9142-b3d7055cf3db" providerId="ADAL" clId="{A46B9C56-A578-5742-9CB5-7FE61CFB4731}" dt="2023-04-03T02:59:21.177" v="2586" actId="1076"/>
          <ac:cxnSpMkLst>
            <pc:docMk/>
            <pc:sldMk cId="3713324310" sldId="302"/>
            <ac:cxnSpMk id="187" creationId="{ACCDDA8D-A369-95A6-8737-B4792F2DDDD8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92" creationId="{81FBA370-4D11-741F-34EC-8F4CBD877896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93" creationId="{3DED07F5-071B-7A2D-AFDA-AE4DBEF9959C}"/>
          </ac:cxnSpMkLst>
        </pc:cxnChg>
      </pc:sldChg>
      <pc:sldChg chg="addSp delSp modSp del mod">
        <pc:chgData name="Ying Cao" userId="c5d2f89c-37b7-45b8-9142-b3d7055cf3db" providerId="ADAL" clId="{A46B9C56-A578-5742-9CB5-7FE61CFB4731}" dt="2023-04-03T05:16:53.902" v="2996" actId="2696"/>
        <pc:sldMkLst>
          <pc:docMk/>
          <pc:sldMk cId="951560130" sldId="303"/>
        </pc:sldMkLst>
        <pc:spChg chg="add mod">
          <ac:chgData name="Ying Cao" userId="c5d2f89c-37b7-45b8-9142-b3d7055cf3db" providerId="ADAL" clId="{A46B9C56-A578-5742-9CB5-7FE61CFB4731}" dt="2023-04-03T01:18:44.216" v="1703" actId="20577"/>
          <ac:spMkLst>
            <pc:docMk/>
            <pc:sldMk cId="951560130" sldId="303"/>
            <ac:spMk id="2" creationId="{E0EDD945-ED44-AD4A-7F8C-B3721E9C55C1}"/>
          </ac:spMkLst>
        </pc:spChg>
        <pc:spChg chg="mod">
          <ac:chgData name="Ying Cao" userId="c5d2f89c-37b7-45b8-9142-b3d7055cf3db" providerId="ADAL" clId="{A46B9C56-A578-5742-9CB5-7FE61CFB4731}" dt="2023-03-31T08:33:56.626" v="1212" actId="14100"/>
          <ac:spMkLst>
            <pc:docMk/>
            <pc:sldMk cId="951560130" sldId="303"/>
            <ac:spMk id="3" creationId="{B7F353BD-3A06-28FE-217B-776508102438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23" creationId="{2233DBDF-7FB8-27BF-A56F-9664CB7CC900}"/>
          </ac:spMkLst>
        </pc:spChg>
        <pc:spChg chg="mod">
          <ac:chgData name="Ying Cao" userId="c5d2f89c-37b7-45b8-9142-b3d7055cf3db" providerId="ADAL" clId="{A46B9C56-A578-5742-9CB5-7FE61CFB4731}" dt="2023-03-31T08:32:20.463" v="1190" actId="20577"/>
          <ac:spMkLst>
            <pc:docMk/>
            <pc:sldMk cId="951560130" sldId="303"/>
            <ac:spMk id="24" creationId="{910A3A05-5B29-770F-B556-28F049046529}"/>
          </ac:spMkLst>
        </pc:spChg>
        <pc:spChg chg="mod">
          <ac:chgData name="Ying Cao" userId="c5d2f89c-37b7-45b8-9142-b3d7055cf3db" providerId="ADAL" clId="{A46B9C56-A578-5742-9CB5-7FE61CFB4731}" dt="2023-03-31T08:33:47.008" v="1198" actId="20577"/>
          <ac:spMkLst>
            <pc:docMk/>
            <pc:sldMk cId="951560130" sldId="303"/>
            <ac:spMk id="27" creationId="{F443D3CE-F01F-4B4C-4E1A-9A94166B6B0C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39" creationId="{ACBB6C00-3F32-D301-9F65-05323574B2D6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0" creationId="{4C27F659-7423-0564-3066-F141B42B1E15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1" creationId="{62BB8301-09DC-1441-5517-25CCBC59F31E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4" creationId="{EB95C45F-6478-DC65-8578-765ECA3A9E52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6" creationId="{4416B65A-04BC-B892-9EA3-C3FCD2F7BBCD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7" creationId="{FD5A1FD4-69B6-9F20-3427-29C5E9C39A18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0" creationId="{D03B7F72-CB6A-EBAB-ED57-71F163363A14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3" creationId="{8C0E38EC-9382-7248-E8CC-FB46CC5D78E8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5" creationId="{A01DAAB4-C9A4-DD6E-F27E-41A7F2E2BCBE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6" creationId="{E4AF6ADD-85B3-D889-6F89-B2CF96755F25}"/>
          </ac:spMkLst>
        </pc:s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5" creationId="{B374BF6B-C978-F11C-594A-5859B784D7F3}"/>
          </ac:grpSpMkLst>
        </pc:grpChg>
        <pc:grpChg chg="del mod">
          <ac:chgData name="Ying Cao" userId="c5d2f89c-37b7-45b8-9142-b3d7055cf3db" providerId="ADAL" clId="{A46B9C56-A578-5742-9CB5-7FE61CFB4731}" dt="2023-04-03T05:16:24.202" v="2987" actId="21"/>
          <ac:grpSpMkLst>
            <pc:docMk/>
            <pc:sldMk cId="951560130" sldId="303"/>
            <ac:grpSpMk id="7" creationId="{F7F340FA-746E-034B-91C6-4C6DBCF3F2AC}"/>
          </ac:grpSpMkLst>
        </pc:gr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9" creationId="{9979213B-1FB0-1EEE-11F1-E5D07BD23A4C}"/>
          </ac:grpSpMkLst>
        </pc:gr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45" creationId="{C0143875-32B8-4EE4-725F-C593D695D0D5}"/>
          </ac:grpSpMkLst>
        </pc:gr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48" creationId="{AE037F97-CDF7-544D-2DC8-90C6F303D1F2}"/>
          </ac:grpSpMkLst>
        </pc:grpChg>
      </pc:sldChg>
      <pc:sldChg chg="addSp delSp modSp mod">
        <pc:chgData name="Ying Cao" userId="c5d2f89c-37b7-45b8-9142-b3d7055cf3db" providerId="ADAL" clId="{A46B9C56-A578-5742-9CB5-7FE61CFB4731}" dt="2023-04-03T01:36:17.305" v="1944" actId="164"/>
        <pc:sldMkLst>
          <pc:docMk/>
          <pc:sldMk cId="1710328280" sldId="304"/>
        </pc:sldMkLst>
        <pc:spChg chg="add del mod">
          <ac:chgData name="Ying Cao" userId="c5d2f89c-37b7-45b8-9142-b3d7055cf3db" providerId="ADAL" clId="{A46B9C56-A578-5742-9CB5-7FE61CFB4731}" dt="2023-03-31T07:35:59.408" v="619" actId="478"/>
          <ac:spMkLst>
            <pc:docMk/>
            <pc:sldMk cId="1710328280" sldId="304"/>
            <ac:spMk id="2" creationId="{9437E302-AE28-FD56-7429-141E290F9ACA}"/>
          </ac:spMkLst>
        </pc:spChg>
        <pc:spChg chg="add del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3-31T07:51:56.479" v="941" actId="478"/>
          <ac:spMkLst>
            <pc:docMk/>
            <pc:sldMk cId="1710328280" sldId="304"/>
            <ac:spMk id="4" creationId="{0DCF463E-1AFF-0BDE-EA94-A2C07402842E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" creationId="{123A99CD-06FA-E133-68DA-18D1C4F6DD82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" creationId="{7486C231-684E-B531-8EE8-DD1FCB4E020F}"/>
          </ac:spMkLst>
        </pc:spChg>
        <pc:spChg chg="add del mod">
          <ac:chgData name="Ying Cao" userId="c5d2f89c-37b7-45b8-9142-b3d7055cf3db" providerId="ADAL" clId="{A46B9C56-A578-5742-9CB5-7FE61CFB4731}" dt="2023-03-31T07:52:18.917" v="947"/>
          <ac:spMkLst>
            <pc:docMk/>
            <pc:sldMk cId="1710328280" sldId="304"/>
            <ac:spMk id="5" creationId="{E3C1103C-0512-8CDF-DA69-7B4993C89FFB}"/>
          </ac:spMkLst>
        </pc:spChg>
        <pc:spChg chg="add del mod">
          <ac:chgData name="Ying Cao" userId="c5d2f89c-37b7-45b8-9142-b3d7055cf3db" providerId="ADAL" clId="{A46B9C56-A578-5742-9CB5-7FE61CFB4731}" dt="2023-03-31T07:52:18.917" v="947"/>
          <ac:spMkLst>
            <pc:docMk/>
            <pc:sldMk cId="1710328280" sldId="304"/>
            <ac:spMk id="6" creationId="{CE2A1ADF-84AF-FD98-AA8F-72AAE4737328}"/>
          </ac:spMkLst>
        </pc:spChg>
        <pc:spChg chg="add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7" creationId="{6758FA01-1A37-66C6-5D19-4E3C20F5DB09}"/>
          </ac:spMkLst>
        </pc:spChg>
        <pc:spChg chg="add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22" creationId="{DCE4E794-7A9B-93B3-EA57-03F6BAD4BF99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23" creationId="{79D5F2FF-9322-6764-E561-8989CD534659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24" creationId="{B6C3D885-2D5B-23A0-1CDB-B5519EB0D4F5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31" creationId="{56A76057-0135-4FFF-C29C-551EBC269190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39" creationId="{8AF97202-FE5C-1901-B20F-830AE0FF2D8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0" creationId="{88E05C73-4DF1-BBDC-42F5-F1E9B1319CD6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5" creationId="{C732C360-8E6D-3882-6D00-3FE7B43F160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8" creationId="{B50A1A2E-4578-08EB-7475-392646ECFFA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0" creationId="{D5DAB5EA-85BB-FB12-0E30-6CADA953B634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1" creationId="{EA45794E-BA4D-CD19-0095-2C57BD7BA32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2" creationId="{E82FB48C-EE97-9C6D-FFC1-C634AF2B2611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3" creationId="{0BF9A16E-DF87-A3E8-78AB-7495E143793B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4" creationId="{7605B7B0-2343-1F50-D0F4-898C38D70333}"/>
          </ac:spMkLst>
        </pc:spChg>
        <pc:spChg chg="mod">
          <ac:chgData name="Ying Cao" userId="c5d2f89c-37b7-45b8-9142-b3d7055cf3db" providerId="ADAL" clId="{A46B9C56-A578-5742-9CB5-7FE61CFB4731}" dt="2023-04-03T01:24:37.222" v="1759" actId="207"/>
          <ac:spMkLst>
            <pc:docMk/>
            <pc:sldMk cId="1710328280" sldId="304"/>
            <ac:spMk id="55" creationId="{A64B4112-B982-926A-B1FD-433F403F360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6" creationId="{72355F26-0AC7-5446-B0B6-D6F0839A2124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7" creationId="{697C4575-CD4A-056F-0635-686A04152D77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8" creationId="{146F3D05-9558-23A6-637A-7611DD59BB9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61" creationId="{BA482797-1F43-3EC4-77B7-1B6DB7C87782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4" creationId="{B74FEEB8-A7E3-EA26-4982-CC3E30F01CF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5" creationId="{8E4A41C5-8079-204F-1363-F41370390B56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6" creationId="{4A2A43FE-0D5B-9230-2357-413A0F84217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7" creationId="{89A782C4-C748-19D2-5BED-C52E38BAC17A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8" creationId="{993A8C41-F6FA-FBF6-2224-F07595CF8F9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9" creationId="{AE86FF0C-BEE1-9C10-5FE3-B094BA36D438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81" creationId="{0FE85793-993F-AF8E-FAA2-3DF4D1542602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82" creationId="{7FD1690E-0274-F8E6-00B0-E5263D8766CF}"/>
          </ac:spMkLst>
        </pc:spChg>
        <pc:spChg chg="add del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27:49.905" v="1880" actId="20577"/>
          <ac:spMkLst>
            <pc:docMk/>
            <pc:sldMk cId="1710328280" sldId="304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33" creationId="{3559EBA3-D5EF-B58B-F889-00FE8CB17330}"/>
          </ac:spMkLst>
        </pc:spChg>
        <pc:spChg chg="mod">
          <ac:chgData name="Ying Cao" userId="c5d2f89c-37b7-45b8-9142-b3d7055cf3db" providerId="ADAL" clId="{A46B9C56-A578-5742-9CB5-7FE61CFB4731}" dt="2023-04-03T01:24:33.707" v="1758" actId="1076"/>
          <ac:spMkLst>
            <pc:docMk/>
            <pc:sldMk cId="1710328280" sldId="304"/>
            <ac:spMk id="140" creationId="{EBE6F242-8D30-4D5A-DD5D-332031EF0EA5}"/>
          </ac:spMkLst>
        </pc:spChg>
        <pc:spChg chg="mod">
          <ac:chgData name="Ying Cao" userId="c5d2f89c-37b7-45b8-9142-b3d7055cf3db" providerId="ADAL" clId="{A46B9C56-A578-5742-9CB5-7FE61CFB4731}" dt="2023-04-03T01:29:47.735" v="1909" actId="14100"/>
          <ac:spMkLst>
            <pc:docMk/>
            <pc:sldMk cId="1710328280" sldId="304"/>
            <ac:spMk id="145" creationId="{B196399E-AB93-B716-D652-A9C6DF8029BA}"/>
          </ac:spMkLst>
        </pc:spChg>
        <pc:grpChg chg="add mod">
          <ac:chgData name="Ying Cao" userId="c5d2f89c-37b7-45b8-9142-b3d7055cf3db" providerId="ADAL" clId="{A46B9C56-A578-5742-9CB5-7FE61CFB4731}" dt="2023-04-03T01:24:29.320" v="1757" actId="1076"/>
          <ac:grpSpMkLst>
            <pc:docMk/>
            <pc:sldMk cId="1710328280" sldId="304"/>
            <ac:grpSpMk id="2" creationId="{588E8095-E316-FBBB-5A04-3E0B35A6CC6E}"/>
          </ac:grpSpMkLst>
        </pc:grpChg>
        <pc:grpChg chg="del mod">
          <ac:chgData name="Ying Cao" userId="c5d2f89c-37b7-45b8-9142-b3d7055cf3db" providerId="ADAL" clId="{A46B9C56-A578-5742-9CB5-7FE61CFB4731}" dt="2023-04-03T01:24:24.906" v="1755" actId="478"/>
          <ac:grpSpMkLst>
            <pc:docMk/>
            <pc:sldMk cId="1710328280" sldId="304"/>
            <ac:grpSpMk id="73" creationId="{C2E5F226-B297-F98E-5305-E5B7671BBC48}"/>
          </ac:grpSpMkLst>
        </pc:grpChg>
        <pc:grpChg chg="add del mod">
          <ac:chgData name="Ying Cao" userId="c5d2f89c-37b7-45b8-9142-b3d7055cf3db" providerId="ADAL" clId="{A46B9C56-A578-5742-9CB5-7FE61CFB4731}" dt="2023-04-03T01:28:17.337" v="1881" actId="165"/>
          <ac:grpSpMkLst>
            <pc:docMk/>
            <pc:sldMk cId="1710328280" sldId="304"/>
            <ac:grpSpMk id="83" creationId="{4D3B83CE-5D05-E338-B895-009074B857D2}"/>
          </ac:grpSpMkLst>
        </pc:grpChg>
        <pc:grpChg chg="add del mod">
          <ac:chgData name="Ying Cao" userId="c5d2f89c-37b7-45b8-9142-b3d7055cf3db" providerId="ADAL" clId="{A46B9C56-A578-5742-9CB5-7FE61CFB4731}" dt="2023-04-03T01:28:23.799" v="1882" actId="165"/>
          <ac:grpSpMkLst>
            <pc:docMk/>
            <pc:sldMk cId="1710328280" sldId="304"/>
            <ac:grpSpMk id="84" creationId="{B6B44020-D88B-D6D3-23DF-B153B4584C6F}"/>
          </ac:grpSpMkLst>
        </pc:grpChg>
        <pc:grpChg chg="add mod">
          <ac:chgData name="Ying Cao" userId="c5d2f89c-37b7-45b8-9142-b3d7055cf3db" providerId="ADAL" clId="{A46B9C56-A578-5742-9CB5-7FE61CFB4731}" dt="2023-04-03T01:36:17.305" v="1944" actId="164"/>
          <ac:grpSpMkLst>
            <pc:docMk/>
            <pc:sldMk cId="1710328280" sldId="304"/>
            <ac:grpSpMk id="85" creationId="{03AD41E0-37AE-1FEE-2FBE-3C7DA17F47C6}"/>
          </ac:grpSpMkLst>
        </pc:grpChg>
        <pc:grpChg chg="mod">
          <ac:chgData name="Ying Cao" userId="c5d2f89c-37b7-45b8-9142-b3d7055cf3db" providerId="ADAL" clId="{A46B9C56-A578-5742-9CB5-7FE61CFB4731}" dt="2023-04-03T01:27:49.727" v="1879" actId="20577"/>
          <ac:grpSpMkLst>
            <pc:docMk/>
            <pc:sldMk cId="1710328280" sldId="304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6" creationId="{54CBCEB7-CD14-AF72-9CF3-F4991FA99AEC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29" creationId="{E69CA53C-5EB7-0336-C69A-B2CF31EAE365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0" creationId="{85118F4A-BE43-BB77-E96A-3E4ADAB20924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5" creationId="{1BB48A67-AC1E-F0CC-36CE-418BF5E813FC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6" creationId="{AC2603CB-1C94-23DA-7387-282A820DCA38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8" creationId="{E9982BEA-AD2E-49FE-024C-6858CDE3677F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1" creationId="{88F96240-03A0-DD05-A311-C1278428BE4E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2" creationId="{70A19618-1355-88D8-D000-F656FE3F62AC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4" creationId="{50A0A4A3-03CC-65B2-D2D6-4B227F82F100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6" creationId="{DBE2770C-A2BC-920B-9519-3A72D93F8096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7" creationId="{27E28C6F-B8B4-EE00-B3DF-23EFEC91EF72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9" creationId="{7C4CBDF3-CF5D-88DD-8456-194051567C23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80" creationId="{12AE8C61-6FA6-6B18-BC42-52FD0F3FBE36}"/>
          </ac:cxnSpMkLst>
        </pc:cxnChg>
        <pc:cxnChg chg="add del mod">
          <ac:chgData name="Ying Cao" userId="c5d2f89c-37b7-45b8-9142-b3d7055cf3db" providerId="ADAL" clId="{A46B9C56-A578-5742-9CB5-7FE61CFB4731}" dt="2023-03-31T07:33:07.859" v="589" actId="478"/>
          <ac:cxnSpMkLst>
            <pc:docMk/>
            <pc:sldMk cId="1710328280" sldId="304"/>
            <ac:cxnSpMk id="135" creationId="{96D4B6FD-B28B-F353-C54A-FA721624825C}"/>
          </ac:cxnSpMkLst>
        </pc:cxnChg>
        <pc:cxnChg chg="del mod">
          <ac:chgData name="Ying Cao" userId="c5d2f89c-37b7-45b8-9142-b3d7055cf3db" providerId="ADAL" clId="{A46B9C56-A578-5742-9CB5-7FE61CFB4731}" dt="2023-03-31T07:33:02.696" v="588" actId="478"/>
          <ac:cxnSpMkLst>
            <pc:docMk/>
            <pc:sldMk cId="1710328280" sldId="304"/>
            <ac:cxnSpMk id="136" creationId="{79690537-5F83-0E35-5762-7F8832942A28}"/>
          </ac:cxnSpMkLst>
        </pc:cxnChg>
        <pc:cxnChg chg="del mod">
          <ac:chgData name="Ying Cao" userId="c5d2f89c-37b7-45b8-9142-b3d7055cf3db" providerId="ADAL" clId="{A46B9C56-A578-5742-9CB5-7FE61CFB4731}" dt="2023-03-31T07:32:46.600" v="583" actId="478"/>
          <ac:cxnSpMkLst>
            <pc:docMk/>
            <pc:sldMk cId="1710328280" sldId="304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36:33.616" v="1950" actId="1076"/>
        <pc:sldMkLst>
          <pc:docMk/>
          <pc:sldMk cId="4294280978" sldId="306"/>
        </pc:sldMkLst>
        <pc:spChg chg="add del mod">
          <ac:chgData name="Ying Cao" userId="c5d2f89c-37b7-45b8-9142-b3d7055cf3db" providerId="ADAL" clId="{A46B9C56-A578-5742-9CB5-7FE61CFB4731}" dt="2023-04-03T01:36:25.300" v="1946" actId="478"/>
          <ac:spMkLst>
            <pc:docMk/>
            <pc:sldMk cId="4294280978" sldId="306"/>
            <ac:spMk id="3" creationId="{A4ABD244-3B8F-4C54-EBAB-8B686A8A62C4}"/>
          </ac:spMkLst>
        </pc:spChg>
        <pc:spChg chg="del mod">
          <ac:chgData name="Ying Cao" userId="c5d2f89c-37b7-45b8-9142-b3d7055cf3db" providerId="ADAL" clId="{A46B9C56-A578-5742-9CB5-7FE61CFB4731}" dt="2023-03-31T07:52:38.826" v="949" actId="478"/>
          <ac:spMkLst>
            <pc:docMk/>
            <pc:sldMk cId="4294280978" sldId="306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3-31T07:51:59.263" v="942" actId="478"/>
          <ac:spMkLst>
            <pc:docMk/>
            <pc:sldMk cId="4294280978" sldId="306"/>
            <ac:spMk id="5" creationId="{2A2A1573-B7AD-1C5F-478B-9DD024DDA1D5}"/>
          </ac:spMkLst>
        </pc:spChg>
        <pc:spChg chg="add del mod">
          <ac:chgData name="Ying Cao" userId="c5d2f89c-37b7-45b8-9142-b3d7055cf3db" providerId="ADAL" clId="{A46B9C56-A578-5742-9CB5-7FE61CFB4731}" dt="2023-04-03T01:36:26.648" v="1947" actId="478"/>
          <ac:spMkLst>
            <pc:docMk/>
            <pc:sldMk cId="4294280978" sldId="306"/>
            <ac:spMk id="5" creationId="{64E0A624-5F44-21AF-B376-DCA657FE6B07}"/>
          </ac:spMkLst>
        </pc:spChg>
        <pc:spChg chg="del">
          <ac:chgData name="Ying Cao" userId="c5d2f89c-37b7-45b8-9142-b3d7055cf3db" providerId="ADAL" clId="{A46B9C56-A578-5742-9CB5-7FE61CFB4731}" dt="2023-03-31T07:42:19.027" v="836" actId="21"/>
          <ac:spMkLst>
            <pc:docMk/>
            <pc:sldMk cId="4294280978" sldId="306"/>
            <ac:spMk id="6" creationId="{7496D1F9-5CF0-1961-08C7-8156802DAF20}"/>
          </ac:spMkLst>
        </pc:spChg>
        <pc:spChg chg="add del mod">
          <ac:chgData name="Ying Cao" userId="c5d2f89c-37b7-45b8-9142-b3d7055cf3db" providerId="ADAL" clId="{A46B9C56-A578-5742-9CB5-7FE61CFB4731}" dt="2023-04-03T01:28:33.098" v="1886" actId="478"/>
          <ac:spMkLst>
            <pc:docMk/>
            <pc:sldMk cId="4294280978" sldId="306"/>
            <ac:spMk id="7" creationId="{29A7AA3B-F4ED-DF8C-8EE2-F545166CAC95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22" creationId="{71518A5E-8DC2-ACB4-0829-814BD61A3ED9}"/>
          </ac:spMkLst>
        </pc:spChg>
        <pc:spChg chg="mod">
          <ac:chgData name="Ying Cao" userId="c5d2f89c-37b7-45b8-9142-b3d7055cf3db" providerId="ADAL" clId="{A46B9C56-A578-5742-9CB5-7FE61CFB4731}" dt="2023-04-03T01:36:33.616" v="1950" actId="1076"/>
          <ac:spMkLst>
            <pc:docMk/>
            <pc:sldMk cId="4294280978" sldId="306"/>
            <ac:spMk id="23" creationId="{711EC630-3C63-A8F3-B141-AA9DF0FA6B24}"/>
          </ac:spMkLst>
        </pc:spChg>
        <pc:spChg chg="add del mod">
          <ac:chgData name="Ying Cao" userId="c5d2f89c-37b7-45b8-9142-b3d7055cf3db" providerId="ADAL" clId="{A46B9C56-A578-5742-9CB5-7FE61CFB4731}" dt="2023-04-03T01:28:32.426" v="1885" actId="478"/>
          <ac:spMkLst>
            <pc:docMk/>
            <pc:sldMk cId="4294280978" sldId="306"/>
            <ac:spMk id="24" creationId="{A4A7DA23-BFA0-1209-AB59-45450544738B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29" creationId="{17601EE1-8873-B15A-78BE-BFCD78D8BE03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31" creationId="{E38C6C0C-ABC7-74FB-177C-C48277C889EA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35" creationId="{A5381E89-9DDF-615B-2F21-4B4DAA32D6A9}"/>
          </ac:spMkLst>
        </pc:spChg>
        <pc:spChg chg="mod">
          <ac:chgData name="Ying Cao" userId="c5d2f89c-37b7-45b8-9142-b3d7055cf3db" providerId="ADAL" clId="{A46B9C56-A578-5742-9CB5-7FE61CFB4731}" dt="2023-04-03T01:29:41.209" v="1907" actId="1076"/>
          <ac:spMkLst>
            <pc:docMk/>
            <pc:sldMk cId="4294280978" sldId="306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41" creationId="{CA1EE4D2-CD7C-5CEE-593A-C98A09F9FAD7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46" creationId="{19F218F6-E29D-F926-FF67-3C9E4F95762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47" creationId="{963EA7D8-622E-190E-0835-D47A9BCA07EC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1" creationId="{AABD5715-DA0C-7BFE-CE31-D142E3564744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4" creationId="{948FE066-24F6-688B-7A57-C6BFC0A3F56A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6" creationId="{972A407A-71D3-19B6-75A4-1059305C338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7" creationId="{F558D6E5-307B-0B8B-C270-88BF8C1DC92F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8" creationId="{1FF0AB5F-166C-FC49-F59B-56CB6C549DE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61" creationId="{97E21B83-4F73-C5FF-43F5-8216015192B0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4" creationId="{A7826617-F2C0-C375-5476-0F8AD2BF35D1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5" creationId="{1C6A1DEA-1F58-B875-5245-8ACD8B1B2590}"/>
          </ac:spMkLst>
        </pc:spChg>
        <pc:spChg chg="mod">
          <ac:chgData name="Ying Cao" userId="c5d2f89c-37b7-45b8-9142-b3d7055cf3db" providerId="ADAL" clId="{A46B9C56-A578-5742-9CB5-7FE61CFB4731}" dt="2023-04-03T01:30:17.023" v="1914" actId="207"/>
          <ac:spMkLst>
            <pc:docMk/>
            <pc:sldMk cId="4294280978" sldId="306"/>
            <ac:spMk id="76" creationId="{9B6B85C9-2C6E-DC7D-B209-63DC7EAE9F42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7" creationId="{CC526607-E2F9-F469-22B9-50C366F69F3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8" creationId="{88BAE821-5753-C2D0-7CE1-42CAA583EF9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9" creationId="{75D5BCDF-F0DA-5FEE-A26C-193A1205E9C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0" creationId="{61ABA167-C4F8-953D-CF18-D360C335B8D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1" creationId="{2305968A-A054-6EF8-0BCC-81676827661A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2" creationId="{18D7C1CA-679B-670E-2170-9E95ACDDE273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3" creationId="{07406DFB-001E-D683-53E8-71BE6A7C6D7F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4" creationId="{FB1D5857-AB15-DC84-4DA2-B2192B0AC03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5" creationId="{807B777F-E565-4FF2-B64B-84417DEFD53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7" creationId="{F4A41955-39E7-88D2-2863-D512351C0BEE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8" creationId="{6E1F1161-82B5-D7D1-7D2B-B771E35AA065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0" creationId="{72A1BDC1-F5A8-3277-BCF4-BC2971771336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1" creationId="{0E759135-3FF7-1C35-D6CC-437C2DEE6047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2" creationId="{6E892CCF-16CA-70C1-CDCA-FF25DF201473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3" creationId="{BE4520A4-19E4-F0CF-5D4C-70FF37931457}"/>
          </ac:spMkLst>
        </pc:spChg>
        <pc:spChg chg="del mod">
          <ac:chgData name="Ying Cao" userId="c5d2f89c-37b7-45b8-9142-b3d7055cf3db" providerId="ADAL" clId="{A46B9C56-A578-5742-9CB5-7FE61CFB4731}" dt="2023-03-31T07:52:38.826" v="949" actId="478"/>
          <ac:spMkLst>
            <pc:docMk/>
            <pc:sldMk cId="4294280978" sldId="306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31:47.689" v="1933" actId="20577"/>
          <ac:spMkLst>
            <pc:docMk/>
            <pc:sldMk cId="4294280978" sldId="306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0:14.137" v="1913" actId="1076"/>
          <ac:grpSpMkLst>
            <pc:docMk/>
            <pc:sldMk cId="4294280978" sldId="306"/>
            <ac:grpSpMk id="6" creationId="{3233FC93-9FFB-B3DE-0223-680C7F2BFC9C}"/>
          </ac:grpSpMkLst>
        </pc:grpChg>
        <pc:grpChg chg="mod">
          <ac:chgData name="Ying Cao" userId="c5d2f89c-37b7-45b8-9142-b3d7055cf3db" providerId="ADAL" clId="{A46B9C56-A578-5742-9CB5-7FE61CFB4731}" dt="2023-04-03T01:36:33.616" v="1950" actId="1076"/>
          <ac:grpSpMkLst>
            <pc:docMk/>
            <pc:sldMk cId="4294280978" sldId="306"/>
            <ac:grpSpMk id="36" creationId="{4396025C-D952-D6D4-3B85-4B3796358163}"/>
          </ac:grpSpMkLst>
        </pc:grpChg>
        <pc:grpChg chg="del mod">
          <ac:chgData name="Ying Cao" userId="c5d2f89c-37b7-45b8-9142-b3d7055cf3db" providerId="ADAL" clId="{A46B9C56-A578-5742-9CB5-7FE61CFB4731}" dt="2023-04-03T01:30:11.029" v="1911" actId="478"/>
          <ac:grpSpMkLst>
            <pc:docMk/>
            <pc:sldMk cId="4294280978" sldId="306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1:36:29.653" v="1949" actId="1076"/>
          <ac:grpSpMkLst>
            <pc:docMk/>
            <pc:sldMk cId="4294280978" sldId="306"/>
            <ac:grpSpMk id="89" creationId="{641D0A7F-3363-8E4D-1855-BD0F7F8B6EE3}"/>
          </ac:grpSpMkLst>
        </pc:grpChg>
        <pc:grpChg chg="mod">
          <ac:chgData name="Ying Cao" userId="c5d2f89c-37b7-45b8-9142-b3d7055cf3db" providerId="ADAL" clId="{A46B9C56-A578-5742-9CB5-7FE61CFB4731}" dt="2023-04-03T01:36:33.616" v="1950" actId="1076"/>
          <ac:grpSpMkLst>
            <pc:docMk/>
            <pc:sldMk cId="4294280978" sldId="306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1" creationId="{9DA721C7-4579-6D27-3312-3D1A3FDDAFBC}"/>
          </ac:cxnSpMkLst>
        </pc:cxnChg>
        <pc:cxnChg chg="del mod">
          <ac:chgData name="Ying Cao" userId="c5d2f89c-37b7-45b8-9142-b3d7055cf3db" providerId="ADAL" clId="{A46B9C56-A578-5742-9CB5-7FE61CFB4731}" dt="2023-03-31T07:42:20.844" v="837" actId="478"/>
          <ac:cxnSpMkLst>
            <pc:docMk/>
            <pc:sldMk cId="4294280978" sldId="306"/>
            <ac:cxnSpMk id="22" creationId="{CB69B740-625C-1BCD-7CFE-26242414221F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30" creationId="{BE71A9AB-ED7C-B6C3-6530-01F2F92EF88B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38" creationId="{3E44522B-2E03-9CE5-2A53-4536D81A08F4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0" creationId="{185A1518-E290-EF74-E18B-BBE56C61F2C9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2" creationId="{DAD304B9-8B26-FC06-8FFC-DDA33E8B4451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4" creationId="{A625B264-5878-4A6C-7CF2-A1BD8A1F9785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5" creationId="{19D838D2-E84F-272D-32D5-14858341950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8" creationId="{9E07DB06-636C-1D25-0C04-31921BD951C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9" creationId="{C5F294B2-BB9D-5E8B-9699-1A6A6F751F61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0" creationId="{0A0EFC61-A204-9099-012E-A12A92A2FD1C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2" creationId="{B8F6AD6A-45A2-895E-1C08-359BC4F12EE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3" creationId="{8C4460EB-B2A7-2CB3-C00E-8D913829461A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5" creationId="{6AFC69AB-1C9E-749C-7DEC-D83ED8E7EF9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86" creationId="{0F027BAD-AD30-BADB-68FB-769189B8D3DE}"/>
          </ac:cxnSpMkLst>
        </pc:cxnChg>
        <pc:cxnChg chg="del">
          <ac:chgData name="Ying Cao" userId="c5d2f89c-37b7-45b8-9142-b3d7055cf3db" providerId="ADAL" clId="{A46B9C56-A578-5742-9CB5-7FE61CFB4731}" dt="2023-03-31T07:53:48.008" v="964" actId="478"/>
          <ac:cxnSpMkLst>
            <pc:docMk/>
            <pc:sldMk cId="4294280978" sldId="306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7:53:50.220" v="965" actId="478"/>
          <ac:cxnSpMkLst>
            <pc:docMk/>
            <pc:sldMk cId="4294280978" sldId="306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7:53:52.785" v="966" actId="478"/>
          <ac:cxnSpMkLst>
            <pc:docMk/>
            <pc:sldMk cId="4294280978" sldId="306"/>
            <ac:cxnSpMk id="137" creationId="{092D5525-A359-31FF-B49D-B6D60E68E4CA}"/>
          </ac:cxnSpMkLst>
        </pc:cxnChg>
      </pc:sldChg>
      <pc:sldChg chg="addSp delSp modSp del mod">
        <pc:chgData name="Ying Cao" userId="c5d2f89c-37b7-45b8-9142-b3d7055cf3db" providerId="ADAL" clId="{A46B9C56-A578-5742-9CB5-7FE61CFB4731}" dt="2023-04-03T04:29:44.282" v="2875" actId="2696"/>
        <pc:sldMkLst>
          <pc:docMk/>
          <pc:sldMk cId="189922894" sldId="307"/>
        </pc:sldMkLst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3" creationId="{865A6F40-6387-A3F4-C626-A97C767F65CB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4" creationId="{BADA54FE-D48D-7A18-A2E4-BF80F02DCAF8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5" creationId="{013F2E9A-668C-BDDA-C67F-24A5EF522F8C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6" creationId="{87401CCF-82DE-EA1E-B162-A1E3F5093B40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7" creationId="{706284D3-224F-1FA6-85E0-B8A009A698F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8" creationId="{9CB7679C-E1E0-7DE5-1022-C1B730C761A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9" creationId="{672C9411-DE0C-7F78-51DD-4F6DD7BA9096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1" creationId="{00ACA156-C423-5932-E155-3B603E79CF8E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2" creationId="{C7F34C9C-F085-01FF-57A7-F68CE3FA1753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5" creationId="{A43F45E8-6F26-6687-FCCF-9EDA72ADA8B4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9" creationId="{69D27E7C-3D6B-150E-9E9E-D786E52B57B4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20" creationId="{C3C43F58-31B6-EF81-9BAC-755B152671EB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22" creationId="{E9222EC5-1E35-11BD-9063-0DC06271982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27" creationId="{9D2B4FA9-6BDB-6CA2-CF5A-11D6462D45F8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31" creationId="{03235747-7497-6462-1E36-62811880A2B8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33" creationId="{0C1DBE6B-C5DF-4545-1ABB-268FCFF50DD5}"/>
          </ac:spMkLst>
        </pc:spChg>
        <pc:spChg chg="add del mod">
          <ac:chgData name="Ying Cao" userId="c5d2f89c-37b7-45b8-9142-b3d7055cf3db" providerId="ADAL" clId="{A46B9C56-A578-5742-9CB5-7FE61CFB4731}" dt="2023-03-31T07:29:49.711" v="551" actId="478"/>
          <ac:spMkLst>
            <pc:docMk/>
            <pc:sldMk cId="189922894" sldId="307"/>
            <ac:spMk id="35" creationId="{BE947845-92C0-5741-F7B2-FFDD2840E85F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37" creationId="{874F3E45-F1C5-F770-7E73-97A4185DA878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38" creationId="{D3C604BB-C79A-703F-7562-22F671129E69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0" creationId="{F1C8A136-13E1-626A-8A02-199056F461A4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1" creationId="{BBEB8777-9403-2FB5-66CE-030EF6AA395C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2" creationId="{1191D3A1-75E3-7275-E392-CE839EF00DE3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43" creationId="{93E9C5D2-CF4A-0976-4F6E-82AC8477552B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4" creationId="{D9F69DE4-33FC-E5B5-3656-D62CE1D5BD23}"/>
          </ac:spMkLst>
        </pc:spChg>
        <pc:spChg chg="add mod">
          <ac:chgData name="Ying Cao" userId="c5d2f89c-37b7-45b8-9142-b3d7055cf3db" providerId="ADAL" clId="{A46B9C56-A578-5742-9CB5-7FE61CFB4731}" dt="2023-04-03T01:20:32.689" v="1745" actId="20577"/>
          <ac:spMkLst>
            <pc:docMk/>
            <pc:sldMk cId="189922894" sldId="307"/>
            <ac:spMk id="45" creationId="{80932DAC-EA3D-AD73-04D4-5919CF445860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6" creationId="{54250F5C-96E4-3964-2A9C-BA55E28BBAC7}"/>
          </ac:spMkLst>
        </pc:spChg>
        <pc:spChg chg="add del mod">
          <ac:chgData name="Ying Cao" userId="c5d2f89c-37b7-45b8-9142-b3d7055cf3db" providerId="ADAL" clId="{A46B9C56-A578-5742-9CB5-7FE61CFB4731}" dt="2023-04-03T01:04:40.026" v="1336"/>
          <ac:spMkLst>
            <pc:docMk/>
            <pc:sldMk cId="189922894" sldId="307"/>
            <ac:spMk id="48" creationId="{78D2783E-64AC-1DEC-CD8A-BE5B40806C95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49" creationId="{3B3CD8DC-CF14-6CCA-42AC-5899B223C9A0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57" creationId="{D4EC7B5B-0FAD-A808-D997-AFD07E1EE98E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58" creationId="{B819CF7B-ED0C-ADDB-0BCB-ACA6A4B44779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59" creationId="{16CF688B-F28D-613B-C381-B9934BD2A806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0" creationId="{1D384A16-BBBB-4A77-B24B-51A69E985311}"/>
          </ac:spMkLst>
        </pc:spChg>
        <pc:spChg chg="add del mod">
          <ac:chgData name="Ying Cao" userId="c5d2f89c-37b7-45b8-9142-b3d7055cf3db" providerId="ADAL" clId="{A46B9C56-A578-5742-9CB5-7FE61CFB4731}" dt="2023-04-03T01:15:21.417" v="1509" actId="478"/>
          <ac:spMkLst>
            <pc:docMk/>
            <pc:sldMk cId="189922894" sldId="307"/>
            <ac:spMk id="61" creationId="{DC7761D8-D061-5730-8413-C7EC5A07555D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2" creationId="{5B98E818-BD1A-67C7-81A1-A6E469B9D307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3" creationId="{0F98E63E-8951-C163-0DA8-65475FB3332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4" creationId="{0EB1D868-21D2-F12C-0AB2-374F5F463125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5" creationId="{C67507DB-4319-8A4D-A372-4C2356CB271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6" creationId="{C3B47334-FC90-F165-F086-5DB3187261A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7" creationId="{99888549-F9AD-254C-B998-C5F081AAF383}"/>
          </ac:spMkLst>
        </pc:spChg>
        <pc:spChg chg="del">
          <ac:chgData name="Ying Cao" userId="c5d2f89c-37b7-45b8-9142-b3d7055cf3db" providerId="ADAL" clId="{A46B9C56-A578-5742-9CB5-7FE61CFB4731}" dt="2023-04-03T01:04:09.832" v="1327" actId="21"/>
          <ac:spMkLst>
            <pc:docMk/>
            <pc:sldMk cId="189922894" sldId="307"/>
            <ac:spMk id="68" creationId="{4AA232DB-4D56-1AFE-E139-9CAD8D79D27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9" creationId="{F613FF9D-FDC3-473E-88E7-F98D7F52270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70" creationId="{B81CB849-D319-DBDA-1C5E-7234C6492A07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71" creationId="{C28028A1-C08A-F3F5-7494-13DD8ED07CF4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72" creationId="{C484FE2E-7BC2-F74B-5014-28ADC410665A}"/>
          </ac:spMkLst>
        </pc:spChg>
        <pc:spChg chg="add mod">
          <ac:chgData name="Ying Cao" userId="c5d2f89c-37b7-45b8-9142-b3d7055cf3db" providerId="ADAL" clId="{A46B9C56-A578-5742-9CB5-7FE61CFB4731}" dt="2023-04-03T01:16:21.949" v="1585" actId="1076"/>
          <ac:spMkLst>
            <pc:docMk/>
            <pc:sldMk cId="189922894" sldId="307"/>
            <ac:spMk id="74" creationId="{509AF46D-AE3D-1380-F778-6948F5A629C9}"/>
          </ac:spMkLst>
        </pc:spChg>
        <pc:spChg chg="del mod">
          <ac:chgData name="Ying Cao" userId="c5d2f89c-37b7-45b8-9142-b3d7055cf3db" providerId="ADAL" clId="{A46B9C56-A578-5742-9CB5-7FE61CFB4731}" dt="2023-03-31T07:17:35.276" v="270" actId="478"/>
          <ac:spMkLst>
            <pc:docMk/>
            <pc:sldMk cId="189922894" sldId="307"/>
            <ac:spMk id="74" creationId="{5748C414-B974-72DC-8D7F-D1B4DDC929B9}"/>
          </ac:spMkLst>
        </pc:spChg>
        <pc:spChg chg="add del mod topLvl">
          <ac:chgData name="Ying Cao" userId="c5d2f89c-37b7-45b8-9142-b3d7055cf3db" providerId="ADAL" clId="{A46B9C56-A578-5742-9CB5-7FE61CFB4731}" dt="2023-03-31T07:23:52.975" v="442" actId="20577"/>
          <ac:spMkLst>
            <pc:docMk/>
            <pc:sldMk cId="189922894" sldId="307"/>
            <ac:spMk id="117" creationId="{D922027C-6051-813D-7B44-AD9B463CDEF3}"/>
          </ac:spMkLst>
        </pc:spChg>
        <pc:spChg chg="mod">
          <ac:chgData name="Ying Cao" userId="c5d2f89c-37b7-45b8-9142-b3d7055cf3db" providerId="ADAL" clId="{A46B9C56-A578-5742-9CB5-7FE61CFB4731}" dt="2023-03-31T07:43:37.191" v="846" actId="164"/>
          <ac:spMkLst>
            <pc:docMk/>
            <pc:sldMk cId="189922894" sldId="307"/>
            <ac:spMk id="121" creationId="{01604D39-5B64-26F6-7E70-387AC870D53A}"/>
          </ac:spMkLst>
        </pc:spChg>
        <pc:grpChg chg="add mod">
          <ac:chgData name="Ying Cao" userId="c5d2f89c-37b7-45b8-9142-b3d7055cf3db" providerId="ADAL" clId="{A46B9C56-A578-5742-9CB5-7FE61CFB4731}" dt="2023-04-03T01:18:57.529" v="1708" actId="1076"/>
          <ac:grpSpMkLst>
            <pc:docMk/>
            <pc:sldMk cId="189922894" sldId="307"/>
            <ac:grpSpMk id="39" creationId="{88D7B4BC-609E-EFC5-AC0E-5E1ADA52E54F}"/>
          </ac:grpSpMkLst>
        </pc:grpChg>
        <pc:grpChg chg="add mod">
          <ac:chgData name="Ying Cao" userId="c5d2f89c-37b7-45b8-9142-b3d7055cf3db" providerId="ADAL" clId="{A46B9C56-A578-5742-9CB5-7FE61CFB4731}" dt="2023-04-03T01:20:29.432" v="1744" actId="20577"/>
          <ac:grpSpMkLst>
            <pc:docMk/>
            <pc:sldMk cId="189922894" sldId="307"/>
            <ac:grpSpMk id="47" creationId="{DEC86F6B-264A-D3CC-DFC5-0F444641BD1E}"/>
          </ac:grpSpMkLst>
        </pc:grpChg>
        <pc:grpChg chg="del mod">
          <ac:chgData name="Ying Cao" userId="c5d2f89c-37b7-45b8-9142-b3d7055cf3db" providerId="ADAL" clId="{A46B9C56-A578-5742-9CB5-7FE61CFB4731}" dt="2023-04-03T01:04:18.781" v="1330" actId="165"/>
          <ac:grpSpMkLst>
            <pc:docMk/>
            <pc:sldMk cId="189922894" sldId="307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3:56:18.957" v="2656" actId="1036"/>
          <ac:grpSpMkLst>
            <pc:docMk/>
            <pc:sldMk cId="189922894" sldId="307"/>
            <ac:grpSpMk id="77" creationId="{128BEB57-B7AE-01F7-2EB0-6C4518026673}"/>
          </ac:grpSpMkLst>
        </pc:grpChg>
        <pc:grpChg chg="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2" creationId="{7EE856EA-CE62-DCC5-8244-AAAD5A07869E}"/>
          </ac:grpSpMkLst>
        </pc:grpChg>
        <pc:grpChg chg="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3" creationId="{638F02C3-0EC5-A0C1-7410-E099A0DE50A4}"/>
          </ac:grpSpMkLst>
        </pc:grpChg>
        <pc:grpChg chg="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4" creationId="{13607C76-A230-0A67-0E6D-565D9DD449D1}"/>
          </ac:grpSpMkLst>
        </pc:grpChg>
        <pc:grpChg chg="add del 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8" creationId="{3CA7AE71-BF0B-00B8-83CF-7B0C24D0FE6E}"/>
          </ac:grpSpMkLst>
        </pc:grpChg>
        <pc:cxnChg chg="add del mod">
          <ac:chgData name="Ying Cao" userId="c5d2f89c-37b7-45b8-9142-b3d7055cf3db" providerId="ADAL" clId="{A46B9C56-A578-5742-9CB5-7FE61CFB4731}" dt="2023-04-03T03:56:06.200" v="2619" actId="478"/>
          <ac:cxnSpMkLst>
            <pc:docMk/>
            <pc:sldMk cId="189922894" sldId="307"/>
            <ac:cxnSpMk id="2" creationId="{234088D6-861C-5FDD-18A8-6FB3870C55C8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0" creationId="{D8275BF6-AF20-F41B-A919-922883BECF75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3" creationId="{EA821F3F-5BD7-0738-2B0E-FDAEDE336D9F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4" creationId="{85BF6830-98B6-FA48-D9E7-400C4BB8B947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6" creationId="{AF1A06A1-536C-2CCD-9D6F-C4264FB29311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7" creationId="{958BAA37-6DCC-BA56-814E-CF5F09B3429D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8" creationId="{5BD08206-5121-5153-351B-E6E4553D31B1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1" creationId="{9DA721C7-4579-6D27-3312-3D1A3FDDAFBC}"/>
          </ac:cxnSpMkLst>
        </pc:cxnChg>
        <pc:cxnChg chg="add mod">
          <ac:chgData name="Ying Cao" userId="c5d2f89c-37b7-45b8-9142-b3d7055cf3db" providerId="ADAL" clId="{A46B9C56-A578-5742-9CB5-7FE61CFB4731}" dt="2023-04-03T03:56:18.957" v="2656" actId="1036"/>
          <ac:cxnSpMkLst>
            <pc:docMk/>
            <pc:sldMk cId="189922894" sldId="307"/>
            <ac:cxnSpMk id="24" creationId="{D9F86B87-BE7E-1F6B-249A-47E2ECA5B386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5" creationId="{F274261D-5F7C-D766-A355-AFD5823A7844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6" creationId="{7A718DCD-BD1E-80D0-5E88-26A43FD37A95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8" creationId="{F642736B-2574-3429-BA2E-AB4B2453D798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32" creationId="{86719BE2-5B52-FCBD-5993-701185CBFF9D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34" creationId="{0F340C3E-775C-317C-0306-DB4695FD6837}"/>
          </ac:cxnSpMkLst>
        </pc:cxnChg>
        <pc:cxnChg chg="add mod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53" creationId="{44B25BD8-0F02-3164-E0DC-4080841D19A8}"/>
          </ac:cxnSpMkLst>
        </pc:cxnChg>
        <pc:cxnChg chg="mod topLvl">
          <ac:chgData name="Ying Cao" userId="c5d2f89c-37b7-45b8-9142-b3d7055cf3db" providerId="ADAL" clId="{A46B9C56-A578-5742-9CB5-7FE61CFB4731}" dt="2023-03-31T07:23:40.573" v="435" actId="478"/>
          <ac:cxnSpMkLst>
            <pc:docMk/>
            <pc:sldMk cId="189922894" sldId="307"/>
            <ac:cxnSpMk id="116" creationId="{1F3C8DB9-0DF2-1C88-F8EF-1A07CC1FBEED}"/>
          </ac:cxnSpMkLst>
        </pc:cxnChg>
        <pc:cxnChg chg="mod">
          <ac:chgData name="Ying Cao" userId="c5d2f89c-37b7-45b8-9142-b3d7055cf3db" providerId="ADAL" clId="{A46B9C56-A578-5742-9CB5-7FE61CFB4731}" dt="2023-03-31T07:43:37.191" v="846" actId="164"/>
          <ac:cxnSpMkLst>
            <pc:docMk/>
            <pc:sldMk cId="189922894" sldId="307"/>
            <ac:cxnSpMk id="120" creationId="{C251979D-BCA3-3C7C-C299-57DB39ED3622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37:14.539" v="1968" actId="1076"/>
        <pc:sldMkLst>
          <pc:docMk/>
          <pc:sldMk cId="4118432223" sldId="308"/>
        </pc:sldMkLst>
        <pc:spChg chg="add del mod">
          <ac:chgData name="Ying Cao" userId="c5d2f89c-37b7-45b8-9142-b3d7055cf3db" providerId="ADAL" clId="{A46B9C56-A578-5742-9CB5-7FE61CFB4731}" dt="2023-04-03T01:28:44.340" v="1889" actId="478"/>
          <ac:spMkLst>
            <pc:docMk/>
            <pc:sldMk cId="4118432223" sldId="308"/>
            <ac:spMk id="2" creationId="{DB1173E5-66F5-3C64-7519-3A6452C908E3}"/>
          </ac:spMkLst>
        </pc:spChg>
        <pc:spChg chg="add mod">
          <ac:chgData name="Ying Cao" userId="c5d2f89c-37b7-45b8-9142-b3d7055cf3db" providerId="ADAL" clId="{A46B9C56-A578-5742-9CB5-7FE61CFB4731}" dt="2023-04-03T01:36:02.319" v="1942" actId="164"/>
          <ac:spMkLst>
            <pc:docMk/>
            <pc:sldMk cId="4118432223" sldId="308"/>
            <ac:spMk id="3" creationId="{005E2F1F-4A12-EACB-9D85-5DBF00423117}"/>
          </ac:spMkLst>
        </pc:spChg>
        <pc:spChg chg="del">
          <ac:chgData name="Ying Cao" userId="c5d2f89c-37b7-45b8-9142-b3d7055cf3db" providerId="ADAL" clId="{A46B9C56-A578-5742-9CB5-7FE61CFB4731}" dt="2023-03-31T07:52:48.603" v="952" actId="478"/>
          <ac:spMkLst>
            <pc:docMk/>
            <pc:sldMk cId="4118432223" sldId="308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8:45.594" v="1890" actId="478"/>
          <ac:spMkLst>
            <pc:docMk/>
            <pc:sldMk cId="4118432223" sldId="308"/>
            <ac:spMk id="4" creationId="{14EAA648-E474-7479-2259-B5252C9800F4}"/>
          </ac:spMkLst>
        </pc:spChg>
        <pc:spChg chg="add mod">
          <ac:chgData name="Ying Cao" userId="c5d2f89c-37b7-45b8-9142-b3d7055cf3db" providerId="ADAL" clId="{A46B9C56-A578-5742-9CB5-7FE61CFB4731}" dt="2023-04-03T01:36:02.319" v="1942" actId="164"/>
          <ac:spMkLst>
            <pc:docMk/>
            <pc:sldMk cId="4118432223" sldId="308"/>
            <ac:spMk id="5" creationId="{5854A402-9141-8818-BAC1-2C6BD97A6168}"/>
          </ac:spMkLst>
        </pc:spChg>
        <pc:spChg chg="mod">
          <ac:chgData name="Ying Cao" userId="c5d2f89c-37b7-45b8-9142-b3d7055cf3db" providerId="ADAL" clId="{A46B9C56-A578-5742-9CB5-7FE61CFB4731}" dt="2023-04-03T01:37:14.539" v="1968" actId="1076"/>
          <ac:spMkLst>
            <pc:docMk/>
            <pc:sldMk cId="4118432223" sldId="308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22" creationId="{EAE5A400-1DF8-DE64-66BE-4A22A1782D4F}"/>
          </ac:spMkLst>
        </pc:spChg>
        <pc:spChg chg="mod">
          <ac:chgData name="Ying Cao" userId="c5d2f89c-37b7-45b8-9142-b3d7055cf3db" providerId="ADAL" clId="{A46B9C56-A578-5742-9CB5-7FE61CFB4731}" dt="2023-04-03T01:36:47.102" v="1954" actId="1076"/>
          <ac:spMkLst>
            <pc:docMk/>
            <pc:sldMk cId="4118432223" sldId="308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24" creationId="{85C4F71F-5095-757B-2A6A-F53A88DEB76F}"/>
          </ac:spMkLst>
        </pc:spChg>
        <pc:spChg chg="mod">
          <ac:chgData name="Ying Cao" userId="c5d2f89c-37b7-45b8-9142-b3d7055cf3db" providerId="ADAL" clId="{A46B9C56-A578-5742-9CB5-7FE61CFB4731}" dt="2023-04-03T01:37:14.539" v="1968" actId="1076"/>
          <ac:spMkLst>
            <pc:docMk/>
            <pc:sldMk cId="4118432223" sldId="308"/>
            <ac:spMk id="29" creationId="{830215F7-CB9B-3F77-8FEF-25134DE65C2C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31" creationId="{276F0BE1-C5CE-DDD6-B9FF-D8966C4E2445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35" creationId="{8EA4B141-AC11-988A-B1FB-8F999C6C7976}"/>
          </ac:spMkLst>
        </pc:spChg>
        <pc:spChg chg="mod">
          <ac:chgData name="Ying Cao" userId="c5d2f89c-37b7-45b8-9142-b3d7055cf3db" providerId="ADAL" clId="{A46B9C56-A578-5742-9CB5-7FE61CFB4731}" dt="2023-04-03T01:35:34.872" v="1937" actId="255"/>
          <ac:spMkLst>
            <pc:docMk/>
            <pc:sldMk cId="4118432223" sldId="308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40" creationId="{0A1B32D8-F5C0-32B3-37F8-BCFB2842E6D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45" creationId="{24745293-4F28-D5B5-7C24-B122D690E15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46" creationId="{0A051856-102F-13F5-8431-902804D8CDCA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0" creationId="{E5FCFAD5-1824-1525-7C11-8D8B004C73ED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3" creationId="{72621A18-DBE5-9FBC-50F1-794077F4B692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5" creationId="{3491114B-0DA3-B615-1469-59D79FA579B5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6" creationId="{08464C1F-0A74-5D71-EEE3-078BC9BA9476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7" creationId="{871A4533-08F6-D3CF-20FA-77A5D5FF7C4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8" creationId="{D1AFD6B2-7EE3-1CB9-D973-027BBEAD3D36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61" creationId="{FF4110B7-7B46-3E65-F5B6-EB70D2F6569F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4" creationId="{E1C37543-5FC1-D028-C053-07490A9553E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5" creationId="{B9021939-38D6-78C1-A3ED-BC146C379EF8}"/>
          </ac:spMkLst>
        </pc:spChg>
        <pc:spChg chg="mod">
          <ac:chgData name="Ying Cao" userId="c5d2f89c-37b7-45b8-9142-b3d7055cf3db" providerId="ADAL" clId="{A46B9C56-A578-5742-9CB5-7FE61CFB4731}" dt="2023-04-03T01:35:51.862" v="1941" actId="207"/>
          <ac:spMkLst>
            <pc:docMk/>
            <pc:sldMk cId="4118432223" sldId="308"/>
            <ac:spMk id="76" creationId="{55F0CC0D-1819-ECD7-09D8-B9D9004E12C8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7" creationId="{A515E692-BFF4-4214-DE33-5498391246D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8" creationId="{D64012C8-0043-9C75-17EC-FF886E701729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9" creationId="{A926A43B-8CEA-DAC8-955B-5E99992BEAFC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0" creationId="{DBF656E8-4999-B662-6FCC-4130DC14ECB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1" creationId="{EA1E3008-83DB-5230-3AE8-87D951650703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2" creationId="{5D0EE04F-F879-F681-E2B6-BD0D4386D9F1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3" creationId="{1B65B3E1-879B-878F-C72F-CDF761CAA66A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4" creationId="{77BBCCAB-3443-3507-A6E9-30AE9EDCDA79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6" creationId="{83647FBE-B148-5972-DC3B-686BCE289DE7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7" creationId="{59F604CA-6EBA-9DA7-7F86-C954584665EF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0" creationId="{2DBE0DDC-F412-13E4-62A2-54DF118692DF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1" creationId="{C6CF8492-A07E-F7F2-6D46-3B775CDE91F6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2" creationId="{E8BE89F8-6E37-D518-D8A2-2649D434CC56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3" creationId="{D529AE53-434B-141B-EFFF-9746592FAED0}"/>
          </ac:spMkLst>
        </pc:spChg>
        <pc:spChg chg="del">
          <ac:chgData name="Ying Cao" userId="c5d2f89c-37b7-45b8-9142-b3d7055cf3db" providerId="ADAL" clId="{A46B9C56-A578-5742-9CB5-7FE61CFB4731}" dt="2023-03-31T07:52:48.603" v="952" actId="478"/>
          <ac:spMkLst>
            <pc:docMk/>
            <pc:sldMk cId="4118432223" sldId="308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37:05.648" v="1966" actId="20577"/>
          <ac:spMkLst>
            <pc:docMk/>
            <pc:sldMk cId="4118432223" sldId="308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5:48.361" v="1940"/>
          <ac:grpSpMkLst>
            <pc:docMk/>
            <pc:sldMk cId="4118432223" sldId="308"/>
            <ac:grpSpMk id="6" creationId="{59D18493-87C2-9143-8F29-5A36F157E6FA}"/>
          </ac:grpSpMkLst>
        </pc:grpChg>
        <pc:grpChg chg="del">
          <ac:chgData name="Ying Cao" userId="c5d2f89c-37b7-45b8-9142-b3d7055cf3db" providerId="ADAL" clId="{A46B9C56-A578-5742-9CB5-7FE61CFB4731}" dt="2023-04-03T01:35:43.335" v="1939" actId="478"/>
          <ac:grpSpMkLst>
            <pc:docMk/>
            <pc:sldMk cId="4118432223" sldId="308"/>
            <ac:grpSpMk id="73" creationId="{C2E5F226-B297-F98E-5305-E5B7671BBC48}"/>
          </ac:grpSpMkLst>
        </pc:grpChg>
        <pc:grpChg chg="add del mod">
          <ac:chgData name="Ying Cao" userId="c5d2f89c-37b7-45b8-9142-b3d7055cf3db" providerId="ADAL" clId="{A46B9C56-A578-5742-9CB5-7FE61CFB4731}" dt="2023-04-03T01:36:39.688" v="1951" actId="478"/>
          <ac:grpSpMkLst>
            <pc:docMk/>
            <pc:sldMk cId="4118432223" sldId="308"/>
            <ac:grpSpMk id="88" creationId="{FA4825EB-1E47-EFB1-CDB3-857083CAFDDE}"/>
          </ac:grpSpMkLst>
        </pc:grpChg>
        <pc:grpChg chg="add mod">
          <ac:chgData name="Ying Cao" userId="c5d2f89c-37b7-45b8-9142-b3d7055cf3db" providerId="ADAL" clId="{A46B9C56-A578-5742-9CB5-7FE61CFB4731}" dt="2023-04-03T01:36:43.378" v="1953" actId="1076"/>
          <ac:grpSpMkLst>
            <pc:docMk/>
            <pc:sldMk cId="4118432223" sldId="308"/>
            <ac:grpSpMk id="89" creationId="{5386E3B1-BCD8-97AD-2A97-F39BCE5B5B93}"/>
          </ac:grpSpMkLst>
        </pc:grpChg>
        <pc:grpChg chg="mod">
          <ac:chgData name="Ying Cao" userId="c5d2f89c-37b7-45b8-9142-b3d7055cf3db" providerId="ADAL" clId="{A46B9C56-A578-5742-9CB5-7FE61CFB4731}" dt="2023-04-03T01:37:10.179" v="1967" actId="1076"/>
          <ac:grpSpMkLst>
            <pc:docMk/>
            <pc:sldMk cId="4118432223" sldId="308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30" creationId="{800B3635-CC01-607A-622F-E9CF1407682A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36" creationId="{E05F67E9-AFE7-5398-70BD-27686E2F5CDB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38" creationId="{7564D563-8C66-4CDB-C52B-459A2608EB88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1" creationId="{9C25C731-D879-C221-3831-5946A571B804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2" creationId="{F16B18CA-6E20-99E8-1231-C9BCD39F90E7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4" creationId="{B490FD3E-4EC3-3054-A9C8-969224F6D3AB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7" creationId="{D61C422E-585B-4243-58F6-FF8DD3C5D115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8" creationId="{C19C30AB-1F76-E30F-4572-1ABD3A0E2A2C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9" creationId="{719D677F-FF89-2C2B-A211-620C9150D499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51" creationId="{D4550239-4B34-2A23-FFE7-B1BE0E8393B2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52" creationId="{7F889F0C-DC19-2860-0B87-771E40F86B0E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54" creationId="{6D01279C-6930-A389-0B93-3BD9CB5A43D4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85" creationId="{636C93E9-6651-0E78-1FC5-DA0A5EC166ED}"/>
          </ac:cxnSpMkLst>
        </pc:cxnChg>
        <pc:cxnChg chg="del">
          <ac:chgData name="Ying Cao" userId="c5d2f89c-37b7-45b8-9142-b3d7055cf3db" providerId="ADAL" clId="{A46B9C56-A578-5742-9CB5-7FE61CFB4731}" dt="2023-03-31T08:00:05.477" v="1020" actId="478"/>
          <ac:cxnSpMkLst>
            <pc:docMk/>
            <pc:sldMk cId="4118432223" sldId="308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0:07.774" v="1021" actId="478"/>
          <ac:cxnSpMkLst>
            <pc:docMk/>
            <pc:sldMk cId="4118432223" sldId="308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0:10" v="1022" actId="478"/>
          <ac:cxnSpMkLst>
            <pc:docMk/>
            <pc:sldMk cId="4118432223" sldId="308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38:50.081" v="2014" actId="1076"/>
        <pc:sldMkLst>
          <pc:docMk/>
          <pc:sldMk cId="279773651" sldId="309"/>
        </pc:sldMkLst>
        <pc:spChg chg="add del mod">
          <ac:chgData name="Ying Cao" userId="c5d2f89c-37b7-45b8-9142-b3d7055cf3db" providerId="ADAL" clId="{A46B9C56-A578-5742-9CB5-7FE61CFB4731}" dt="2023-04-03T01:28:55.598" v="1893" actId="478"/>
          <ac:spMkLst>
            <pc:docMk/>
            <pc:sldMk cId="279773651" sldId="309"/>
            <ac:spMk id="2" creationId="{DF4B5E5C-5ADD-C460-9AEE-B864F679960F}"/>
          </ac:spMkLst>
        </pc:spChg>
        <pc:spChg chg="add del mod">
          <ac:chgData name="Ying Cao" userId="c5d2f89c-37b7-45b8-9142-b3d7055cf3db" providerId="ADAL" clId="{A46B9C56-A578-5742-9CB5-7FE61CFB4731}" dt="2023-04-03T01:37:23.390" v="1969" actId="478"/>
          <ac:spMkLst>
            <pc:docMk/>
            <pc:sldMk cId="279773651" sldId="309"/>
            <ac:spMk id="3" creationId="{3CE6BF68-6037-509E-0386-965E12451FC4}"/>
          </ac:spMkLst>
        </pc:spChg>
        <pc:spChg chg="del">
          <ac:chgData name="Ying Cao" userId="c5d2f89c-37b7-45b8-9142-b3d7055cf3db" providerId="ADAL" clId="{A46B9C56-A578-5742-9CB5-7FE61CFB4731}" dt="2023-03-31T07:52:58.374" v="955" actId="478"/>
          <ac:spMkLst>
            <pc:docMk/>
            <pc:sldMk cId="279773651" sldId="309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8:56.860" v="1894" actId="478"/>
          <ac:spMkLst>
            <pc:docMk/>
            <pc:sldMk cId="279773651" sldId="309"/>
            <ac:spMk id="4" creationId="{A47B5A85-FAE9-85E5-8593-A8579941F507}"/>
          </ac:spMkLst>
        </pc:spChg>
        <pc:spChg chg="add del mod">
          <ac:chgData name="Ying Cao" userId="c5d2f89c-37b7-45b8-9142-b3d7055cf3db" providerId="ADAL" clId="{A46B9C56-A578-5742-9CB5-7FE61CFB4731}" dt="2023-04-03T01:37:24.775" v="1970" actId="478"/>
          <ac:spMkLst>
            <pc:docMk/>
            <pc:sldMk cId="279773651" sldId="309"/>
            <ac:spMk id="5" creationId="{009DE2FC-D84E-95D0-DD7D-25C1C09023CD}"/>
          </ac:spMkLst>
        </pc:spChg>
        <pc:spChg chg="mod">
          <ac:chgData name="Ying Cao" userId="c5d2f89c-37b7-45b8-9142-b3d7055cf3db" providerId="ADAL" clId="{A46B9C56-A578-5742-9CB5-7FE61CFB4731}" dt="2023-04-03T01:38:50.081" v="2014" actId="1076"/>
          <ac:spMkLst>
            <pc:docMk/>
            <pc:sldMk cId="279773651" sldId="309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22" creationId="{A182CEF2-F00E-00C5-4E12-4886996F5D10}"/>
          </ac:spMkLst>
        </pc:spChg>
        <pc:spChg chg="mod">
          <ac:chgData name="Ying Cao" userId="c5d2f89c-37b7-45b8-9142-b3d7055cf3db" providerId="ADAL" clId="{A46B9C56-A578-5742-9CB5-7FE61CFB4731}" dt="2023-04-03T01:37:32.230" v="1973" actId="1076"/>
          <ac:spMkLst>
            <pc:docMk/>
            <pc:sldMk cId="279773651" sldId="309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24" creationId="{777EE9DD-C168-EEB6-DCD0-44B4E7A96A30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29" creationId="{3F44D464-9C04-C004-DADE-31F18BDA4B15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30" creationId="{BAFEB921-DCED-E470-5211-666557329EDD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35" creationId="{5938EBDA-0FF8-DB94-4686-94D7591FFE5D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36" creationId="{FABE6384-4600-E24D-8148-0698ABAE0B5C}"/>
          </ac:spMkLst>
        </pc:spChg>
        <pc:spChg chg="mod">
          <ac:chgData name="Ying Cao" userId="c5d2f89c-37b7-45b8-9142-b3d7055cf3db" providerId="ADAL" clId="{A46B9C56-A578-5742-9CB5-7FE61CFB4731}" dt="2023-04-03T01:37:44.250" v="1976" actId="255"/>
          <ac:spMkLst>
            <pc:docMk/>
            <pc:sldMk cId="279773651" sldId="309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0" creationId="{4EE32925-5899-1315-4CED-E5D0950F6F09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1" creationId="{6512F33A-7C54-31B1-2458-F3537C671760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5" creationId="{C0CD889E-07A2-5A85-DF2A-B462B184A54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9" creationId="{502B4D6B-B647-CFF0-A9BC-DB5B0C25F194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50" creationId="{8CDEC88F-CB23-BA54-BAE9-D9B9AE6C836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54" creationId="{DC6A29BF-BF25-ED1E-2A3C-FF9785E9FFD3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57" creationId="{822CAF87-A455-7476-FACB-50266AD0C24F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61" creationId="{4F3D898A-F418-EA06-A659-B593F53FD96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4" creationId="{7198B74B-4C58-91B7-F139-0DF26737841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5" creationId="{E66D8EF0-BC8D-2957-DC87-F52353E4309D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6" creationId="{8B0BA0B0-B2D3-1A4E-6377-617F90E0234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7" creationId="{FF8440C7-C139-294D-584B-37B315170D8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8" creationId="{D5CD13C0-77D7-D5AE-BC9B-8C0E7EBAC825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9" creationId="{D413599C-FB04-F697-8011-F8A32ACCF21C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0" creationId="{08C2E60B-F2F9-4B8C-0F18-516A741CABC2}"/>
          </ac:spMkLst>
        </pc:spChg>
        <pc:spChg chg="mod">
          <ac:chgData name="Ying Cao" userId="c5d2f89c-37b7-45b8-9142-b3d7055cf3db" providerId="ADAL" clId="{A46B9C56-A578-5742-9CB5-7FE61CFB4731}" dt="2023-04-03T01:38:04.333" v="1981" actId="207"/>
          <ac:spMkLst>
            <pc:docMk/>
            <pc:sldMk cId="279773651" sldId="309"/>
            <ac:spMk id="81" creationId="{DD0ABF4F-F098-9323-8AEC-C0080076681E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2" creationId="{BC672E23-D12F-12F8-B930-84B25FF22D02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3" creationId="{DF157807-850D-DC09-FD10-AC1232CC680C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4" creationId="{BE3602F2-00EA-C12D-6FA5-2192ACF3002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5" creationId="{0EB57C02-45B8-696B-12E5-426B3F6990F3}"/>
          </ac:spMkLst>
        </pc:spChg>
        <pc:spChg chg="mod">
          <ac:chgData name="Ying Cao" userId="c5d2f89c-37b7-45b8-9142-b3d7055cf3db" providerId="ADAL" clId="{A46B9C56-A578-5742-9CB5-7FE61CFB4731}" dt="2023-04-03T01:38:08.503" v="1982" actId="1076"/>
          <ac:spMkLst>
            <pc:docMk/>
            <pc:sldMk cId="279773651" sldId="309"/>
            <ac:spMk id="86" creationId="{3C1FAA85-DA7F-D1BA-14EE-009111CC5FF6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7" creationId="{27528947-C026-362E-665E-B2AA489193D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8" creationId="{86EF9E52-29E6-D85A-5F3C-9D69BCE5B8F9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90" creationId="{D9CA90B1-204A-8576-B0E1-4B4761A74721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91" creationId="{AE7D716C-5420-12B1-8DB3-EF164EF219EA}"/>
          </ac:spMkLst>
        </pc:spChg>
        <pc:spChg chg="del">
          <ac:chgData name="Ying Cao" userId="c5d2f89c-37b7-45b8-9142-b3d7055cf3db" providerId="ADAL" clId="{A46B9C56-A578-5742-9CB5-7FE61CFB4731}" dt="2023-03-31T07:52:58.374" v="955" actId="478"/>
          <ac:spMkLst>
            <pc:docMk/>
            <pc:sldMk cId="279773651" sldId="309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38:46.892" v="2013" actId="20577"/>
          <ac:spMkLst>
            <pc:docMk/>
            <pc:sldMk cId="279773651" sldId="309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7:28.327" v="1972" actId="1076"/>
          <ac:grpSpMkLst>
            <pc:docMk/>
            <pc:sldMk cId="279773651" sldId="309"/>
            <ac:grpSpMk id="6" creationId="{3F803C7C-E04D-A04A-82F6-D2DA9EEDB85A}"/>
          </ac:grpSpMkLst>
        </pc:grpChg>
        <pc:grpChg chg="add mod">
          <ac:chgData name="Ying Cao" userId="c5d2f89c-37b7-45b8-9142-b3d7055cf3db" providerId="ADAL" clId="{A46B9C56-A578-5742-9CB5-7FE61CFB4731}" dt="2023-04-03T01:37:55.427" v="1979" actId="1076"/>
          <ac:grpSpMkLst>
            <pc:docMk/>
            <pc:sldMk cId="279773651" sldId="309"/>
            <ac:grpSpMk id="31" creationId="{4FD96AF6-A935-3AE4-21AF-01D7A10FBD89}"/>
          </ac:grpSpMkLst>
        </pc:grpChg>
        <pc:grpChg chg="del">
          <ac:chgData name="Ying Cao" userId="c5d2f89c-37b7-45b8-9142-b3d7055cf3db" providerId="ADAL" clId="{A46B9C56-A578-5742-9CB5-7FE61CFB4731}" dt="2023-04-03T01:37:52.247" v="1977" actId="478"/>
          <ac:grpSpMkLst>
            <pc:docMk/>
            <pc:sldMk cId="279773651" sldId="309"/>
            <ac:grpSpMk id="73" creationId="{C2E5F226-B297-F98E-5305-E5B7671BBC48}"/>
          </ac:grpSpMkLst>
        </pc:grpChg>
        <pc:grpChg chg="mod">
          <ac:chgData name="Ying Cao" userId="c5d2f89c-37b7-45b8-9142-b3d7055cf3db" providerId="ADAL" clId="{A46B9C56-A578-5742-9CB5-7FE61CFB4731}" dt="2023-04-03T01:38:46.588" v="2012" actId="20577"/>
          <ac:grpSpMkLst>
            <pc:docMk/>
            <pc:sldMk cId="279773651" sldId="309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38" creationId="{27B3D9E5-979E-D439-664F-E401E08BE996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2" creationId="{D498F1CD-F3FA-E31A-E836-0DE2205AFB5F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4" creationId="{614320C5-5421-90A5-12C6-6F33D4962BD3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6" creationId="{DE435738-4A38-53A9-1A31-8046B525940C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7" creationId="{DD99F941-8882-483F-8CD2-539616962B1B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8" creationId="{E88ACB1A-D4CD-CEAB-8E10-E8E9E6263ED1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1" creationId="{2CF2C5EE-CB8D-6AFD-F27C-31051639B99B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2" creationId="{79ED0224-51ED-8D8B-786E-E727025FF6CF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3" creationId="{DCA763CB-44A0-3F76-6BDB-EA60046ED2FD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5" creationId="{C88E26F9-9CF9-CA3C-1541-D480A79BD2C9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6" creationId="{0A45C10E-6A2D-470F-E2D8-2E08D7570DD5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8" creationId="{A5385417-5AD5-E8EE-2BEB-FD68CE7E2FD9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89" creationId="{FCD052E9-09D7-F7D0-B633-902ED4BC16B2}"/>
          </ac:cxnSpMkLst>
        </pc:cxnChg>
        <pc:cxnChg chg="del">
          <ac:chgData name="Ying Cao" userId="c5d2f89c-37b7-45b8-9142-b3d7055cf3db" providerId="ADAL" clId="{A46B9C56-A578-5742-9CB5-7FE61CFB4731}" dt="2023-03-31T08:00:34.221" v="1034" actId="478"/>
          <ac:cxnSpMkLst>
            <pc:docMk/>
            <pc:sldMk cId="279773651" sldId="309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0:32.099" v="1033" actId="478"/>
          <ac:cxnSpMkLst>
            <pc:docMk/>
            <pc:sldMk cId="279773651" sldId="309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0:36.286" v="1035" actId="478"/>
          <ac:cxnSpMkLst>
            <pc:docMk/>
            <pc:sldMk cId="279773651" sldId="309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40:30.516" v="2047" actId="1076"/>
        <pc:sldMkLst>
          <pc:docMk/>
          <pc:sldMk cId="3840874615" sldId="310"/>
        </pc:sldMkLst>
        <pc:spChg chg="add del mod">
          <ac:chgData name="Ying Cao" userId="c5d2f89c-37b7-45b8-9142-b3d7055cf3db" providerId="ADAL" clId="{A46B9C56-A578-5742-9CB5-7FE61CFB4731}" dt="2023-04-03T01:29:07.227" v="1897" actId="478"/>
          <ac:spMkLst>
            <pc:docMk/>
            <pc:sldMk cId="3840874615" sldId="310"/>
            <ac:spMk id="2" creationId="{537A9752-17B4-C125-0456-E1233253463B}"/>
          </ac:spMkLst>
        </pc:spChg>
        <pc:spChg chg="add del mod">
          <ac:chgData name="Ying Cao" userId="c5d2f89c-37b7-45b8-9142-b3d7055cf3db" providerId="ADAL" clId="{A46B9C56-A578-5742-9CB5-7FE61CFB4731}" dt="2023-04-03T01:39:03.207" v="2015" actId="478"/>
          <ac:spMkLst>
            <pc:docMk/>
            <pc:sldMk cId="3840874615" sldId="310"/>
            <ac:spMk id="3" creationId="{90F65734-7D1E-B6E8-6890-8EAA82FDFC19}"/>
          </ac:spMkLst>
        </pc:spChg>
        <pc:spChg chg="del">
          <ac:chgData name="Ying Cao" userId="c5d2f89c-37b7-45b8-9142-b3d7055cf3db" providerId="ADAL" clId="{A46B9C56-A578-5742-9CB5-7FE61CFB4731}" dt="2023-03-31T07:53:08.614" v="958" actId="478"/>
          <ac:spMkLst>
            <pc:docMk/>
            <pc:sldMk cId="3840874615" sldId="310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9:07.227" v="1897" actId="478"/>
          <ac:spMkLst>
            <pc:docMk/>
            <pc:sldMk cId="3840874615" sldId="310"/>
            <ac:spMk id="4" creationId="{50C4EA1E-1F43-F09D-8131-87AC07E826A2}"/>
          </ac:spMkLst>
        </pc:spChg>
        <pc:spChg chg="add del mod">
          <ac:chgData name="Ying Cao" userId="c5d2f89c-37b7-45b8-9142-b3d7055cf3db" providerId="ADAL" clId="{A46B9C56-A578-5742-9CB5-7FE61CFB4731}" dt="2023-04-03T01:39:04.765" v="2016" actId="478"/>
          <ac:spMkLst>
            <pc:docMk/>
            <pc:sldMk cId="3840874615" sldId="310"/>
            <ac:spMk id="5" creationId="{3786725D-D6D4-2469-0AE3-17744A5CAB65}"/>
          </ac:spMkLst>
        </pc:spChg>
        <pc:spChg chg="mod">
          <ac:chgData name="Ying Cao" userId="c5d2f89c-37b7-45b8-9142-b3d7055cf3db" providerId="ADAL" clId="{A46B9C56-A578-5742-9CB5-7FE61CFB4731}" dt="2023-04-03T01:40:30.516" v="2047" actId="1076"/>
          <ac:spMkLst>
            <pc:docMk/>
            <pc:sldMk cId="3840874615" sldId="310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22" creationId="{12D16EF5-7D02-D036-BC1C-0391EC4F8F09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24" creationId="{2B15F4A6-8F65-1B20-ABB5-5E444346B924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29" creationId="{CA54A0E5-04AA-C6B2-F90C-5661060447C3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30" creationId="{72E9CE17-40BA-62D8-EDA7-9EB2475B4E10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35" creationId="{57C00244-62AF-08E5-3172-8571B43AAD4C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36" creationId="{CC553497-E019-9926-C2D2-F6334B32320E}"/>
          </ac:spMkLst>
        </pc:spChg>
        <pc:spChg chg="mod">
          <ac:chgData name="Ying Cao" userId="c5d2f89c-37b7-45b8-9142-b3d7055cf3db" providerId="ADAL" clId="{A46B9C56-A578-5742-9CB5-7FE61CFB4731}" dt="2023-04-03T01:39:22.888" v="2022" actId="255"/>
          <ac:spMkLst>
            <pc:docMk/>
            <pc:sldMk cId="3840874615" sldId="310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0" creationId="{99D06206-9311-85B9-4052-0C22343C4576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1" creationId="{A26C6485-37C6-DA97-9828-76C3D6453B6D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5" creationId="{FB498B4A-46B6-8547-8B9F-45050CAB8188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9" creationId="{5ED84EF3-01EE-9096-BE3E-593C5E14B834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50" creationId="{142AFA9C-9A10-7BED-9A37-2B1B4897912A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54" creationId="{AA441549-9435-880D-2694-F80D2E5DF76D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57" creationId="{BAE3757E-C916-7965-B84A-B3EEC34014ED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61" creationId="{87A84BCF-291E-2D1A-7CBC-6FE9C76DA7C9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4" creationId="{62464FF3-407B-B9FF-3436-A7119B11FFBC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5" creationId="{0E0C877C-61FE-9E7C-6E8F-419C51FAB3B4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6" creationId="{77424919-B270-85C6-4AB3-A68EA757EED5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7" creationId="{CDBA70F0-3598-FBCD-4FA0-ED93BB746F82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8" creationId="{A471FD3C-AE97-E759-B9B0-4C8C0499308C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9" creationId="{E8DAAF8C-3169-F708-0066-42B4603FEA22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0" creationId="{0799279B-F8BE-D2AD-FF45-63C6B3D221C9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1" creationId="{EC4A1EED-6DC6-8773-CC9D-2907208A274F}"/>
          </ac:spMkLst>
        </pc:spChg>
        <pc:spChg chg="mod">
          <ac:chgData name="Ying Cao" userId="c5d2f89c-37b7-45b8-9142-b3d7055cf3db" providerId="ADAL" clId="{A46B9C56-A578-5742-9CB5-7FE61CFB4731}" dt="2023-04-03T01:39:37.714" v="2025" actId="207"/>
          <ac:spMkLst>
            <pc:docMk/>
            <pc:sldMk cId="3840874615" sldId="310"/>
            <ac:spMk id="82" creationId="{F3701A82-F4D8-2BD9-125F-7FE7C9782635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3" creationId="{C0ED6507-E135-BB10-BEEB-7FA5C588D743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4" creationId="{ACBAF54C-ED2C-1BE5-69C2-E39D1B0675A7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5" creationId="{04FA7586-FDE4-57A1-9263-656133C4DC23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6" creationId="{9B82FBC1-D208-42EE-DA13-14A4E31C57B0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7" creationId="{0E600B71-83E4-48B4-811D-DC38C8BD74A9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8" creationId="{0C01E374-53FD-A099-8BD3-8F5A2F6980E2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90" creationId="{9804B369-B35F-E159-BC41-B81D4B0E81FE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91" creationId="{4829A226-A620-79BF-7725-6C53DEE15150}"/>
          </ac:spMkLst>
        </pc:spChg>
        <pc:spChg chg="del">
          <ac:chgData name="Ying Cao" userId="c5d2f89c-37b7-45b8-9142-b3d7055cf3db" providerId="ADAL" clId="{A46B9C56-A578-5742-9CB5-7FE61CFB4731}" dt="2023-03-31T07:53:08.614" v="958" actId="478"/>
          <ac:spMkLst>
            <pc:docMk/>
            <pc:sldMk cId="3840874615" sldId="310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9:12.476" v="2019" actId="1076"/>
          <ac:grpSpMkLst>
            <pc:docMk/>
            <pc:sldMk cId="3840874615" sldId="310"/>
            <ac:grpSpMk id="6" creationId="{79CF1E76-0A7D-2B3F-8920-F5B3B6E2CF0B}"/>
          </ac:grpSpMkLst>
        </pc:grpChg>
        <pc:grpChg chg="add mod">
          <ac:chgData name="Ying Cao" userId="c5d2f89c-37b7-45b8-9142-b3d7055cf3db" providerId="ADAL" clId="{A46B9C56-A578-5742-9CB5-7FE61CFB4731}" dt="2023-04-03T01:39:33.913" v="2024"/>
          <ac:grpSpMkLst>
            <pc:docMk/>
            <pc:sldMk cId="3840874615" sldId="310"/>
            <ac:grpSpMk id="31" creationId="{474F12F6-C277-5621-601A-15DC2AE29409}"/>
          </ac:grpSpMkLst>
        </pc:grpChg>
        <pc:grpChg chg="del">
          <ac:chgData name="Ying Cao" userId="c5d2f89c-37b7-45b8-9142-b3d7055cf3db" providerId="ADAL" clId="{A46B9C56-A578-5742-9CB5-7FE61CFB4731}" dt="2023-04-03T01:39:27.001" v="2023" actId="478"/>
          <ac:grpSpMkLst>
            <pc:docMk/>
            <pc:sldMk cId="3840874615" sldId="310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1:40:27.017" v="2046" actId="1076"/>
          <ac:grpSpMkLst>
            <pc:docMk/>
            <pc:sldMk cId="3840874615" sldId="310"/>
            <ac:grpSpMk id="92" creationId="{938295CA-22AB-F9EB-7E1D-C3327F799DCC}"/>
          </ac:grpSpMkLst>
        </pc:grp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38" creationId="{4A26D65C-7036-147E-E878-BABF45B169A2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2" creationId="{2B72B25D-33F7-D19E-31C3-95C74EF9972E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4" creationId="{030F7DAD-DB08-05BC-1532-E2C7C674D2E9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6" creationId="{75499ABF-E381-C327-6803-99737A199CC4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7" creationId="{A84ABE43-FB0D-1716-2FDC-1F4135B591D3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8" creationId="{81CD5EE5-851B-660E-7C94-AF01A362326E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1" creationId="{D43A125F-9BB1-5B2A-C02B-10BCE31B2AE4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2" creationId="{B7FD9D2F-E05B-660F-3F72-486F78A8B86E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3" creationId="{C0529626-27B6-577C-1E70-8A703EA9F306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5" creationId="{E2A12189-CEC7-972F-6AB3-DE1AE92F0638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6" creationId="{9691FB50-D347-33ED-D9C9-3E3DC6EA2596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8" creationId="{9E0BF6AD-5BF9-F055-C180-2E356FA13178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89" creationId="{0AD3F15E-E393-78BA-72D7-34F93938BD28}"/>
          </ac:cxnSpMkLst>
        </pc:cxnChg>
        <pc:cxnChg chg="del">
          <ac:chgData name="Ying Cao" userId="c5d2f89c-37b7-45b8-9142-b3d7055cf3db" providerId="ADAL" clId="{A46B9C56-A578-5742-9CB5-7FE61CFB4731}" dt="2023-03-31T08:01:06.784" v="1058" actId="478"/>
          <ac:cxnSpMkLst>
            <pc:docMk/>
            <pc:sldMk cId="3840874615" sldId="310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1:05.154" v="1057" actId="478"/>
          <ac:cxnSpMkLst>
            <pc:docMk/>
            <pc:sldMk cId="3840874615" sldId="310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0:52.755" v="1046" actId="478"/>
          <ac:cxnSpMkLst>
            <pc:docMk/>
            <pc:sldMk cId="3840874615" sldId="310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44:50.715" v="2125" actId="1076"/>
        <pc:sldMkLst>
          <pc:docMk/>
          <pc:sldMk cId="945684804" sldId="311"/>
        </pc:sldMkLst>
        <pc:spChg chg="add del mod">
          <ac:chgData name="Ying Cao" userId="c5d2f89c-37b7-45b8-9142-b3d7055cf3db" providerId="ADAL" clId="{A46B9C56-A578-5742-9CB5-7FE61CFB4731}" dt="2023-04-03T01:29:16.477" v="1900" actId="478"/>
          <ac:spMkLst>
            <pc:docMk/>
            <pc:sldMk cId="945684804" sldId="311"/>
            <ac:spMk id="2" creationId="{99D5114B-8377-2DC2-2BD6-70AE34F31418}"/>
          </ac:spMkLst>
        </pc:spChg>
        <pc:spChg chg="add del mod">
          <ac:chgData name="Ying Cao" userId="c5d2f89c-37b7-45b8-9142-b3d7055cf3db" providerId="ADAL" clId="{A46B9C56-A578-5742-9CB5-7FE61CFB4731}" dt="2023-04-03T01:44:15.798" v="2118" actId="478"/>
          <ac:spMkLst>
            <pc:docMk/>
            <pc:sldMk cId="945684804" sldId="311"/>
            <ac:spMk id="3" creationId="{93DF3A07-BB79-074B-95FF-00D37A84A5D8}"/>
          </ac:spMkLst>
        </pc:spChg>
        <pc:spChg chg="del">
          <ac:chgData name="Ying Cao" userId="c5d2f89c-37b7-45b8-9142-b3d7055cf3db" providerId="ADAL" clId="{A46B9C56-A578-5742-9CB5-7FE61CFB4731}" dt="2023-03-31T07:53:20.529" v="961" actId="478"/>
          <ac:spMkLst>
            <pc:docMk/>
            <pc:sldMk cId="945684804" sldId="311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9:17.815" v="1901" actId="478"/>
          <ac:spMkLst>
            <pc:docMk/>
            <pc:sldMk cId="945684804" sldId="311"/>
            <ac:spMk id="4" creationId="{880CEB3C-81DA-6BCD-0A72-F4CC810CBC06}"/>
          </ac:spMkLst>
        </pc:spChg>
        <pc:spChg chg="add del mod">
          <ac:chgData name="Ying Cao" userId="c5d2f89c-37b7-45b8-9142-b3d7055cf3db" providerId="ADAL" clId="{A46B9C56-A578-5742-9CB5-7FE61CFB4731}" dt="2023-04-03T01:44:15.798" v="2118" actId="478"/>
          <ac:spMkLst>
            <pc:docMk/>
            <pc:sldMk cId="945684804" sldId="311"/>
            <ac:spMk id="5" creationId="{1DE0B143-D4C0-069F-9071-85DCB3D80CB2}"/>
          </ac:spMkLst>
        </pc:spChg>
        <pc:spChg chg="mod">
          <ac:chgData name="Ying Cao" userId="c5d2f89c-37b7-45b8-9142-b3d7055cf3db" providerId="ADAL" clId="{A46B9C56-A578-5742-9CB5-7FE61CFB4731}" dt="2023-04-03T01:44:50.715" v="2125" actId="1076"/>
          <ac:spMkLst>
            <pc:docMk/>
            <pc:sldMk cId="945684804" sldId="311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22" creationId="{358A3EBD-8F60-C0D6-E551-771C05E962A6}"/>
          </ac:spMkLst>
        </pc:spChg>
        <pc:spChg chg="del">
          <ac:chgData name="Ying Cao" userId="c5d2f89c-37b7-45b8-9142-b3d7055cf3db" providerId="ADAL" clId="{A46B9C56-A578-5742-9CB5-7FE61CFB4731}" dt="2023-04-03T01:44:15.798" v="2118" actId="478"/>
          <ac:spMkLst>
            <pc:docMk/>
            <pc:sldMk cId="945684804" sldId="311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24" creationId="{66EBF297-7D8F-A4F2-5FA0-55D613E70DD7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30" creationId="{C5B46C95-7D1B-CA14-D09B-FC16EF68CDC9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31" creationId="{3BC7E3FA-B4AE-25B6-7785-E0D049BC0F86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38" creationId="{58C6B504-8E96-6DD5-1864-F4232F88A0C7}"/>
          </ac:spMkLst>
        </pc:spChg>
        <pc:spChg chg="mod">
          <ac:chgData name="Ying Cao" userId="c5d2f89c-37b7-45b8-9142-b3d7055cf3db" providerId="ADAL" clId="{A46B9C56-A578-5742-9CB5-7FE61CFB4731}" dt="2023-04-03T01:44:45.139" v="2124" actId="1076"/>
          <ac:spMkLst>
            <pc:docMk/>
            <pc:sldMk cId="945684804" sldId="311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44" creationId="{8BAD9D81-1A77-08FC-6BF2-0780BD726B19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45" creationId="{EEA9A6FF-2931-2198-A055-70CA880B26F5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49" creationId="{4CAB6E1D-7E3A-75F1-A1A3-CC21D895CC34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2" creationId="{4286CB0A-070E-B34E-A986-5862DD23C481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4" creationId="{B90DF76B-D385-8EBA-E694-F8D8B1A26B9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5" creationId="{30D1483C-5E1D-476C-1496-58ED746ABAB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6" creationId="{0AB9CE6C-39E7-8CDD-C474-C0D68AF9FCD7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7" creationId="{F4F59F3C-2786-BC5B-8070-073B50875D2D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8" creationId="{FA256C5E-6FFC-5F10-1483-E8613995CE0A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61" creationId="{AD527A73-201A-8E3E-1C51-D4381E3326A8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4" creationId="{206BE6D8-D6FB-DAAB-265B-9BA06D849FDC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5" creationId="{28123F24-DBB4-E440-F3AF-16A062ED8FA8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6" creationId="{AF1359CA-B796-B370-7F62-078BF11F8C6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7" creationId="{53448A53-6B47-B756-F810-02C17576AF26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8" creationId="{99A9D3FE-161D-4D7E-44E5-20DE0863DE9B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9" creationId="{7BA49DB4-B5F4-F66C-48D8-9B8CC7E39E90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0" creationId="{BA6E733E-1F04-274A-1AC0-AF7044B5155A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1" creationId="{408BAE3F-63B0-AA7A-3FFE-ABF56ABF13CA}"/>
          </ac:spMkLst>
        </pc:spChg>
        <pc:spChg chg="mod">
          <ac:chgData name="Ying Cao" userId="c5d2f89c-37b7-45b8-9142-b3d7055cf3db" providerId="ADAL" clId="{A46B9C56-A578-5742-9CB5-7FE61CFB4731}" dt="2023-04-03T01:43:14.138" v="2096" actId="207"/>
          <ac:spMkLst>
            <pc:docMk/>
            <pc:sldMk cId="945684804" sldId="311"/>
            <ac:spMk id="82" creationId="{418B65CC-8AD3-6F92-4881-07C7F3C0B97C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3" creationId="{FBB31966-B3B8-6C3C-3ACD-2DC2FDA47AF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5" creationId="{2E0E5778-5FB9-5BED-85E6-C4780820B2BE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6" creationId="{2C4C3BFA-3FE2-BCA9-23ED-706605896565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89" creationId="{4E60F7E7-69D5-0EB2-D6AF-5DE13151454D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90" creationId="{C760BCBF-A76F-918B-7618-9505891F58EB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91" creationId="{32DE05D0-25F2-2D4E-0B8E-19A987D060F3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92" creationId="{27C677BC-4EBE-72AF-B45E-844E3CBBA868}"/>
          </ac:spMkLst>
        </pc:spChg>
        <pc:spChg chg="mod">
          <ac:chgData name="Ying Cao" userId="c5d2f89c-37b7-45b8-9142-b3d7055cf3db" providerId="ADAL" clId="{A46B9C56-A578-5742-9CB5-7FE61CFB4731}" dt="2023-04-03T01:44:39.954" v="2122" actId="255"/>
          <ac:spMkLst>
            <pc:docMk/>
            <pc:sldMk cId="945684804" sldId="311"/>
            <ac:spMk id="106" creationId="{40D59B9D-ECCD-0E89-71B4-2CD7285B80F8}"/>
          </ac:spMkLst>
        </pc:spChg>
        <pc:spChg chg="del">
          <ac:chgData name="Ying Cao" userId="c5d2f89c-37b7-45b8-9142-b3d7055cf3db" providerId="ADAL" clId="{A46B9C56-A578-5742-9CB5-7FE61CFB4731}" dt="2023-04-03T01:42:39.945" v="2091" actId="478"/>
          <ac:spMkLst>
            <pc:docMk/>
            <pc:sldMk cId="945684804" sldId="311"/>
            <ac:spMk id="107" creationId="{A436E481-46F0-2238-6B65-E8F1903B6E53}"/>
          </ac:spMkLst>
        </pc:spChg>
        <pc:spChg chg="del mod">
          <ac:chgData name="Ying Cao" userId="c5d2f89c-37b7-45b8-9142-b3d7055cf3db" providerId="ADAL" clId="{A46B9C56-A578-5742-9CB5-7FE61CFB4731}" dt="2023-04-03T01:42:39.945" v="2091" actId="478"/>
          <ac:spMkLst>
            <pc:docMk/>
            <pc:sldMk cId="945684804" sldId="311"/>
            <ac:spMk id="108" creationId="{3502E412-B8C5-E846-905F-DBA82DDD4EA4}"/>
          </ac:spMkLst>
        </pc:spChg>
        <pc:spChg chg="del mod">
          <ac:chgData name="Ying Cao" userId="c5d2f89c-37b7-45b8-9142-b3d7055cf3db" providerId="ADAL" clId="{A46B9C56-A578-5742-9CB5-7FE61CFB4731}" dt="2023-04-03T01:42:39.945" v="2091" actId="478"/>
          <ac:spMkLst>
            <pc:docMk/>
            <pc:sldMk cId="945684804" sldId="311"/>
            <ac:spMk id="109" creationId="{0795AC4E-024F-7C3B-F80C-9A0A8FA5B396}"/>
          </ac:spMkLst>
        </pc:spChg>
        <pc:spChg chg="del">
          <ac:chgData name="Ying Cao" userId="c5d2f89c-37b7-45b8-9142-b3d7055cf3db" providerId="ADAL" clId="{A46B9C56-A578-5742-9CB5-7FE61CFB4731}" dt="2023-03-31T07:53:20.529" v="961" actId="478"/>
          <ac:spMkLst>
            <pc:docMk/>
            <pc:sldMk cId="945684804" sldId="311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42:59.448" v="2094"/>
          <ac:grpSpMkLst>
            <pc:docMk/>
            <pc:sldMk cId="945684804" sldId="311"/>
            <ac:grpSpMk id="6" creationId="{24C94572-7C28-8437-E279-FA11386F64CF}"/>
          </ac:grpSpMkLst>
        </pc:grpChg>
        <pc:grpChg chg="del">
          <ac:chgData name="Ying Cao" userId="c5d2f89c-37b7-45b8-9142-b3d7055cf3db" providerId="ADAL" clId="{A46B9C56-A578-5742-9CB5-7FE61CFB4731}" dt="2023-04-03T01:42:37.009" v="2090" actId="478"/>
          <ac:grpSpMkLst>
            <pc:docMk/>
            <pc:sldMk cId="945684804" sldId="311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1:44:31.615" v="2121" actId="1076"/>
          <ac:grpSpMkLst>
            <pc:docMk/>
            <pc:sldMk cId="945684804" sldId="311"/>
            <ac:grpSpMk id="87" creationId="{401335B4-C55B-3438-539A-92F12CA75518}"/>
          </ac:grpSpMkLst>
        </pc:grpChg>
        <pc:grpChg chg="add mod">
          <ac:chgData name="Ying Cao" userId="c5d2f89c-37b7-45b8-9142-b3d7055cf3db" providerId="ADAL" clId="{A46B9C56-A578-5742-9CB5-7FE61CFB4731}" dt="2023-04-03T01:44:26.583" v="2120" actId="1076"/>
          <ac:grpSpMkLst>
            <pc:docMk/>
            <pc:sldMk cId="945684804" sldId="311"/>
            <ac:grpSpMk id="88" creationId="{96495379-159F-EE4D-1C5E-0B3C32713E1F}"/>
          </ac:grpSpMkLst>
        </pc:grp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29" creationId="{52B8E9D4-9DC9-2F11-BB5C-EB71FD013826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35" creationId="{03C3C25B-BBD8-EC6A-5E04-BF715A6B9735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36" creationId="{118C5C11-6C5F-55E9-4F18-6EC3A15927ED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0" creationId="{2EBEA150-8762-7D88-4674-F0EFC852AC4C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1" creationId="{5EA477A8-EB96-5732-E63B-30CE5AD26228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2" creationId="{49A796FD-C758-5CDF-23F7-673D6F4DAD33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6" creationId="{B4316AE4-C320-C27C-EA2D-5C48F03954CD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7" creationId="{924B56C6-EA5A-29F9-0114-595F02D0DACC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8" creationId="{A5849BD2-1E9E-F368-8621-5A73707D854E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50" creationId="{1ACF0D63-1A84-DC91-5218-6243ADB3DD57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51" creationId="{80727E5B-C36D-89A2-C11D-31CFA8335A59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53" creationId="{79845274-DAB2-DF8F-FDE8-179CA4DA754D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84" creationId="{E5468994-53CE-9587-7F8C-A852B134BFF3}"/>
          </ac:cxnSpMkLst>
        </pc:cxnChg>
        <pc:cxnChg chg="del">
          <ac:chgData name="Ying Cao" userId="c5d2f89c-37b7-45b8-9142-b3d7055cf3db" providerId="ADAL" clId="{A46B9C56-A578-5742-9CB5-7FE61CFB4731}" dt="2023-03-31T08:01:11.001" v="1059" actId="478"/>
          <ac:cxnSpMkLst>
            <pc:docMk/>
            <pc:sldMk cId="945684804" sldId="311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1:12.370" v="1060" actId="478"/>
          <ac:cxnSpMkLst>
            <pc:docMk/>
            <pc:sldMk cId="945684804" sldId="311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1:14.155" v="1061" actId="478"/>
          <ac:cxnSpMkLst>
            <pc:docMk/>
            <pc:sldMk cId="945684804" sldId="311"/>
            <ac:cxnSpMk id="137" creationId="{092D5525-A359-31FF-B49D-B6D60E68E4CA}"/>
          </ac:cxnSpMkLst>
        </pc:cxnChg>
      </pc:sldChg>
      <pc:sldChg chg="addSp delSp modSp add del mod">
        <pc:chgData name="Ying Cao" userId="c5d2f89c-37b7-45b8-9142-b3d7055cf3db" providerId="ADAL" clId="{A46B9C56-A578-5742-9CB5-7FE61CFB4731}" dt="2023-03-31T07:44:37.019" v="856" actId="2696"/>
        <pc:sldMkLst>
          <pc:docMk/>
          <pc:sldMk cId="134811383" sldId="312"/>
        </pc:sldMkLst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3" creationId="{865A6F40-6387-A3F4-C626-A97C767F65CB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4" creationId="{BADA54FE-D48D-7A18-A2E4-BF80F02DCAF8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5" creationId="{013F2E9A-668C-BDDA-C67F-24A5EF522F8C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6" creationId="{87401CCF-82DE-EA1E-B162-A1E3F5093B40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7" creationId="{706284D3-224F-1FA6-85E0-B8A009A698F0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22" creationId="{E9222EC5-1E35-11BD-9063-0DC062719820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23" creationId="{4EC24968-0F24-A8DA-C3CE-FD501A36DC37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29" creationId="{FD74C716-8865-C2FD-54C3-BEF5ABE4FA36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0" creationId="{DAE794E9-F68D-1F59-D058-7ED1B8AD5C4E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1" creationId="{6AB5E109-1DE1-8B76-F716-E15F8BAD8B20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5" creationId="{80AE3514-7FDA-3627-E1C8-B20AFDE0FFD9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6" creationId="{E3523D0E-F39E-29B4-ADB2-164C386A0D9D}"/>
          </ac:spMkLst>
        </pc:spChg>
        <pc:spChg chg="del">
          <ac:chgData name="Ying Cao" userId="c5d2f89c-37b7-45b8-9142-b3d7055cf3db" providerId="ADAL" clId="{A46B9C56-A578-5742-9CB5-7FE61CFB4731}" dt="2023-03-31T07:37:50.988" v="623" actId="478"/>
          <ac:spMkLst>
            <pc:docMk/>
            <pc:sldMk cId="134811383" sldId="312"/>
            <ac:spMk id="38" creationId="{D3C604BB-C79A-703F-7562-22F671129E69}"/>
          </ac:spMkLst>
        </pc:spChg>
        <pc:spChg chg="del">
          <ac:chgData name="Ying Cao" userId="c5d2f89c-37b7-45b8-9142-b3d7055cf3db" providerId="ADAL" clId="{A46B9C56-A578-5742-9CB5-7FE61CFB4731}" dt="2023-03-31T07:37:48.980" v="622" actId="478"/>
          <ac:spMkLst>
            <pc:docMk/>
            <pc:sldMk cId="134811383" sldId="312"/>
            <ac:spMk id="121" creationId="{01604D39-5B64-26F6-7E70-387AC870D53A}"/>
          </ac:spMkLst>
        </pc:spChg>
        <pc:grpChg chg="add mod">
          <ac:chgData name="Ying Cao" userId="c5d2f89c-37b7-45b8-9142-b3d7055cf3db" providerId="ADAL" clId="{A46B9C56-A578-5742-9CB5-7FE61CFB4731}" dt="2023-03-31T07:42:36.809" v="841" actId="1076"/>
          <ac:grpSpMkLst>
            <pc:docMk/>
            <pc:sldMk cId="134811383" sldId="312"/>
            <ac:grpSpMk id="2" creationId="{7395FC96-731C-5DAD-84DA-A0034E3E2D00}"/>
          </ac:grpSpMkLst>
        </pc:grpChg>
        <pc:grpChg chg="del">
          <ac:chgData name="Ying Cao" userId="c5d2f89c-37b7-45b8-9142-b3d7055cf3db" providerId="ADAL" clId="{A46B9C56-A578-5742-9CB5-7FE61CFB4731}" dt="2023-03-31T07:37:46.190" v="621" actId="478"/>
          <ac:grpSpMkLst>
            <pc:docMk/>
            <pc:sldMk cId="134811383" sldId="312"/>
            <ac:grpSpMk id="73" creationId="{C2E5F226-B297-F98E-5305-E5B7671BBC48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2" creationId="{7EE856EA-CE62-DCC5-8244-AAAD5A07869E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3" creationId="{638F02C3-0EC5-A0C1-7410-E099A0DE50A4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4" creationId="{13607C76-A230-0A67-0E6D-565D9DD449D1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8" creationId="{3CA7AE71-BF0B-00B8-83CF-7B0C24D0FE6E}"/>
          </ac:grpSpMkLst>
        </pc:grp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1" creationId="{9DA721C7-4579-6D27-3312-3D1A3FDDAFBC}"/>
          </ac:cxnSpMkLst>
        </pc:cxnChg>
        <pc:cxnChg chg="del mod">
          <ac:chgData name="Ying Cao" userId="c5d2f89c-37b7-45b8-9142-b3d7055cf3db" providerId="ADAL" clId="{A46B9C56-A578-5742-9CB5-7FE61CFB4731}" dt="2023-03-31T07:37:51.735" v="624" actId="478"/>
          <ac:cxnSpMkLst>
            <pc:docMk/>
            <pc:sldMk cId="134811383" sldId="312"/>
            <ac:cxnSpMk id="24" creationId="{D9F86B87-BE7E-1F6B-249A-47E2ECA5B386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34" creationId="{0F340C3E-775C-317C-0306-DB4695FD6837}"/>
          </ac:cxnSpMkLst>
        </pc:cxnChg>
        <pc:cxnChg chg="del">
          <ac:chgData name="Ying Cao" userId="c5d2f89c-37b7-45b8-9142-b3d7055cf3db" providerId="ADAL" clId="{A46B9C56-A578-5742-9CB5-7FE61CFB4731}" dt="2023-03-31T07:37:48.980" v="622" actId="478"/>
          <ac:cxnSpMkLst>
            <pc:docMk/>
            <pc:sldMk cId="134811383" sldId="312"/>
            <ac:cxnSpMk id="120" creationId="{C251979D-BCA3-3C7C-C299-57DB39ED3622}"/>
          </ac:cxnSpMkLst>
        </pc:cxnChg>
      </pc:sldChg>
      <pc:sldChg chg="add del">
        <pc:chgData name="Ying Cao" userId="c5d2f89c-37b7-45b8-9142-b3d7055cf3db" providerId="ADAL" clId="{A46B9C56-A578-5742-9CB5-7FE61CFB4731}" dt="2023-03-31T07:45:52.252" v="859" actId="2696"/>
        <pc:sldMkLst>
          <pc:docMk/>
          <pc:sldMk cId="266876602" sldId="312"/>
        </pc:sldMkLst>
      </pc:sldChg>
      <pc:sldChg chg="delSp modSp add mod">
        <pc:chgData name="Ying Cao" userId="c5d2f89c-37b7-45b8-9142-b3d7055cf3db" providerId="ADAL" clId="{A46B9C56-A578-5742-9CB5-7FE61CFB4731}" dt="2023-04-03T01:42:15.396" v="2086" actId="1076"/>
        <pc:sldMkLst>
          <pc:docMk/>
          <pc:sldMk cId="2163616875" sldId="312"/>
        </pc:sldMkLst>
        <pc:spChg chg="del mod">
          <ac:chgData name="Ying Cao" userId="c5d2f89c-37b7-45b8-9142-b3d7055cf3db" providerId="ADAL" clId="{A46B9C56-A578-5742-9CB5-7FE61CFB4731}" dt="2023-04-03T01:42:10.400" v="2085" actId="478"/>
          <ac:spMkLst>
            <pc:docMk/>
            <pc:sldMk cId="2163616875" sldId="312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40:45.883" v="2050" actId="20577"/>
          <ac:spMkLst>
            <pc:docMk/>
            <pc:sldMk cId="2163616875" sldId="312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40:51.802" v="2051" actId="207"/>
          <ac:spMkLst>
            <pc:docMk/>
            <pc:sldMk cId="2163616875" sldId="312"/>
            <ac:spMk id="91" creationId="{4829A226-A620-79BF-7725-6C53DEE15150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42:06.879" v="2084" actId="6549"/>
          <ac:spMkLst>
            <pc:docMk/>
            <pc:sldMk cId="2163616875" sldId="312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33" creationId="{3559EBA3-D5EF-B58B-F889-00FE8CB17330}"/>
          </ac:spMkLst>
        </pc:spChg>
        <pc:grpChg chg="mod">
          <ac:chgData name="Ying Cao" userId="c5d2f89c-37b7-45b8-9142-b3d7055cf3db" providerId="ADAL" clId="{A46B9C56-A578-5742-9CB5-7FE61CFB4731}" dt="2023-04-03T01:42:15.396" v="2086" actId="1076"/>
          <ac:grpSpMkLst>
            <pc:docMk/>
            <pc:sldMk cId="2163616875" sldId="312"/>
            <ac:grpSpMk id="92" creationId="{938295CA-22AB-F9EB-7E1D-C3327F799DCC}"/>
          </ac:grpSpMkLst>
        </pc:grpChg>
      </pc:sldChg>
      <pc:sldChg chg="add del mod modShow">
        <pc:chgData name="Ying Cao" userId="c5d2f89c-37b7-45b8-9142-b3d7055cf3db" providerId="ADAL" clId="{A46B9C56-A578-5742-9CB5-7FE61CFB4731}" dt="2023-03-31T07:31:30.004" v="577" actId="2696"/>
        <pc:sldMkLst>
          <pc:docMk/>
          <pc:sldMk cId="3500360168" sldId="312"/>
        </pc:sldMkLst>
      </pc:sldChg>
      <pc:sldChg chg="delSp modSp add del mod">
        <pc:chgData name="Ying Cao" userId="c5d2f89c-37b7-45b8-9142-b3d7055cf3db" providerId="ADAL" clId="{A46B9C56-A578-5742-9CB5-7FE61CFB4731}" dt="2023-04-03T01:43:03.677" v="2095" actId="2696"/>
        <pc:sldMkLst>
          <pc:docMk/>
          <pc:sldMk cId="766104975" sldId="313"/>
        </pc:sldMkLst>
        <pc:grpChg chg="del">
          <ac:chgData name="Ying Cao" userId="c5d2f89c-37b7-45b8-9142-b3d7055cf3db" providerId="ADAL" clId="{A46B9C56-A578-5742-9CB5-7FE61CFB4731}" dt="2023-04-03T01:42:57.077" v="2093" actId="21"/>
          <ac:grpSpMkLst>
            <pc:docMk/>
            <pc:sldMk cId="766104975" sldId="313"/>
            <ac:grpSpMk id="31" creationId="{474F12F6-C277-5621-601A-15DC2AE29409}"/>
          </ac:grpSpMkLst>
        </pc:grp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38" creationId="{4A26D65C-7036-147E-E878-BABF45B169A2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2" creationId="{2B72B25D-33F7-D19E-31C3-95C74EF9972E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4" creationId="{030F7DAD-DB08-05BC-1532-E2C7C674D2E9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6" creationId="{75499ABF-E381-C327-6803-99737A199CC4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7" creationId="{A84ABE43-FB0D-1716-2FDC-1F4135B591D3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8" creationId="{81CD5EE5-851B-660E-7C94-AF01A362326E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1" creationId="{D43A125F-9BB1-5B2A-C02B-10BCE31B2AE4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2" creationId="{B7FD9D2F-E05B-660F-3F72-486F78A8B86E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3" creationId="{C0529626-27B6-577C-1E70-8A703EA9F306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5" creationId="{E2A12189-CEC7-972F-6AB3-DE1AE92F0638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6" creationId="{9691FB50-D347-33ED-D9C9-3E3DC6EA2596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8" creationId="{9E0BF6AD-5BF9-F055-C180-2E356FA13178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89" creationId="{0AD3F15E-E393-78BA-72D7-34F93938BD28}"/>
          </ac:cxnSpMkLst>
        </pc:cxnChg>
      </pc:sldChg>
      <pc:sldChg chg="addSp modSp add mod ord">
        <pc:chgData name="Ying Cao" userId="c5d2f89c-37b7-45b8-9142-b3d7055cf3db" providerId="ADAL" clId="{A46B9C56-A578-5742-9CB5-7FE61CFB4731}" dt="2023-04-13T00:58:07.834" v="7824" actId="692"/>
        <pc:sldMkLst>
          <pc:docMk/>
          <pc:sldMk cId="1871201375" sldId="313"/>
        </pc:sldMkLst>
        <pc:spChg chg="add mod">
          <ac:chgData name="Ying Cao" userId="c5d2f89c-37b7-45b8-9142-b3d7055cf3db" providerId="ADAL" clId="{A46B9C56-A578-5742-9CB5-7FE61CFB4731}" dt="2023-04-03T04:30:45.339" v="2908" actId="20577"/>
          <ac:spMkLst>
            <pc:docMk/>
            <pc:sldMk cId="1871201375" sldId="313"/>
            <ac:spMk id="2" creationId="{B645740D-6D6E-B9DC-646A-7CD365A7D5AE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3" creationId="{865A6F40-6387-A3F4-C626-A97C767F65CB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4" creationId="{BADA54FE-D48D-7A18-A2E4-BF80F02DCAF8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5" creationId="{013F2E9A-668C-BDDA-C67F-24A5EF522F8C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6" creationId="{87401CCF-82DE-EA1E-B162-A1E3F5093B40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7" creationId="{706284D3-224F-1FA6-85E0-B8A009A698F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8" creationId="{9CB7679C-E1E0-7DE5-1022-C1B730C761A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9" creationId="{672C9411-DE0C-7F78-51DD-4F6DD7BA9096}"/>
          </ac:spMkLst>
        </pc:spChg>
        <pc:spChg chg="mod">
          <ac:chgData name="Ying Cao" userId="c5d2f89c-37b7-45b8-9142-b3d7055cf3db" providerId="ADAL" clId="{A46B9C56-A578-5742-9CB5-7FE61CFB4731}" dt="2023-04-13T00:54:52.370" v="7801"/>
          <ac:spMkLst>
            <pc:docMk/>
            <pc:sldMk cId="1871201375" sldId="313"/>
            <ac:spMk id="11" creationId="{00ACA156-C423-5932-E155-3B603E79CF8E}"/>
          </ac:spMkLst>
        </pc:spChg>
        <pc:spChg chg="mod">
          <ac:chgData name="Ying Cao" userId="c5d2f89c-37b7-45b8-9142-b3d7055cf3db" providerId="ADAL" clId="{A46B9C56-A578-5742-9CB5-7FE61CFB4731}" dt="2023-04-13T00:54:56.068" v="7802"/>
          <ac:spMkLst>
            <pc:docMk/>
            <pc:sldMk cId="1871201375" sldId="313"/>
            <ac:spMk id="12" creationId="{C7F34C9C-F085-01FF-57A7-F68CE3FA1753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15" creationId="{A43F45E8-6F26-6687-FCCF-9EDA72ADA8B4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19" creationId="{69D27E7C-3D6B-150E-9E9E-D786E52B57B4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20" creationId="{C3C43F58-31B6-EF81-9BAC-755B152671EB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22" creationId="{E9222EC5-1E35-11BD-9063-0DC06271982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27" creationId="{9D2B4FA9-6BDB-6CA2-CF5A-11D6462D45F8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31" creationId="{03235747-7497-6462-1E36-62811880A2B8}"/>
          </ac:spMkLst>
        </pc:spChg>
        <pc:spChg chg="mod">
          <ac:chgData name="Ying Cao" userId="c5d2f89c-37b7-45b8-9142-b3d7055cf3db" providerId="ADAL" clId="{A46B9C56-A578-5742-9CB5-7FE61CFB4731}" dt="2023-04-13T00:54:59.873" v="7803"/>
          <ac:spMkLst>
            <pc:docMk/>
            <pc:sldMk cId="1871201375" sldId="313"/>
            <ac:spMk id="33" creationId="{0C1DBE6B-C5DF-4545-1ABB-268FCFF50DD5}"/>
          </ac:spMkLst>
        </pc:spChg>
        <pc:spChg chg="mod">
          <ac:chgData name="Ying Cao" userId="c5d2f89c-37b7-45b8-9142-b3d7055cf3db" providerId="ADAL" clId="{A46B9C56-A578-5742-9CB5-7FE61CFB4731}" dt="2023-04-13T00:54:35.289" v="7797" actId="20577"/>
          <ac:spMkLst>
            <pc:docMk/>
            <pc:sldMk cId="1871201375" sldId="313"/>
            <ac:spMk id="37" creationId="{874F3E45-F1C5-F770-7E73-97A4185DA878}"/>
          </ac:spMkLst>
        </pc:spChg>
        <pc:spChg chg="mod">
          <ac:chgData name="Ying Cao" userId="c5d2f89c-37b7-45b8-9142-b3d7055cf3db" providerId="ADAL" clId="{A46B9C56-A578-5742-9CB5-7FE61CFB4731}" dt="2023-04-13T00:57:29.689" v="7813" actId="1076"/>
          <ac:spMkLst>
            <pc:docMk/>
            <pc:sldMk cId="1871201375" sldId="313"/>
            <ac:spMk id="38" creationId="{D3C604BB-C79A-703F-7562-22F671129E69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43" creationId="{93E9C5D2-CF4A-0976-4F6E-82AC8477552B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49" creationId="{3B3CD8DC-CF14-6CCA-42AC-5899B223C9A0}"/>
          </ac:spMkLst>
        </pc:spChg>
        <pc:spChg chg="mod">
          <ac:chgData name="Ying Cao" userId="c5d2f89c-37b7-45b8-9142-b3d7055cf3db" providerId="ADAL" clId="{A46B9C56-A578-5742-9CB5-7FE61CFB4731}" dt="2023-04-13T00:54:38.439" v="7798" actId="20577"/>
          <ac:spMkLst>
            <pc:docMk/>
            <pc:sldMk cId="1871201375" sldId="313"/>
            <ac:spMk id="57" creationId="{D4EC7B5B-0FAD-A808-D997-AFD07E1EE98E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58" creationId="{B819CF7B-ED0C-ADDB-0BCB-ACA6A4B44779}"/>
          </ac:spMkLst>
        </pc:spChg>
        <pc:spChg chg="mod">
          <ac:chgData name="Ying Cao" userId="c5d2f89c-37b7-45b8-9142-b3d7055cf3db" providerId="ADAL" clId="{A46B9C56-A578-5742-9CB5-7FE61CFB4731}" dt="2023-04-13T00:54:47.044" v="7800" actId="113"/>
          <ac:spMkLst>
            <pc:docMk/>
            <pc:sldMk cId="1871201375" sldId="313"/>
            <ac:spMk id="59" creationId="{16CF688B-F28D-613B-C381-B9934BD2A806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0" creationId="{1D384A16-BBBB-4A77-B24B-51A69E98531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2" creationId="{5B98E818-BD1A-67C7-81A1-A6E469B9D307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3" creationId="{0F98E63E-8951-C163-0DA8-65475FB3332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4" creationId="{0EB1D868-21D2-F12C-0AB2-374F5F463125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5" creationId="{C67507DB-4319-8A4D-A372-4C2356CB271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6" creationId="{C3B47334-FC90-F165-F086-5DB3187261A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7" creationId="{99888549-F9AD-254C-B998-C5F081AAF383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9" creationId="{F613FF9D-FDC3-473E-88E7-F98D7F52270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70" creationId="{B81CB849-D319-DBDA-1C5E-7234C6492A07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71" creationId="{C28028A1-C08A-F3F5-7494-13DD8ED07CF4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72" creationId="{C484FE2E-7BC2-F74B-5014-28ADC410665A}"/>
          </ac:spMkLst>
        </pc:spChg>
        <pc:grpChg chg="mod">
          <ac:chgData name="Ying Cao" userId="c5d2f89c-37b7-45b8-9142-b3d7055cf3db" providerId="ADAL" clId="{A46B9C56-A578-5742-9CB5-7FE61CFB4731}" dt="2023-04-13T00:55:42.537" v="7811" actId="1076"/>
          <ac:grpSpMkLst>
            <pc:docMk/>
            <pc:sldMk cId="1871201375" sldId="313"/>
            <ac:grpSpMk id="39" creationId="{88D7B4BC-609E-EFC5-AC0E-5E1ADA52E54F}"/>
          </ac:grpSpMkLst>
        </pc:grpChg>
        <pc:grpChg chg="mod">
          <ac:chgData name="Ying Cao" userId="c5d2f89c-37b7-45b8-9142-b3d7055cf3db" providerId="ADAL" clId="{A46B9C56-A578-5742-9CB5-7FE61CFB4731}" dt="2023-04-13T00:55:39.744" v="7810" actId="1076"/>
          <ac:grpSpMkLst>
            <pc:docMk/>
            <pc:sldMk cId="1871201375" sldId="313"/>
            <ac:grpSpMk id="47" creationId="{DEC86F6B-264A-D3CC-DFC5-0F444641BD1E}"/>
          </ac:grpSpMkLst>
        </pc:grpChg>
        <pc:grpChg chg="mod">
          <ac:chgData name="Ying Cao" userId="c5d2f89c-37b7-45b8-9142-b3d7055cf3db" providerId="ADAL" clId="{A46B9C56-A578-5742-9CB5-7FE61CFB4731}" dt="2023-04-13T00:53:57.549" v="7786"/>
          <ac:grpSpMkLst>
            <pc:docMk/>
            <pc:sldMk cId="1871201375" sldId="313"/>
            <ac:grpSpMk id="77" creationId="{128BEB57-B7AE-01F7-2EB0-6C4518026673}"/>
          </ac:grpSpMkLst>
        </pc:grp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13T00:58:07.834" v="7824" actId="692"/>
          <ac:cxnSpMkLst>
            <pc:docMk/>
            <pc:sldMk cId="1871201375" sldId="313"/>
            <ac:cxnSpMk id="24" creationId="{D9F86B87-BE7E-1F6B-249A-47E2ECA5B386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53" creationId="{44B25BD8-0F02-3164-E0DC-4080841D19A8}"/>
          </ac:cxnSpMkLst>
        </pc:cxnChg>
      </pc:sldChg>
      <pc:sldChg chg="addSp delSp modSp add mod modShow">
        <pc:chgData name="Ying Cao" userId="c5d2f89c-37b7-45b8-9142-b3d7055cf3db" providerId="ADAL" clId="{A46B9C56-A578-5742-9CB5-7FE61CFB4731}" dt="2023-04-12T07:44:34.139" v="6996" actId="729"/>
        <pc:sldMkLst>
          <pc:docMk/>
          <pc:sldMk cId="2547604401" sldId="314"/>
        </pc:sldMkLst>
        <pc:spChg chg="add del mod">
          <ac:chgData name="Ying Cao" userId="c5d2f89c-37b7-45b8-9142-b3d7055cf3db" providerId="ADAL" clId="{A46B9C56-A578-5742-9CB5-7FE61CFB4731}" dt="2023-04-06T01:40:07.370" v="4577" actId="478"/>
          <ac:spMkLst>
            <pc:docMk/>
            <pc:sldMk cId="2547604401" sldId="314"/>
            <ac:spMk id="2" creationId="{C0FECC60-17F6-21E2-912E-B3A7037F2FE6}"/>
          </ac:spMkLst>
        </pc:spChg>
        <pc:spChg chg="del">
          <ac:chgData name="Ying Cao" userId="c5d2f89c-37b7-45b8-9142-b3d7055cf3db" providerId="ADAL" clId="{A46B9C56-A578-5742-9CB5-7FE61CFB4731}" dt="2023-04-04T02:10:10.858" v="3056" actId="478"/>
          <ac:spMkLst>
            <pc:docMk/>
            <pc:sldMk cId="2547604401" sldId="314"/>
            <ac:spMk id="2" creationId="{CB0C2CA0-15D9-96F5-6EB8-3E9C3CA69218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3" creationId="{1744052A-42FD-67E9-A2BC-8ECA4B9BB67C}"/>
          </ac:spMkLst>
        </pc:spChg>
        <pc:spChg chg="add del mod">
          <ac:chgData name="Ying Cao" userId="c5d2f89c-37b7-45b8-9142-b3d7055cf3db" providerId="ADAL" clId="{A46B9C56-A578-5742-9CB5-7FE61CFB4731}" dt="2023-04-06T01:31:22.095" v="4456" actId="21"/>
          <ac:spMkLst>
            <pc:docMk/>
            <pc:sldMk cId="2547604401" sldId="314"/>
            <ac:spMk id="3" creationId="{73960E5E-C960-991A-8541-1C9CCCAD31F8}"/>
          </ac:spMkLst>
        </pc:spChg>
        <pc:spChg chg="add del mod topLvl">
          <ac:chgData name="Ying Cao" userId="c5d2f89c-37b7-45b8-9142-b3d7055cf3db" providerId="ADAL" clId="{A46B9C56-A578-5742-9CB5-7FE61CFB4731}" dt="2023-04-04T04:09:54.150" v="3250" actId="21"/>
          <ac:spMkLst>
            <pc:docMk/>
            <pc:sldMk cId="2547604401" sldId="314"/>
            <ac:spMk id="4" creationId="{71240360-AAD8-D351-9A85-AA7925031610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5" creationId="{10FAE488-BF49-7EF1-6248-C046C8D0606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6" creationId="{862E6626-C451-B21A-2831-E28328C7A6CB}"/>
          </ac:spMkLst>
        </pc:spChg>
        <pc:spChg chg="del mod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6" creationId="{CE2AC3A8-FC1A-7AA0-FE6A-B9C1DF6752C0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7" creationId="{B455BBD1-DFB0-8646-35E5-2FB4ED1A5D6C}"/>
          </ac:spMkLst>
        </pc:spChg>
        <pc:spChg chg="add del mod topLvl">
          <ac:chgData name="Ying Cao" userId="c5d2f89c-37b7-45b8-9142-b3d7055cf3db" providerId="ADAL" clId="{A46B9C56-A578-5742-9CB5-7FE61CFB4731}" dt="2023-04-04T04:23:35.412" v="3459" actId="478"/>
          <ac:spMkLst>
            <pc:docMk/>
            <pc:sldMk cId="2547604401" sldId="314"/>
            <ac:spMk id="12" creationId="{0C8000C6-EC60-0E8A-C28A-92FF52CD77DE}"/>
          </ac:spMkLst>
        </pc:spChg>
        <pc:spChg chg="add del mod">
          <ac:chgData name="Ying Cao" userId="c5d2f89c-37b7-45b8-9142-b3d7055cf3db" providerId="ADAL" clId="{A46B9C56-A578-5742-9CB5-7FE61CFB4731}" dt="2023-04-06T01:31:22.095" v="4456" actId="21"/>
          <ac:spMkLst>
            <pc:docMk/>
            <pc:sldMk cId="2547604401" sldId="314"/>
            <ac:spMk id="12" creationId="{7D356D11-3518-69EC-201D-99F26A8AF1A2}"/>
          </ac:spMkLst>
        </pc:spChg>
        <pc:spChg chg="add del mod">
          <ac:chgData name="Ying Cao" userId="c5d2f89c-37b7-45b8-9142-b3d7055cf3db" providerId="ADAL" clId="{A46B9C56-A578-5742-9CB5-7FE61CFB4731}" dt="2023-04-06T01:31:22.095" v="4456" actId="21"/>
          <ac:spMkLst>
            <pc:docMk/>
            <pc:sldMk cId="2547604401" sldId="314"/>
            <ac:spMk id="17" creationId="{7D6388BD-EEB1-BEB9-2F27-E0F1F4F21BA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" creationId="{55E74DAB-A467-E8A8-61DF-22A153CDC4FB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" creationId="{C4A1F704-8AD2-62C9-167E-59E19CA83E2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3" creationId="{C25FF436-9F86-1245-7047-E61C9F35F78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4" creationId="{2C53A184-BE4F-59D4-6659-10079C1DE02A}"/>
          </ac:spMkLst>
        </pc:spChg>
        <pc:spChg chg="add del mod">
          <ac:chgData name="Ying Cao" userId="c5d2f89c-37b7-45b8-9142-b3d7055cf3db" providerId="ADAL" clId="{A46B9C56-A578-5742-9CB5-7FE61CFB4731}" dt="2023-04-06T06:57:47.464" v="5974" actId="478"/>
          <ac:spMkLst>
            <pc:docMk/>
            <pc:sldMk cId="2547604401" sldId="314"/>
            <ac:spMk id="25" creationId="{24D4EA90-2B80-4451-42F8-F2CDE065408D}"/>
          </ac:spMkLst>
        </pc:spChg>
        <pc:spChg chg="add del mod">
          <ac:chgData name="Ying Cao" userId="c5d2f89c-37b7-45b8-9142-b3d7055cf3db" providerId="ADAL" clId="{A46B9C56-A578-5742-9CB5-7FE61CFB4731}" dt="2023-04-06T06:56:03.725" v="5959" actId="478"/>
          <ac:spMkLst>
            <pc:docMk/>
            <pc:sldMk cId="2547604401" sldId="314"/>
            <ac:spMk id="26" creationId="{0F3FE125-1D8F-F11D-6527-4FB41214C7B2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26" creationId="{513AF492-0361-0182-2BF5-9E7C87336989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27" creationId="{58D43233-3529-390E-F81A-C11B4D13335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7" creationId="{D811F30D-9693-2DF6-76D1-706DE3D652D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8" creationId="{91B594CF-9F5C-EDC5-9DDB-2876F148A593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29" creationId="{B528A0C9-3DC3-59F0-7949-0DC7FC7BD7F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" creationId="{B6011C86-F235-A61D-8FD1-F2EDC6D4C974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33" creationId="{99B9B424-5C7E-0EC3-4DF2-9E4059C3372D}"/>
          </ac:spMkLst>
        </pc:spChg>
        <pc:spChg chg="del">
          <ac:chgData name="Ying Cao" userId="c5d2f89c-37b7-45b8-9142-b3d7055cf3db" providerId="ADAL" clId="{A46B9C56-A578-5742-9CB5-7FE61CFB4731}" dt="2023-04-04T02:11:27.494" v="3062" actId="478"/>
          <ac:spMkLst>
            <pc:docMk/>
            <pc:sldMk cId="2547604401" sldId="314"/>
            <ac:spMk id="40" creationId="{8E02A7E7-BD3A-C849-008A-74BB43F2E4A1}"/>
          </ac:spMkLst>
        </pc:spChg>
        <pc:spChg chg="del">
          <ac:chgData name="Ying Cao" userId="c5d2f89c-37b7-45b8-9142-b3d7055cf3db" providerId="ADAL" clId="{A46B9C56-A578-5742-9CB5-7FE61CFB4731}" dt="2023-04-04T02:11:25.522" v="3061" actId="478"/>
          <ac:spMkLst>
            <pc:docMk/>
            <pc:sldMk cId="2547604401" sldId="314"/>
            <ac:spMk id="41" creationId="{1D04EA8C-AD83-3ED5-604C-1B1EF13471CE}"/>
          </ac:spMkLst>
        </pc:spChg>
        <pc:spChg chg="add del mod">
          <ac:chgData name="Ying Cao" userId="c5d2f89c-37b7-45b8-9142-b3d7055cf3db" providerId="ADAL" clId="{A46B9C56-A578-5742-9CB5-7FE61CFB4731}" dt="2023-04-04T04:09:48.901" v="3246" actId="478"/>
          <ac:spMkLst>
            <pc:docMk/>
            <pc:sldMk cId="2547604401" sldId="314"/>
            <ac:spMk id="42" creationId="{F67EE541-4A09-D790-792A-83D5E9F82FDE}"/>
          </ac:spMkLst>
        </pc:spChg>
        <pc:spChg chg="add del mod">
          <ac:chgData name="Ying Cao" userId="c5d2f89c-37b7-45b8-9142-b3d7055cf3db" providerId="ADAL" clId="{A46B9C56-A578-5742-9CB5-7FE61CFB4731}" dt="2023-04-04T04:09:50.395" v="3248" actId="478"/>
          <ac:spMkLst>
            <pc:docMk/>
            <pc:sldMk cId="2547604401" sldId="314"/>
            <ac:spMk id="43" creationId="{60145BB4-F786-F91D-74E6-9A00FB9ED8BE}"/>
          </ac:spMkLst>
        </pc:spChg>
        <pc:spChg chg="del">
          <ac:chgData name="Ying Cao" userId="c5d2f89c-37b7-45b8-9142-b3d7055cf3db" providerId="ADAL" clId="{A46B9C56-A578-5742-9CB5-7FE61CFB4731}" dt="2023-04-04T02:11:22.330" v="3059" actId="478"/>
          <ac:spMkLst>
            <pc:docMk/>
            <pc:sldMk cId="2547604401" sldId="314"/>
            <ac:spMk id="44" creationId="{F5D00652-EF44-A9AE-CBA8-515942F244E9}"/>
          </ac:spMkLst>
        </pc:spChg>
        <pc:spChg chg="del">
          <ac:chgData name="Ying Cao" userId="c5d2f89c-37b7-45b8-9142-b3d7055cf3db" providerId="ADAL" clId="{A46B9C56-A578-5742-9CB5-7FE61CFB4731}" dt="2023-04-04T02:11:19.064" v="3057" actId="478"/>
          <ac:spMkLst>
            <pc:docMk/>
            <pc:sldMk cId="2547604401" sldId="314"/>
            <ac:spMk id="45" creationId="{14BE3F22-3175-E42B-C7C2-33AC904B60C0}"/>
          </ac:spMkLst>
        </pc:spChg>
        <pc:spChg chg="del">
          <ac:chgData name="Ying Cao" userId="c5d2f89c-37b7-45b8-9142-b3d7055cf3db" providerId="ADAL" clId="{A46B9C56-A578-5742-9CB5-7FE61CFB4731}" dt="2023-04-04T02:11:32.144" v="3065" actId="478"/>
          <ac:spMkLst>
            <pc:docMk/>
            <pc:sldMk cId="2547604401" sldId="314"/>
            <ac:spMk id="46" creationId="{AB1560BB-66F6-4218-BAA2-848FA80F60FE}"/>
          </ac:spMkLst>
        </pc:spChg>
        <pc:spChg chg="del">
          <ac:chgData name="Ying Cao" userId="c5d2f89c-37b7-45b8-9142-b3d7055cf3db" providerId="ADAL" clId="{A46B9C56-A578-5742-9CB5-7FE61CFB4731}" dt="2023-04-04T02:10:08.613" v="3055" actId="478"/>
          <ac:spMkLst>
            <pc:docMk/>
            <pc:sldMk cId="2547604401" sldId="314"/>
            <ac:spMk id="48" creationId="{46E17127-50A6-DB12-854D-25FE694C2C8D}"/>
          </ac:spMkLst>
        </pc:spChg>
        <pc:spChg chg="del">
          <ac:chgData name="Ying Cao" userId="c5d2f89c-37b7-45b8-9142-b3d7055cf3db" providerId="ADAL" clId="{A46B9C56-A578-5742-9CB5-7FE61CFB4731}" dt="2023-04-04T02:10:08.613" v="3055" actId="478"/>
          <ac:spMkLst>
            <pc:docMk/>
            <pc:sldMk cId="2547604401" sldId="314"/>
            <ac:spMk id="52" creationId="{26E9C18D-9D8B-AC48-2CA9-7D13C989CF69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52" creationId="{CD99BB5B-1D42-1D6B-125D-C139247AAB40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3" creationId="{C709745A-3144-242F-CE5D-A3C5E46A3398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4" creationId="{C86C53AB-2EB0-9704-2727-9D3A151EEE12}"/>
          </ac:spMkLst>
        </pc:spChg>
        <pc:spChg chg="add 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5" creationId="{AA28D468-7598-060C-E930-703712CA0C19}"/>
          </ac:spMkLst>
        </pc:spChg>
        <pc:spChg chg="add 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6" creationId="{2125695B-9B92-F3DD-CBA9-A1142D7C0EFC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7" creationId="{592E7FFC-40F6-E78A-A6A1-9CBC9621D9A2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8" creationId="{BD8E1305-A9D7-B2F4-2155-4033FF9012F7}"/>
          </ac:spMkLst>
        </pc:spChg>
        <pc:spChg chg="add del mod">
          <ac:chgData name="Ying Cao" userId="c5d2f89c-37b7-45b8-9142-b3d7055cf3db" providerId="ADAL" clId="{A46B9C56-A578-5742-9CB5-7FE61CFB4731}" dt="2023-04-04T04:23:10.723" v="3453" actId="478"/>
          <ac:spMkLst>
            <pc:docMk/>
            <pc:sldMk cId="2547604401" sldId="314"/>
            <ac:spMk id="59" creationId="{448C6C81-AD9A-C2B7-E1AA-01EF4BA3F7DD}"/>
          </ac:spMkLst>
        </pc:spChg>
        <pc:spChg chg="add del mod">
          <ac:chgData name="Ying Cao" userId="c5d2f89c-37b7-45b8-9142-b3d7055cf3db" providerId="ADAL" clId="{A46B9C56-A578-5742-9CB5-7FE61CFB4731}" dt="2023-04-04T04:23:10.031" v="3452" actId="478"/>
          <ac:spMkLst>
            <pc:docMk/>
            <pc:sldMk cId="2547604401" sldId="314"/>
            <ac:spMk id="60" creationId="{ACBB0271-1F76-424D-5D50-C0A2C176C2B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69" creationId="{E84D6E63-0E0D-5E50-9F62-570BD8F4531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70" creationId="{8815961F-7A1D-2D5C-D726-AA6ABC92AA0D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72" creationId="{A3AAB2BF-91B5-3BB7-1CDD-2DAAD043C2BF}"/>
          </ac:spMkLst>
        </pc:spChg>
        <pc:spChg chg="del">
          <ac:chgData name="Ying Cao" userId="c5d2f89c-37b7-45b8-9142-b3d7055cf3db" providerId="ADAL" clId="{A46B9C56-A578-5742-9CB5-7FE61CFB4731}" dt="2023-04-04T02:16:35.219" v="3148" actId="478"/>
          <ac:spMkLst>
            <pc:docMk/>
            <pc:sldMk cId="2547604401" sldId="314"/>
            <ac:spMk id="77" creationId="{423F563C-A0E6-17A1-EA60-6F79DB22813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79" creationId="{5F574988-80C4-4BF5-24CA-670B7E418935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87" creationId="{82EBE877-64CA-7738-FAAE-3FE26661B75A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88" creationId="{8C014410-3688-87B9-1EB8-9DB5E771BB8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89" creationId="{329FCE4A-39C1-5A28-E8EA-636B096F37A6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91" creationId="{17573471-DA24-FB74-57B4-60D9F14CF980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3" creationId="{5E99FE21-73B9-F757-72EF-03A7F1EC8692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93" creationId="{D3B96237-78EF-1BC9-A55D-73785DD88434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94" creationId="{40B97416-55B4-ECAB-9BFF-148FCAA1CF0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4" creationId="{4FEB922F-8C90-56A6-BE51-B20D23250D0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5" creationId="{09DCC103-201D-3B45-C1BD-E629B42A4E0D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6" creationId="{1DBD6C91-AE24-EE81-A25F-042EB024D99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7" creationId="{D751D1FF-CF25-D403-BC60-AE820C2A225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8" creationId="{4C7175FB-B97B-C15D-695E-1DBD6C94F2D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9" creationId="{4EF58B73-4BC6-58CF-E0FE-BF0A517750D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0" creationId="{A438AAF5-4226-234F-4C1B-CDC919FCA79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3" creationId="{3BC4845C-5B24-9652-CDEE-5E161FD93C28}"/>
          </ac:spMkLst>
        </pc:spChg>
        <pc:spChg chg="add del mod">
          <ac:chgData name="Ying Cao" userId="c5d2f89c-37b7-45b8-9142-b3d7055cf3db" providerId="ADAL" clId="{A46B9C56-A578-5742-9CB5-7FE61CFB4731}" dt="2023-04-04T02:23:10.931" v="3231" actId="478"/>
          <ac:spMkLst>
            <pc:docMk/>
            <pc:sldMk cId="2547604401" sldId="314"/>
            <ac:spMk id="104" creationId="{A0F68913-92D7-8FC1-F703-265E7F277A6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4" creationId="{E792BBD4-0730-2EC5-FF7B-D9D81D43F95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7" creationId="{7546CA01-E959-74F1-095D-8B6B857D5712}"/>
          </ac:spMkLst>
        </pc:spChg>
        <pc:spChg chg="add del mod">
          <ac:chgData name="Ying Cao" userId="c5d2f89c-37b7-45b8-9142-b3d7055cf3db" providerId="ADAL" clId="{A46B9C56-A578-5742-9CB5-7FE61CFB4731}" dt="2023-04-04T02:33:25.309" v="3239" actId="478"/>
          <ac:spMkLst>
            <pc:docMk/>
            <pc:sldMk cId="2547604401" sldId="314"/>
            <ac:spMk id="109" creationId="{5C633BE8-A830-BE5E-6B5D-88EC20B81EA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9" creationId="{E905DF4A-416E-F580-2047-D6F70D93805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0" creationId="{FA556126-E37D-F499-C7C3-FE73133C9113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5" creationId="{19FAEA24-8F94-5A97-886D-FA20877BCB7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7" creationId="{81C7A790-A62C-F7A1-E933-FA42D97C4D2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8" creationId="{6CEE1B03-A94D-D778-EF06-EDF7BCEEDBC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9" creationId="{34EB4104-CF81-5F63-5594-9CB405A213B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0" creationId="{97808754-6F8E-1BF4-6314-A84B2E75420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1" creationId="{042ADDE5-42FB-AB45-9F3C-8B69FB7454B3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2" creationId="{DF8D54B6-5138-C1A2-553D-3F1AF8ACC1B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4" creationId="{8F13FF21-B380-1163-17FA-22159A793F5E}"/>
          </ac:spMkLst>
        </pc:spChg>
        <pc:spChg chg="add del mod">
          <ac:chgData name="Ying Cao" userId="c5d2f89c-37b7-45b8-9142-b3d7055cf3db" providerId="ADAL" clId="{A46B9C56-A578-5742-9CB5-7FE61CFB4731}" dt="2023-04-06T02:10:36.062" v="4944" actId="478"/>
          <ac:spMkLst>
            <pc:docMk/>
            <pc:sldMk cId="2547604401" sldId="314"/>
            <ac:spMk id="125" creationId="{0FC22F2F-A302-47A7-9DA3-67AFF722928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6" creationId="{4F2CA6E8-3BD1-5F7B-0943-E49C2A74BD4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7" creationId="{4F8E9D41-19C7-A3A1-AC0B-A29FA16BAC2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8" creationId="{B0696BF9-E512-0152-673A-0AF14C68CAD9}"/>
          </ac:spMkLst>
        </pc:spChg>
        <pc:spChg chg="add del mod">
          <ac:chgData name="Ying Cao" userId="c5d2f89c-37b7-45b8-9142-b3d7055cf3db" providerId="ADAL" clId="{A46B9C56-A578-5742-9CB5-7FE61CFB4731}" dt="2023-04-06T06:57:37.015" v="5973" actId="478"/>
          <ac:spMkLst>
            <pc:docMk/>
            <pc:sldMk cId="2547604401" sldId="314"/>
            <ac:spMk id="129" creationId="{D077DFDD-0356-5F51-E657-D7324A47887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30" creationId="{7C04F0F3-BF75-1E86-BF69-9FBC16F141D5}"/>
          </ac:spMkLst>
        </pc:spChg>
        <pc:spChg chg="add del mod">
          <ac:chgData name="Ying Cao" userId="c5d2f89c-37b7-45b8-9142-b3d7055cf3db" providerId="ADAL" clId="{A46B9C56-A578-5742-9CB5-7FE61CFB4731}" dt="2023-04-06T01:31:41.597" v="4460" actId="21"/>
          <ac:spMkLst>
            <pc:docMk/>
            <pc:sldMk cId="2547604401" sldId="314"/>
            <ac:spMk id="131" creationId="{3CF1E025-986D-0D46-9D83-7BF9C34D83D2}"/>
          </ac:spMkLst>
        </pc:spChg>
        <pc:spChg chg="add del mod">
          <ac:chgData name="Ying Cao" userId="c5d2f89c-37b7-45b8-9142-b3d7055cf3db" providerId="ADAL" clId="{A46B9C56-A578-5742-9CB5-7FE61CFB4731}" dt="2023-04-06T01:40:09.293" v="4578" actId="478"/>
          <ac:spMkLst>
            <pc:docMk/>
            <pc:sldMk cId="2547604401" sldId="314"/>
            <ac:spMk id="132" creationId="{89158775-193E-4D77-5629-83F822BEB8C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34" creationId="{BE99E4F3-0219-C8F5-799E-7CF5A560C3B2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139" creationId="{A0F571D9-77BF-E92E-BEE7-20D112AB37F5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140" creationId="{5663C818-6CEB-2AB4-3EB3-D7EB73A2EE4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43" creationId="{8A3ECC53-4126-9F52-BB05-0F764D4331A2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144" creationId="{5F2A281C-7944-FE1C-E233-32E111326D2E}"/>
          </ac:spMkLst>
        </pc:spChg>
        <pc:spChg chg="add del mod">
          <ac:chgData name="Ying Cao" userId="c5d2f89c-37b7-45b8-9142-b3d7055cf3db" providerId="ADAL" clId="{A46B9C56-A578-5742-9CB5-7FE61CFB4731}" dt="2023-04-04T04:16:29.413" v="3366" actId="478"/>
          <ac:spMkLst>
            <pc:docMk/>
            <pc:sldMk cId="2547604401" sldId="314"/>
            <ac:spMk id="148" creationId="{529C1569-A8C5-A14D-87FF-EBE4D34F628B}"/>
          </ac:spMkLst>
        </pc:spChg>
        <pc:spChg chg="del mod">
          <ac:chgData name="Ying Cao" userId="c5d2f89c-37b7-45b8-9142-b3d7055cf3db" providerId="ADAL" clId="{A46B9C56-A578-5742-9CB5-7FE61CFB4731}" dt="2023-04-04T02:19:01.722" v="3177" actId="478"/>
          <ac:spMkLst>
            <pc:docMk/>
            <pc:sldMk cId="2547604401" sldId="314"/>
            <ac:spMk id="149" creationId="{B209A540-CE2D-1C0F-99F2-ADD9A86E74AB}"/>
          </ac:spMkLst>
        </pc:spChg>
        <pc:spChg chg="del mod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50" creationId="{49149B48-429E-18F4-82E5-D7BD6202B9A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62" creationId="{B95730DC-B94B-4B2F-F4DF-3A97B95B17E5}"/>
          </ac:spMkLst>
        </pc:spChg>
        <pc:spChg chg="del mod">
          <ac:chgData name="Ying Cao" userId="c5d2f89c-37b7-45b8-9142-b3d7055cf3db" providerId="ADAL" clId="{A46B9C56-A578-5742-9CB5-7FE61CFB4731}" dt="2023-04-04T04:10:50.457" v="3267" actId="21"/>
          <ac:spMkLst>
            <pc:docMk/>
            <pc:sldMk cId="2547604401" sldId="314"/>
            <ac:spMk id="163" creationId="{C31F8D9A-57E5-9491-674E-D9C69A571520}"/>
          </ac:spMkLst>
        </pc:spChg>
        <pc:spChg chg="del mod">
          <ac:chgData name="Ying Cao" userId="c5d2f89c-37b7-45b8-9142-b3d7055cf3db" providerId="ADAL" clId="{A46B9C56-A578-5742-9CB5-7FE61CFB4731}" dt="2023-04-04T04:10:59.638" v="3270" actId="21"/>
          <ac:spMkLst>
            <pc:docMk/>
            <pc:sldMk cId="2547604401" sldId="314"/>
            <ac:spMk id="165" creationId="{16D79D42-353E-AA09-5006-74B86F73F7EA}"/>
          </ac:spMkLst>
        </pc:spChg>
        <pc:spChg chg="del mod">
          <ac:chgData name="Ying Cao" userId="c5d2f89c-37b7-45b8-9142-b3d7055cf3db" providerId="ADAL" clId="{A46B9C56-A578-5742-9CB5-7FE61CFB4731}" dt="2023-04-04T04:10:59.638" v="3270" actId="21"/>
          <ac:spMkLst>
            <pc:docMk/>
            <pc:sldMk cId="2547604401" sldId="314"/>
            <ac:spMk id="166" creationId="{05333EA9-4AB3-044A-9AFF-8069AA3A502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67" creationId="{61B599D6-0FEA-2415-7EE8-721AF2547D67}"/>
          </ac:spMkLst>
        </pc:spChg>
        <pc:spChg chg="del">
          <ac:chgData name="Ying Cao" userId="c5d2f89c-37b7-45b8-9142-b3d7055cf3db" providerId="ADAL" clId="{A46B9C56-A578-5742-9CB5-7FE61CFB4731}" dt="2023-04-04T02:17:05.279" v="3153" actId="478"/>
          <ac:spMkLst>
            <pc:docMk/>
            <pc:sldMk cId="2547604401" sldId="314"/>
            <ac:spMk id="167" creationId="{D2E6D438-1D07-06EA-BB65-CD172E709AD9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68" creationId="{377C714D-E8E2-78B1-E33F-B45E30DCDCB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68" creationId="{4A7BCDA0-BA55-37A5-BD9A-15205C0FA04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69" creationId="{B80EB7FB-14F9-868E-D86F-A3D26A972C00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70" creationId="{120EFDA1-4709-5C3E-4FA6-9F049C465FB9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72" creationId="{1E57D03D-45DA-E12C-D0B5-8623A113E588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2" creationId="{9E59F28E-8867-3B1F-E2B7-47CDCCE125F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73" creationId="{0F73F2DC-3D24-6166-3405-6F00422D5E20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3" creationId="{BC20B64F-B366-E351-0D3C-71B81AD4D86D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4" creationId="{D981DC8D-2F9D-C5FA-7C64-61C7B7E67835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5" creationId="{CA78AEE1-CCE0-051B-BA28-B4D4806B165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6" creationId="{08B002A7-FB54-EFC6-35B4-7539F2C306C8}"/>
          </ac:spMkLst>
        </pc:spChg>
        <pc:spChg chg="del">
          <ac:chgData name="Ying Cao" userId="c5d2f89c-37b7-45b8-9142-b3d7055cf3db" providerId="ADAL" clId="{A46B9C56-A578-5742-9CB5-7FE61CFB4731}" dt="2023-04-04T02:17:36.803" v="3161" actId="478"/>
          <ac:spMkLst>
            <pc:docMk/>
            <pc:sldMk cId="2547604401" sldId="314"/>
            <ac:spMk id="180" creationId="{B8CE7ACB-E47F-4FA2-AAC8-DF946AC12A7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83" creationId="{81D1DA55-31F3-9541-3CE6-2B2A9CE98B80}"/>
          </ac:spMkLst>
        </pc:spChg>
        <pc:spChg chg="add del mod">
          <ac:chgData name="Ying Cao" userId="c5d2f89c-37b7-45b8-9142-b3d7055cf3db" providerId="ADAL" clId="{A46B9C56-A578-5742-9CB5-7FE61CFB4731}" dt="2023-04-06T01:43:27.197" v="4606" actId="478"/>
          <ac:spMkLst>
            <pc:docMk/>
            <pc:sldMk cId="2547604401" sldId="314"/>
            <ac:spMk id="188" creationId="{D747E05D-C78B-3F79-8DFE-04F5C20CECF5}"/>
          </ac:spMkLst>
        </pc:spChg>
        <pc:spChg chg="add del mod">
          <ac:chgData name="Ying Cao" userId="c5d2f89c-37b7-45b8-9142-b3d7055cf3db" providerId="ADAL" clId="{A46B9C56-A578-5742-9CB5-7FE61CFB4731}" dt="2023-04-06T01:43:26.041" v="4605" actId="478"/>
          <ac:spMkLst>
            <pc:docMk/>
            <pc:sldMk cId="2547604401" sldId="314"/>
            <ac:spMk id="189" creationId="{EEF92A42-0726-B264-FE7B-41BB8C19982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90" creationId="{891BC544-219E-A56B-4FEA-1284732E6F6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91" creationId="{33EB6EAC-66FC-14ED-A039-9AB780C6DC43}"/>
          </ac:spMkLst>
        </pc:spChg>
        <pc:spChg chg="del mod">
          <ac:chgData name="Ying Cao" userId="c5d2f89c-37b7-45b8-9142-b3d7055cf3db" providerId="ADAL" clId="{A46B9C56-A578-5742-9CB5-7FE61CFB4731}" dt="2023-04-04T02:19:00.513" v="3176" actId="478"/>
          <ac:spMkLst>
            <pc:docMk/>
            <pc:sldMk cId="2547604401" sldId="314"/>
            <ac:spMk id="194" creationId="{248B60E8-401A-3292-4F0B-190D05061A70}"/>
          </ac:spMkLst>
        </pc:spChg>
        <pc:spChg chg="del mod">
          <ac:chgData name="Ying Cao" userId="c5d2f89c-37b7-45b8-9142-b3d7055cf3db" providerId="ADAL" clId="{A46B9C56-A578-5742-9CB5-7FE61CFB4731}" dt="2023-04-04T02:18:58.603" v="3175" actId="478"/>
          <ac:spMkLst>
            <pc:docMk/>
            <pc:sldMk cId="2547604401" sldId="314"/>
            <ac:spMk id="195" creationId="{6CEBF1C8-AB3F-895E-8AEF-7A509B62F654}"/>
          </ac:spMkLst>
        </pc:spChg>
        <pc:spChg chg="del mod">
          <ac:chgData name="Ying Cao" userId="c5d2f89c-37b7-45b8-9142-b3d7055cf3db" providerId="ADAL" clId="{A46B9C56-A578-5742-9CB5-7FE61CFB4731}" dt="2023-04-04T02:18:55.579" v="3173" actId="478"/>
          <ac:spMkLst>
            <pc:docMk/>
            <pc:sldMk cId="2547604401" sldId="314"/>
            <ac:spMk id="196" creationId="{BB3282D2-4963-55D9-2579-6F432ABC173E}"/>
          </ac:spMkLst>
        </pc:spChg>
        <pc:spChg chg="del">
          <ac:chgData name="Ying Cao" userId="c5d2f89c-37b7-45b8-9142-b3d7055cf3db" providerId="ADAL" clId="{A46B9C56-A578-5742-9CB5-7FE61CFB4731}" dt="2023-04-04T02:16:27.597" v="3142" actId="478"/>
          <ac:spMkLst>
            <pc:docMk/>
            <pc:sldMk cId="2547604401" sldId="314"/>
            <ac:spMk id="197" creationId="{0EF70471-2187-2DC2-3BD8-28DAB8B2F4B2}"/>
          </ac:spMkLst>
        </pc:spChg>
        <pc:spChg chg="del">
          <ac:chgData name="Ying Cao" userId="c5d2f89c-37b7-45b8-9142-b3d7055cf3db" providerId="ADAL" clId="{A46B9C56-A578-5742-9CB5-7FE61CFB4731}" dt="2023-04-04T02:16:31.653" v="3145" actId="478"/>
          <ac:spMkLst>
            <pc:docMk/>
            <pc:sldMk cId="2547604401" sldId="314"/>
            <ac:spMk id="198" creationId="{BCABEF78-60BC-97BA-63D2-D9D8F3F1C0F2}"/>
          </ac:spMkLst>
        </pc:spChg>
        <pc:spChg chg="del">
          <ac:chgData name="Ying Cao" userId="c5d2f89c-37b7-45b8-9142-b3d7055cf3db" providerId="ADAL" clId="{A46B9C56-A578-5742-9CB5-7FE61CFB4731}" dt="2023-04-04T02:16:30.275" v="3144" actId="478"/>
          <ac:spMkLst>
            <pc:docMk/>
            <pc:sldMk cId="2547604401" sldId="314"/>
            <ac:spMk id="199" creationId="{FFF40903-0BF0-396F-6A4F-6D2EC5F554B2}"/>
          </ac:spMkLst>
        </pc:spChg>
        <pc:spChg chg="del">
          <ac:chgData name="Ying Cao" userId="c5d2f89c-37b7-45b8-9142-b3d7055cf3db" providerId="ADAL" clId="{A46B9C56-A578-5742-9CB5-7FE61CFB4731}" dt="2023-04-04T02:16:34.091" v="3147" actId="478"/>
          <ac:spMkLst>
            <pc:docMk/>
            <pc:sldMk cId="2547604401" sldId="314"/>
            <ac:spMk id="200" creationId="{8126EB0A-FA97-1070-88FD-CD127D39C3BA}"/>
          </ac:spMkLst>
        </pc:spChg>
        <pc:spChg chg="del">
          <ac:chgData name="Ying Cao" userId="c5d2f89c-37b7-45b8-9142-b3d7055cf3db" providerId="ADAL" clId="{A46B9C56-A578-5742-9CB5-7FE61CFB4731}" dt="2023-04-04T02:16:28.848" v="3143" actId="478"/>
          <ac:spMkLst>
            <pc:docMk/>
            <pc:sldMk cId="2547604401" sldId="314"/>
            <ac:spMk id="201" creationId="{7617E3D8-D545-D8C7-C56E-623E324CF7F9}"/>
          </ac:spMkLst>
        </pc:spChg>
        <pc:spChg chg="del">
          <ac:chgData name="Ying Cao" userId="c5d2f89c-37b7-45b8-9142-b3d7055cf3db" providerId="ADAL" clId="{A46B9C56-A578-5742-9CB5-7FE61CFB4731}" dt="2023-04-04T02:16:32.826" v="3146" actId="478"/>
          <ac:spMkLst>
            <pc:docMk/>
            <pc:sldMk cId="2547604401" sldId="314"/>
            <ac:spMk id="202" creationId="{8D880381-A247-EC60-2FC7-1F0D5E85D5B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04" creationId="{5BEF500B-9078-285E-C563-77A08CFA1BB2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06" creationId="{17A6892A-713E-A6F0-B8AB-F4024E58A6B8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08" creationId="{A2C1F9E7-41C4-FF7D-3AAE-5F8BEA1F532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0" creationId="{D59B5677-D627-5FBB-A608-DC0E573ECFDB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1" creationId="{351CA144-9025-B989-7219-3AFEEE0C6BA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2" creationId="{ACE5F927-35BF-B8C2-BE88-3CE7D894BAE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3" creationId="{9F252C1D-1F49-F61D-214B-614C0324E49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4" creationId="{AD5560C0-055E-CF84-64F2-6BE965C4CC7F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215" creationId="{D3EBFFF6-51C9-6AF4-ECC3-E34A77F3EF3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7" creationId="{BB0C9ADC-664C-029D-EF54-3C6135E356F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8" creationId="{BE759F15-9C9B-99D6-5B5C-8C75DE27A00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1" creationId="{7988861D-2C33-1FA5-63EA-4A274EECADE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3" creationId="{56910610-BF0A-E509-D6FC-08350A07E39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24" creationId="{6851CAEA-03F7-EB2C-C592-A54684FF775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4" creationId="{7E3BE62E-F7FF-4BCF-F4AA-1379BC12A1C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6" creationId="{349B3C75-7A89-C83D-5460-1108922C20C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31" creationId="{7DDDAF84-9F72-EC88-66C1-B2E79B3A2CB9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31" creationId="{A8CD5B34-E300-0426-6D19-EB91FBA0701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32" creationId="{C5190C2C-74A2-0E10-3593-B34FB5BE6BC6}"/>
          </ac:spMkLst>
        </pc:spChg>
        <pc:spChg chg="del">
          <ac:chgData name="Ying Cao" userId="c5d2f89c-37b7-45b8-9142-b3d7055cf3db" providerId="ADAL" clId="{A46B9C56-A578-5742-9CB5-7FE61CFB4731}" dt="2023-04-04T02:13:07.636" v="3088" actId="478"/>
          <ac:spMkLst>
            <pc:docMk/>
            <pc:sldMk cId="2547604401" sldId="314"/>
            <ac:spMk id="233" creationId="{34D00863-2079-6315-3ED5-DDDFFD67AEFE}"/>
          </ac:spMkLst>
        </pc:spChg>
        <pc:spChg chg="del">
          <ac:chgData name="Ying Cao" userId="c5d2f89c-37b7-45b8-9142-b3d7055cf3db" providerId="ADAL" clId="{A46B9C56-A578-5742-9CB5-7FE61CFB4731}" dt="2023-04-04T02:13:08.994" v="3089" actId="478"/>
          <ac:spMkLst>
            <pc:docMk/>
            <pc:sldMk cId="2547604401" sldId="314"/>
            <ac:spMk id="240" creationId="{21DE5C02-3052-3E93-5DB2-C5ECB7949303}"/>
          </ac:spMkLst>
        </pc:spChg>
        <pc:spChg chg="add del mod">
          <ac:chgData name="Ying Cao" userId="c5d2f89c-37b7-45b8-9142-b3d7055cf3db" providerId="ADAL" clId="{A46B9C56-A578-5742-9CB5-7FE61CFB4731}" dt="2023-04-06T01:55:32.888" v="4744" actId="21"/>
          <ac:spMkLst>
            <pc:docMk/>
            <pc:sldMk cId="2547604401" sldId="314"/>
            <ac:spMk id="244" creationId="{A4113455-7071-C57F-8555-37BDD0A048D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51" creationId="{71D621A0-977B-D6FD-C3B8-3219E4866AC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52" creationId="{46344264-3F6B-2ABD-744C-2E2A2EA3A54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53" creationId="{D57083C8-A6E9-6D76-83AD-C20D7ECF934D}"/>
          </ac:spMkLst>
        </pc:spChg>
        <pc:spChg chg="del">
          <ac:chgData name="Ying Cao" userId="c5d2f89c-37b7-45b8-9142-b3d7055cf3db" providerId="ADAL" clId="{A46B9C56-A578-5742-9CB5-7FE61CFB4731}" dt="2023-04-04T02:13:10.664" v="3090" actId="478"/>
          <ac:spMkLst>
            <pc:docMk/>
            <pc:sldMk cId="2547604401" sldId="314"/>
            <ac:spMk id="265" creationId="{CD62EE47-8655-ACCC-F826-3E2E432473BB}"/>
          </ac:spMkLst>
        </pc:spChg>
        <pc:spChg chg="del">
          <ac:chgData name="Ying Cao" userId="c5d2f89c-37b7-45b8-9142-b3d7055cf3db" providerId="ADAL" clId="{A46B9C56-A578-5742-9CB5-7FE61CFB4731}" dt="2023-04-04T02:13:11.879" v="3091" actId="478"/>
          <ac:spMkLst>
            <pc:docMk/>
            <pc:sldMk cId="2547604401" sldId="314"/>
            <ac:spMk id="266" creationId="{4894BE83-135F-6643-8548-0011F80EA8FF}"/>
          </ac:spMkLst>
        </pc:spChg>
        <pc:spChg chg="del">
          <ac:chgData name="Ying Cao" userId="c5d2f89c-37b7-45b8-9142-b3d7055cf3db" providerId="ADAL" clId="{A46B9C56-A578-5742-9CB5-7FE61CFB4731}" dt="2023-04-04T02:13:13.215" v="3092" actId="478"/>
          <ac:spMkLst>
            <pc:docMk/>
            <pc:sldMk cId="2547604401" sldId="314"/>
            <ac:spMk id="267" creationId="{38AE44A1-55D3-F97F-A9EA-6E59AB60D565}"/>
          </ac:spMkLst>
        </pc:spChg>
        <pc:spChg chg="del">
          <ac:chgData name="Ying Cao" userId="c5d2f89c-37b7-45b8-9142-b3d7055cf3db" providerId="ADAL" clId="{A46B9C56-A578-5742-9CB5-7FE61CFB4731}" dt="2023-04-04T02:13:14.602" v="3093" actId="478"/>
          <ac:spMkLst>
            <pc:docMk/>
            <pc:sldMk cId="2547604401" sldId="314"/>
            <ac:spMk id="268" creationId="{18B946F3-02F7-2D2D-DDAE-621B5A7E24A2}"/>
          </ac:spMkLst>
        </pc:spChg>
        <pc:spChg chg="del mod">
          <ac:chgData name="Ying Cao" userId="c5d2f89c-37b7-45b8-9142-b3d7055cf3db" providerId="ADAL" clId="{A46B9C56-A578-5742-9CB5-7FE61CFB4731}" dt="2023-04-04T02:18:56.933" v="3174" actId="478"/>
          <ac:spMkLst>
            <pc:docMk/>
            <pc:sldMk cId="2547604401" sldId="314"/>
            <ac:spMk id="269" creationId="{C51CCB8A-2489-50C2-E6DD-B3D0C9491B85}"/>
          </ac:spMkLst>
        </pc:spChg>
        <pc:spChg chg="del">
          <ac:chgData name="Ying Cao" userId="c5d2f89c-37b7-45b8-9142-b3d7055cf3db" providerId="ADAL" clId="{A46B9C56-A578-5742-9CB5-7FE61CFB4731}" dt="2023-04-04T04:09:49.741" v="3247" actId="478"/>
          <ac:spMkLst>
            <pc:docMk/>
            <pc:sldMk cId="2547604401" sldId="314"/>
            <ac:spMk id="270" creationId="{8F3D73B8-FA8E-9A9E-747B-E4D521DE2C15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1" creationId="{6A1C3408-04F3-E754-8077-7D49563024AD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2" creationId="{B66ADFB2-B4E0-A6A5-3F76-F614CC160C7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3" creationId="{3F7D42EE-AF96-BA22-53C5-DB5F7C1BB0C2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4" creationId="{269FE75E-5451-18AD-ADAC-A7C95654FDB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5" creationId="{578A980E-D473-7CF4-F081-66C5B5175481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6" creationId="{A2AD1833-36FE-D646-F3FE-025517552AB9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7" creationId="{AC86930E-B060-A30C-3D1F-DCB25C8B4DB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8" creationId="{8F6B7F09-3627-F56B-92D4-696E6F12D762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9" creationId="{15A1BFEC-5A7D-FF9A-559B-BEB9D0FD2D15}"/>
          </ac:spMkLst>
        </pc:spChg>
        <pc:spChg chg="add del mod">
          <ac:chgData name="Ying Cao" userId="c5d2f89c-37b7-45b8-9142-b3d7055cf3db" providerId="ADAL" clId="{A46B9C56-A578-5742-9CB5-7FE61CFB4731}" dt="2023-04-04T04:28:17.796" v="3519" actId="21"/>
          <ac:spMkLst>
            <pc:docMk/>
            <pc:sldMk cId="2547604401" sldId="314"/>
            <ac:spMk id="281" creationId="{52E6F936-8069-437E-5E13-95A7FBFB6EAC}"/>
          </ac:spMkLst>
        </pc:spChg>
        <pc:spChg chg="add del mod">
          <ac:chgData name="Ying Cao" userId="c5d2f89c-37b7-45b8-9142-b3d7055cf3db" providerId="ADAL" clId="{A46B9C56-A578-5742-9CB5-7FE61CFB4731}" dt="2023-04-06T01:57:09.502" v="4765" actId="478"/>
          <ac:spMkLst>
            <pc:docMk/>
            <pc:sldMk cId="2547604401" sldId="314"/>
            <ac:spMk id="284" creationId="{CCBBB020-854F-BB3A-705E-B967B755793F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285" creationId="{97530706-A7DB-9D5C-4126-908662C0CB9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89" creationId="{A203315A-B67C-5D66-9BC8-012BB42CDA4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0" creationId="{87792AAC-10EE-AF55-3D0F-2F8C1770A2D8}"/>
          </ac:spMkLst>
        </pc:spChg>
        <pc:spChg chg="add del mod">
          <ac:chgData name="Ying Cao" userId="c5d2f89c-37b7-45b8-9142-b3d7055cf3db" providerId="ADAL" clId="{A46B9C56-A578-5742-9CB5-7FE61CFB4731}" dt="2023-04-06T01:55:32.888" v="4744" actId="21"/>
          <ac:spMkLst>
            <pc:docMk/>
            <pc:sldMk cId="2547604401" sldId="314"/>
            <ac:spMk id="291" creationId="{1F24CD58-63C2-7CF7-6C60-DF9C58E83303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2" creationId="{72B9C1B1-A5FB-2FA7-7C46-A3505193A6E3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93" creationId="{71D0B40E-80D6-72B1-778D-37FAA04C783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4" creationId="{F9F7D6C8-DF5F-5474-329E-F19C5EC6D74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5" creationId="{81C82CA6-5A1C-3333-AFEA-3B30DA628E77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98" creationId="{DFD673A3-9206-EEEF-1DDC-0F038D3BD690}"/>
          </ac:spMkLst>
        </pc:spChg>
        <pc:spChg chg="del">
          <ac:chgData name="Ying Cao" userId="c5d2f89c-37b7-45b8-9142-b3d7055cf3db" providerId="ADAL" clId="{A46B9C56-A578-5742-9CB5-7FE61CFB4731}" dt="2023-04-04T02:11:36.009" v="3067" actId="478"/>
          <ac:spMkLst>
            <pc:docMk/>
            <pc:sldMk cId="2547604401" sldId="314"/>
            <ac:spMk id="299" creationId="{2BCC1F93-308C-253B-FEDC-F9AA405091A2}"/>
          </ac:spMkLst>
        </pc:spChg>
        <pc:spChg chg="del">
          <ac:chgData name="Ying Cao" userId="c5d2f89c-37b7-45b8-9142-b3d7055cf3db" providerId="ADAL" clId="{A46B9C56-A578-5742-9CB5-7FE61CFB4731}" dt="2023-04-04T02:11:39.974" v="3068" actId="478"/>
          <ac:spMkLst>
            <pc:docMk/>
            <pc:sldMk cId="2547604401" sldId="314"/>
            <ac:spMk id="300" creationId="{484B7E8E-3AF2-B863-CDAA-E55DE086012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3" creationId="{A6388885-8909-A9A2-B7E9-D2AB8684A12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4" creationId="{9D985D43-3A9E-B78C-D19B-7A059DBB91A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5" creationId="{0D4748B7-46D6-3538-4126-CC6A9025985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6" creationId="{131BBCEE-F6AA-66AC-8D25-E2CF821B307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7" creationId="{8E28F631-3FBC-152A-73F3-FD24A031CD8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8" creationId="{BA11DD35-DE43-0006-D795-9729702AD69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9" creationId="{07CE668B-8A90-D267-CE65-EBDB5C35DB5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0" creationId="{22C045AD-6F00-2C5B-9D8F-2F04219C1F8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1" creationId="{B58B6C36-B727-500E-72D8-F25D923BBFD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2" creationId="{D4444DCC-52C8-46FE-3BB7-CAE4840F351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3" creationId="{2FBDBA41-C6F3-A3C1-77B7-9926C492F5C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4" creationId="{DBDC6E81-C955-0379-1684-6A224E03210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5" creationId="{5F9DEED5-FD6E-C89E-1D0E-8247895AE84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6" creationId="{5778F7A6-63B4-2735-4C5B-68120513450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7" creationId="{7F8D2F06-FD3E-A3E3-6DAA-5E1CF6BD44F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8" creationId="{010D878A-F430-A935-6D1D-284A3F087EA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9" creationId="{86C911EE-C43E-3F1F-39E2-8E00BCE16A3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5" creationId="{507BB942-9EF2-568A-95EC-2B98330AF6D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6" creationId="{D4AD4E9C-99AF-0693-B33E-8D7D40B1ABB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7" creationId="{F7CAB8DE-C112-6336-4D1A-EFEABC79A45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8" creationId="{F7257025-81C8-0FEA-D8FD-8D65D5A28FD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9" creationId="{1A4CECDC-21DF-F0BB-ADE4-75217FCB6760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0" creationId="{7651406F-1152-707B-9B27-1A561547CA5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1" creationId="{84E30737-403E-9655-39B2-E2F06BF80B2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2" creationId="{6073683C-A6B7-4064-B1C1-3D9942883CD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3" creationId="{5AC371D6-F685-091B-D7A2-2C618E9D036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4" creationId="{58954D14-B11C-5797-E387-09224B6A0003}"/>
          </ac:spMkLst>
        </pc:spChg>
        <pc:spChg chg="add del mod">
          <ac:chgData name="Ying Cao" userId="c5d2f89c-37b7-45b8-9142-b3d7055cf3db" providerId="ADAL" clId="{A46B9C56-A578-5742-9CB5-7FE61CFB4731}" dt="2023-04-06T02:09:31.011" v="4930" actId="478"/>
          <ac:spMkLst>
            <pc:docMk/>
            <pc:sldMk cId="2547604401" sldId="314"/>
            <ac:spMk id="335" creationId="{8BDCFD9D-7D44-DD8A-B5DD-5A4AA9134D54}"/>
          </ac:spMkLst>
        </pc:spChg>
        <pc:spChg chg="add del mod">
          <ac:chgData name="Ying Cao" userId="c5d2f89c-37b7-45b8-9142-b3d7055cf3db" providerId="ADAL" clId="{A46B9C56-A578-5742-9CB5-7FE61CFB4731}" dt="2023-04-06T01:45:39.107" v="4627" actId="478"/>
          <ac:spMkLst>
            <pc:docMk/>
            <pc:sldMk cId="2547604401" sldId="314"/>
            <ac:spMk id="336" creationId="{A9C2AC7E-7B33-8004-37BF-89CA92CAF93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7" creationId="{A97880A5-C2EB-3864-1AAD-8270624613AC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38" creationId="{C3B60009-A35B-A3B0-8816-41719BFDB369}"/>
          </ac:spMkLst>
        </pc:spChg>
        <pc:spChg chg="add del mod">
          <ac:chgData name="Ying Cao" userId="c5d2f89c-37b7-45b8-9142-b3d7055cf3db" providerId="ADAL" clId="{A46B9C56-A578-5742-9CB5-7FE61CFB4731}" dt="2023-04-06T01:36:03.847" v="4543" actId="21"/>
          <ac:spMkLst>
            <pc:docMk/>
            <pc:sldMk cId="2547604401" sldId="314"/>
            <ac:spMk id="339" creationId="{97045B68-9362-693B-F80C-6F8AB7DF5997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0" creationId="{3FF7C81C-1257-23D0-107F-AC25E81F464D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1" creationId="{D925AF62-DC8D-DE6F-6335-7043FE64AAC0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2" creationId="{DF3E6FC4-F154-CB3E-C539-D01141B3094B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43" creationId="{1CB381F3-01CF-4EB8-5B61-4342F946D119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44" creationId="{08A68A0A-3826-992E-6CE0-C3F477DBE212}"/>
          </ac:spMkLst>
        </pc:spChg>
        <pc:spChg chg="add del mod">
          <ac:chgData name="Ying Cao" userId="c5d2f89c-37b7-45b8-9142-b3d7055cf3db" providerId="ADAL" clId="{A46B9C56-A578-5742-9CB5-7FE61CFB4731}" dt="2023-04-06T01:43:21.526" v="4602" actId="478"/>
          <ac:spMkLst>
            <pc:docMk/>
            <pc:sldMk cId="2547604401" sldId="314"/>
            <ac:spMk id="345" creationId="{AC8DF404-E79E-599D-9890-50498957BB7A}"/>
          </ac:spMkLst>
        </pc:spChg>
        <pc:spChg chg="add del mod">
          <ac:chgData name="Ying Cao" userId="c5d2f89c-37b7-45b8-9142-b3d7055cf3db" providerId="ADAL" clId="{A46B9C56-A578-5742-9CB5-7FE61CFB4731}" dt="2023-04-06T01:43:22.879" v="4603" actId="478"/>
          <ac:spMkLst>
            <pc:docMk/>
            <pc:sldMk cId="2547604401" sldId="314"/>
            <ac:spMk id="346" creationId="{C28CD18C-86B8-7F70-5BB5-4DAC93807B88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47" creationId="{F210166C-FB0F-B666-0206-41B7071CF02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48" creationId="{FADCAE13-1832-8236-B1C1-D1DFAF2D08D8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9" creationId="{27A1AF58-AC8E-4098-43F4-E73B7EF9C14A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50" creationId="{E7D9AF43-D147-299D-E807-8D68145A2BE9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1" creationId="{475FCFFA-2744-A5BC-47EC-004608A88D0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2" creationId="{EF3326F8-0AFA-BEBE-2EEF-5E348E55CD10}"/>
          </ac:spMkLst>
        </pc:spChg>
        <pc:spChg chg="add del mod">
          <ac:chgData name="Ying Cao" userId="c5d2f89c-37b7-45b8-9142-b3d7055cf3db" providerId="ADAL" clId="{A46B9C56-A578-5742-9CB5-7FE61CFB4731}" dt="2023-04-06T01:36:59.560" v="4557" actId="21"/>
          <ac:spMkLst>
            <pc:docMk/>
            <pc:sldMk cId="2547604401" sldId="314"/>
            <ac:spMk id="353" creationId="{237D433F-1267-A105-901E-F9A550EDC2F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5" creationId="{9EDB786A-4FE1-9EDB-4A02-4A41F4380013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57" creationId="{BDE568D6-7321-AB27-2929-3E16D5B7558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8" creationId="{5E52E399-7507-D1FE-5708-1A0D7F24A48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1" creationId="{D578F45E-9895-D98D-B783-AACC29A7648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2" creationId="{63953C1D-4723-ECDA-E954-5D871A82E8B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3" creationId="{B35B6216-2A3C-149D-2607-B54C0FF0C06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7" creationId="{714AA4F4-8DBC-E6FA-A5A7-48D55CF7B790}"/>
          </ac:spMkLst>
        </pc:spChg>
        <pc:grpChg chg="add del mod">
          <ac:chgData name="Ying Cao" userId="c5d2f89c-37b7-45b8-9142-b3d7055cf3db" providerId="ADAL" clId="{A46B9C56-A578-5742-9CB5-7FE61CFB4731}" dt="2023-04-04T02:14:38.708" v="3114" actId="165"/>
          <ac:grpSpMkLst>
            <pc:docMk/>
            <pc:sldMk cId="2547604401" sldId="314"/>
            <ac:grpSpMk id="14" creationId="{28700B5E-A047-EAD2-F50E-3130EE009D2E}"/>
          </ac:grpSpMkLst>
        </pc:grpChg>
        <pc:grpChg chg="del">
          <ac:chgData name="Ying Cao" userId="c5d2f89c-37b7-45b8-9142-b3d7055cf3db" providerId="ADAL" clId="{A46B9C56-A578-5742-9CB5-7FE61CFB4731}" dt="2023-04-04T02:10:08.613" v="3055" actId="478"/>
          <ac:grpSpMkLst>
            <pc:docMk/>
            <pc:sldMk cId="2547604401" sldId="314"/>
            <ac:grpSpMk id="38" creationId="{5098601C-2864-15C2-6827-8846785509AA}"/>
          </ac:grpSpMkLst>
        </pc:grpChg>
        <pc:graphicFrameChg chg="del">
          <ac:chgData name="Ying Cao" userId="c5d2f89c-37b7-45b8-9142-b3d7055cf3db" providerId="ADAL" clId="{A46B9C56-A578-5742-9CB5-7FE61CFB4731}" dt="2023-04-04T02:10:08.613" v="3055" actId="478"/>
          <ac:graphicFrameMkLst>
            <pc:docMk/>
            <pc:sldMk cId="2547604401" sldId="314"/>
            <ac:graphicFrameMk id="47" creationId="{55AFC314-B474-2519-52AA-216FEC4562C3}"/>
          </ac:graphicFrameMkLst>
        </pc:graphicFrameChg>
        <pc:cxnChg chg="add del mod">
          <ac:chgData name="Ying Cao" userId="c5d2f89c-37b7-45b8-9142-b3d7055cf3db" providerId="ADAL" clId="{A46B9C56-A578-5742-9CB5-7FE61CFB4731}" dt="2023-04-06T01:44:49.771" v="4619" actId="478"/>
          <ac:cxnSpMkLst>
            <pc:docMk/>
            <pc:sldMk cId="2547604401" sldId="314"/>
            <ac:cxnSpMk id="4" creationId="{721696C3-1733-05F6-B499-8BDCDE513D7F}"/>
          </ac:cxnSpMkLst>
        </pc:cxnChg>
        <pc:cxnChg chg="add del mod">
          <ac:chgData name="Ying Cao" userId="c5d2f89c-37b7-45b8-9142-b3d7055cf3db" providerId="ADAL" clId="{A46B9C56-A578-5742-9CB5-7FE61CFB4731}" dt="2023-04-06T06:09:00.315" v="5743"/>
          <ac:cxnSpMkLst>
            <pc:docMk/>
            <pc:sldMk cId="2547604401" sldId="314"/>
            <ac:cxnSpMk id="4" creationId="{F77FA4B4-C4E3-EB05-E9D6-9E5E548F0396}"/>
          </ac:cxnSpMkLst>
        </pc:cxnChg>
        <pc:cxnChg chg="add del mod">
          <ac:chgData name="Ying Cao" userId="c5d2f89c-37b7-45b8-9142-b3d7055cf3db" providerId="ADAL" clId="{A46B9C56-A578-5742-9CB5-7FE61CFB4731}" dt="2023-04-06T01:30:27.564" v="4447" actId="478"/>
          <ac:cxnSpMkLst>
            <pc:docMk/>
            <pc:sldMk cId="2547604401" sldId="314"/>
            <ac:cxnSpMk id="7" creationId="{4C4C68CA-DB81-7AF5-2C7D-31E5C2728B72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" creationId="{02B2E870-70C2-B082-1723-8D055E4549C2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2" creationId="{E3684256-61D3-EF54-534E-ADD0C8D3C360}"/>
          </ac:cxnSpMkLst>
        </pc:cxnChg>
        <pc:cxnChg chg="add del mod">
          <ac:chgData name="Ying Cao" userId="c5d2f89c-37b7-45b8-9142-b3d7055cf3db" providerId="ADAL" clId="{A46B9C56-A578-5742-9CB5-7FE61CFB4731}" dt="2023-04-06T01:31:22.095" v="4456" actId="21"/>
          <ac:cxnSpMkLst>
            <pc:docMk/>
            <pc:sldMk cId="2547604401" sldId="314"/>
            <ac:cxnSpMk id="13" creationId="{14451365-96F4-DCA6-43D9-70C6F2B2EB15}"/>
          </ac:cxnSpMkLst>
        </pc:cxnChg>
        <pc:cxnChg chg="add del mod">
          <ac:chgData name="Ying Cao" userId="c5d2f89c-37b7-45b8-9142-b3d7055cf3db" providerId="ADAL" clId="{A46B9C56-A578-5742-9CB5-7FE61CFB4731}" dt="2023-04-06T01:31:22.095" v="4456" actId="21"/>
          <ac:cxnSpMkLst>
            <pc:docMk/>
            <pc:sldMk cId="2547604401" sldId="314"/>
            <ac:cxnSpMk id="18" creationId="{5FC45600-537F-E683-5604-6AE5C1E91259}"/>
          </ac:cxnSpMkLst>
        </pc:cxnChg>
        <pc:cxnChg chg="add del mod">
          <ac:chgData name="Ying Cao" userId="c5d2f89c-37b7-45b8-9142-b3d7055cf3db" providerId="ADAL" clId="{A46B9C56-A578-5742-9CB5-7FE61CFB4731}" dt="2023-04-06T01:31:22.095" v="4456" actId="21"/>
          <ac:cxnSpMkLst>
            <pc:docMk/>
            <pc:sldMk cId="2547604401" sldId="314"/>
            <ac:cxnSpMk id="23" creationId="{60A16F68-6B2A-D662-55DD-981D7EFA118A}"/>
          </ac:cxnSpMkLst>
        </pc:cxnChg>
        <pc:cxnChg chg="del">
          <ac:chgData name="Ying Cao" userId="c5d2f89c-37b7-45b8-9142-b3d7055cf3db" providerId="ADAL" clId="{A46B9C56-A578-5742-9CB5-7FE61CFB4731}" dt="2023-04-04T02:11:33.184" v="3066" actId="478"/>
          <ac:cxnSpMkLst>
            <pc:docMk/>
            <pc:sldMk cId="2547604401" sldId="314"/>
            <ac:cxnSpMk id="23" creationId="{77B017F0-BDDD-9E30-7D88-DE9B063A3C27}"/>
          </ac:cxnSpMkLst>
        </pc:cxnChg>
        <pc:cxnChg chg="add del mod">
          <ac:chgData name="Ying Cao" userId="c5d2f89c-37b7-45b8-9142-b3d7055cf3db" providerId="ADAL" clId="{A46B9C56-A578-5742-9CB5-7FE61CFB4731}" dt="2023-04-06T01:44:26.074" v="4614" actId="21"/>
          <ac:cxnSpMkLst>
            <pc:docMk/>
            <pc:sldMk cId="2547604401" sldId="314"/>
            <ac:cxnSpMk id="28" creationId="{A3544F91-F9DB-9850-161B-614CA1584603}"/>
          </ac:cxnSpMkLst>
        </pc:cxnChg>
        <pc:cxnChg chg="del mod">
          <ac:chgData name="Ying Cao" userId="c5d2f89c-37b7-45b8-9142-b3d7055cf3db" providerId="ADAL" clId="{A46B9C56-A578-5742-9CB5-7FE61CFB4731}" dt="2023-04-04T02:11:23.757" v="3060" actId="478"/>
          <ac:cxnSpMkLst>
            <pc:docMk/>
            <pc:sldMk cId="2547604401" sldId="314"/>
            <ac:cxnSpMk id="29" creationId="{65F02C3F-1F54-D687-92CB-20F4CCC7453B}"/>
          </ac:cxnSpMkLst>
        </pc:cxnChg>
        <pc:cxnChg chg="del mod">
          <ac:chgData name="Ying Cao" userId="c5d2f89c-37b7-45b8-9142-b3d7055cf3db" providerId="ADAL" clId="{A46B9C56-A578-5742-9CB5-7FE61CFB4731}" dt="2023-04-04T02:11:28.366" v="3063" actId="478"/>
          <ac:cxnSpMkLst>
            <pc:docMk/>
            <pc:sldMk cId="2547604401" sldId="314"/>
            <ac:cxnSpMk id="30" creationId="{75950EDD-7806-32E7-204A-041FCAC59F2E}"/>
          </ac:cxnSpMkLst>
        </pc:cxnChg>
        <pc:cxnChg chg="add del mod">
          <ac:chgData name="Ying Cao" userId="c5d2f89c-37b7-45b8-9142-b3d7055cf3db" providerId="ADAL" clId="{A46B9C56-A578-5742-9CB5-7FE61CFB4731}" dt="2023-04-06T01:44:26.074" v="4614" actId="21"/>
          <ac:cxnSpMkLst>
            <pc:docMk/>
            <pc:sldMk cId="2547604401" sldId="314"/>
            <ac:cxnSpMk id="30" creationId="{FE04F4BB-76DB-95A5-8C6D-3EB6D02434C2}"/>
          </ac:cxnSpMkLst>
        </pc:cxnChg>
        <pc:cxnChg chg="del">
          <ac:chgData name="Ying Cao" userId="c5d2f89c-37b7-45b8-9142-b3d7055cf3db" providerId="ADAL" clId="{A46B9C56-A578-5742-9CB5-7FE61CFB4731}" dt="2023-04-04T02:11:19.863" v="3058" actId="478"/>
          <ac:cxnSpMkLst>
            <pc:docMk/>
            <pc:sldMk cId="2547604401" sldId="314"/>
            <ac:cxnSpMk id="31" creationId="{3592D4A2-42FC-7B06-D014-58F66D877E83}"/>
          </ac:cxnSpMkLst>
        </pc:cxnChg>
        <pc:cxnChg chg="add del mod">
          <ac:chgData name="Ying Cao" userId="c5d2f89c-37b7-45b8-9142-b3d7055cf3db" providerId="ADAL" clId="{A46B9C56-A578-5742-9CB5-7FE61CFB4731}" dt="2023-04-06T01:32:18.271" v="4469" actId="21"/>
          <ac:cxnSpMkLst>
            <pc:docMk/>
            <pc:sldMk cId="2547604401" sldId="314"/>
            <ac:cxnSpMk id="31" creationId="{7C6313E3-42E5-4443-EE0E-6B87ABCB87F3}"/>
          </ac:cxnSpMkLst>
        </pc:cxnChg>
        <pc:cxnChg chg="del">
          <ac:chgData name="Ying Cao" userId="c5d2f89c-37b7-45b8-9142-b3d7055cf3db" providerId="ADAL" clId="{A46B9C56-A578-5742-9CB5-7FE61CFB4731}" dt="2023-04-04T02:11:29.483" v="3064" actId="478"/>
          <ac:cxnSpMkLst>
            <pc:docMk/>
            <pc:sldMk cId="2547604401" sldId="314"/>
            <ac:cxnSpMk id="35" creationId="{C7A3898A-7CEC-FE8E-873A-DB11111BE0CB}"/>
          </ac:cxnSpMkLst>
        </pc:cxnChg>
        <pc:cxnChg chg="add del mod">
          <ac:chgData name="Ying Cao" userId="c5d2f89c-37b7-45b8-9142-b3d7055cf3db" providerId="ADAL" clId="{A46B9C56-A578-5742-9CB5-7FE61CFB4731}" dt="2023-04-06T01:44:50.537" v="4620" actId="478"/>
          <ac:cxnSpMkLst>
            <pc:docMk/>
            <pc:sldMk cId="2547604401" sldId="314"/>
            <ac:cxnSpMk id="40" creationId="{6E765AC1-8647-A0D1-C67F-2EFC38684EE1}"/>
          </ac:cxnSpMkLst>
        </pc:cxnChg>
        <pc:cxnChg chg="add del mod">
          <ac:chgData name="Ying Cao" userId="c5d2f89c-37b7-45b8-9142-b3d7055cf3db" providerId="ADAL" clId="{A46B9C56-A578-5742-9CB5-7FE61CFB4731}" dt="2023-04-06T01:44:26.074" v="4614" actId="21"/>
          <ac:cxnSpMkLst>
            <pc:docMk/>
            <pc:sldMk cId="2547604401" sldId="314"/>
            <ac:cxnSpMk id="53" creationId="{56F28070-DD2B-152F-F5F3-DFF8ADBE4A63}"/>
          </ac:cxnSpMkLst>
        </pc:cxnChg>
        <pc:cxnChg chg="add del mod">
          <ac:chgData name="Ying Cao" userId="c5d2f89c-37b7-45b8-9142-b3d7055cf3db" providerId="ADAL" clId="{A46B9C56-A578-5742-9CB5-7FE61CFB4731}" dt="2023-04-06T01:45:20.479" v="4622" actId="21"/>
          <ac:cxnSpMkLst>
            <pc:docMk/>
            <pc:sldMk cId="2547604401" sldId="314"/>
            <ac:cxnSpMk id="64" creationId="{0B5CEB6B-E552-AEDC-99A6-75D8AD4C7AE7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1" creationId="{A947C13D-0C38-FAE1-5BEB-1649E623892D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4" creationId="{DE6051B6-82C6-10E7-68AB-14A5A1887F7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5" creationId="{10DAE6A5-FD15-26A1-E85F-021339D89025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8" creationId="{A4A9943D-2D73-BED9-0735-355596483EA8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1" creationId="{A91F9EB4-9852-0669-529D-E62186B5118E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3" creationId="{53704A12-4B4E-C039-0015-B75C371EE5C8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6" creationId="{C6EFDC35-0A52-C43E-9F08-8D70106EFC76}"/>
          </ac:cxnSpMkLst>
        </pc:cxnChg>
        <pc:cxnChg chg="add del mod">
          <ac:chgData name="Ying Cao" userId="c5d2f89c-37b7-45b8-9142-b3d7055cf3db" providerId="ADAL" clId="{A46B9C56-A578-5742-9CB5-7FE61CFB4731}" dt="2023-04-06T01:49:10.951" v="4672" actId="21"/>
          <ac:cxnSpMkLst>
            <pc:docMk/>
            <pc:sldMk cId="2547604401" sldId="314"/>
            <ac:cxnSpMk id="89" creationId="{B2D46C16-C351-36F3-790A-66FB42CCE2BF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90" creationId="{95EE1B63-DDCB-984B-504B-1EE3DEFD55D8}"/>
          </ac:cxnSpMkLst>
        </pc:cxnChg>
        <pc:cxnChg chg="add del mod">
          <ac:chgData name="Ying Cao" userId="c5d2f89c-37b7-45b8-9142-b3d7055cf3db" providerId="ADAL" clId="{A46B9C56-A578-5742-9CB5-7FE61CFB4731}" dt="2023-04-06T01:49:10.951" v="4672" actId="21"/>
          <ac:cxnSpMkLst>
            <pc:docMk/>
            <pc:sldMk cId="2547604401" sldId="314"/>
            <ac:cxnSpMk id="92" creationId="{5FC74CFC-4809-CB46-FC10-B10A4DEC3B05}"/>
          </ac:cxnSpMkLst>
        </pc:cxnChg>
        <pc:cxnChg chg="add del mod">
          <ac:chgData name="Ying Cao" userId="c5d2f89c-37b7-45b8-9142-b3d7055cf3db" providerId="ADAL" clId="{A46B9C56-A578-5742-9CB5-7FE61CFB4731}" dt="2023-04-06T01:49:10.951" v="4672" actId="21"/>
          <ac:cxnSpMkLst>
            <pc:docMk/>
            <pc:sldMk cId="2547604401" sldId="314"/>
            <ac:cxnSpMk id="95" creationId="{DAC0FF3A-5A3F-58D0-F58E-F2E610AB12A3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05" creationId="{78C8C8E6-2E53-82F1-2EAD-69A8532C4C64}"/>
          </ac:cxnSpMkLst>
        </pc:cxnChg>
        <pc:cxnChg chg="add del mod">
          <ac:chgData name="Ying Cao" userId="c5d2f89c-37b7-45b8-9142-b3d7055cf3db" providerId="ADAL" clId="{A46B9C56-A578-5742-9CB5-7FE61CFB4731}" dt="2023-04-06T01:31:53.770" v="4464" actId="21"/>
          <ac:cxnSpMkLst>
            <pc:docMk/>
            <pc:sldMk cId="2547604401" sldId="314"/>
            <ac:cxnSpMk id="106" creationId="{104F8EC7-B1AF-C8ED-14F6-FC9C961922F6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08" creationId="{A34FC88A-C7F5-2037-8913-AAAEBC2FE2E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11" creationId="{3032F690-5F11-5753-768D-E92C852AE61A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23" creationId="{3AEED8DE-227A-7CA3-1A74-BCB4B7E5A0A7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33" creationId="{131B4B22-095B-7196-0C00-0C7A96E8002C}"/>
          </ac:cxnSpMkLst>
        </pc:cxnChg>
        <pc:cxnChg chg="add del mod">
          <ac:chgData name="Ying Cao" userId="c5d2f89c-37b7-45b8-9142-b3d7055cf3db" providerId="ADAL" clId="{A46B9C56-A578-5742-9CB5-7FE61CFB4731}" dt="2023-04-06T01:35:27.635" v="4535" actId="478"/>
          <ac:cxnSpMkLst>
            <pc:docMk/>
            <pc:sldMk cId="2547604401" sldId="314"/>
            <ac:cxnSpMk id="136" creationId="{51252EA0-1640-7FED-F025-5EE92637A39D}"/>
          </ac:cxnSpMkLst>
        </pc:cxnChg>
        <pc:cxnChg chg="add del mod">
          <ac:chgData name="Ying Cao" userId="c5d2f89c-37b7-45b8-9142-b3d7055cf3db" providerId="ADAL" clId="{A46B9C56-A578-5742-9CB5-7FE61CFB4731}" dt="2023-04-06T01:59:39.437" v="4790" actId="21"/>
          <ac:cxnSpMkLst>
            <pc:docMk/>
            <pc:sldMk cId="2547604401" sldId="314"/>
            <ac:cxnSpMk id="137" creationId="{93EB9E33-5B7C-3515-C698-8AE03F788A6D}"/>
          </ac:cxnSpMkLst>
        </pc:cxnChg>
        <pc:cxnChg chg="add del mod">
          <ac:chgData name="Ying Cao" userId="c5d2f89c-37b7-45b8-9142-b3d7055cf3db" providerId="ADAL" clId="{A46B9C56-A578-5742-9CB5-7FE61CFB4731}" dt="2023-04-06T01:45:20.479" v="4622" actId="21"/>
          <ac:cxnSpMkLst>
            <pc:docMk/>
            <pc:sldMk cId="2547604401" sldId="314"/>
            <ac:cxnSpMk id="145" creationId="{921EA1AC-C000-E21A-7A97-2090DDA08516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46" creationId="{E1030A8B-62C6-38B4-2EA9-F3411AA36C60}"/>
          </ac:cxnSpMkLst>
        </pc:cxnChg>
        <pc:cxnChg chg="add del mod">
          <ac:chgData name="Ying Cao" userId="c5d2f89c-37b7-45b8-9142-b3d7055cf3db" providerId="ADAL" clId="{A46B9C56-A578-5742-9CB5-7FE61CFB4731}" dt="2023-04-06T01:45:37.690" v="4626" actId="478"/>
          <ac:cxnSpMkLst>
            <pc:docMk/>
            <pc:sldMk cId="2547604401" sldId="314"/>
            <ac:cxnSpMk id="151" creationId="{D7629EF1-D0D9-7C18-13ED-5DA9AA387D56}"/>
          </ac:cxnSpMkLst>
        </pc:cxnChg>
        <pc:cxnChg chg="del mod">
          <ac:chgData name="Ying Cao" userId="c5d2f89c-37b7-45b8-9142-b3d7055cf3db" providerId="ADAL" clId="{A46B9C56-A578-5742-9CB5-7FE61CFB4731}" dt="2023-04-04T04:10:40.326" v="3263" actId="478"/>
          <ac:cxnSpMkLst>
            <pc:docMk/>
            <pc:sldMk cId="2547604401" sldId="314"/>
            <ac:cxnSpMk id="152" creationId="{D996B271-3081-BB60-A7DA-FCD8AF845999}"/>
          </ac:cxnSpMkLst>
        </pc:cxnChg>
        <pc:cxnChg chg="del mod">
          <ac:chgData name="Ying Cao" userId="c5d2f89c-37b7-45b8-9142-b3d7055cf3db" providerId="ADAL" clId="{A46B9C56-A578-5742-9CB5-7FE61CFB4731}" dt="2023-04-04T04:12:38.004" v="3294" actId="478"/>
          <ac:cxnSpMkLst>
            <pc:docMk/>
            <pc:sldMk cId="2547604401" sldId="314"/>
            <ac:cxnSpMk id="153" creationId="{C9E4670D-A015-E811-798D-772FBF5A0443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54" creationId="{DA4ACB51-99F3-DB7B-CCD6-75DE1AE500FC}"/>
          </ac:cxnSpMkLst>
        </pc:cxnChg>
        <pc:cxnChg chg="del mod">
          <ac:chgData name="Ying Cao" userId="c5d2f89c-37b7-45b8-9142-b3d7055cf3db" providerId="ADAL" clId="{A46B9C56-A578-5742-9CB5-7FE61CFB4731}" dt="2023-04-04T04:12:38.703" v="3295" actId="478"/>
          <ac:cxnSpMkLst>
            <pc:docMk/>
            <pc:sldMk cId="2547604401" sldId="314"/>
            <ac:cxnSpMk id="155" creationId="{F59A0D19-E90A-507D-8DF7-D5F0F4D1CC07}"/>
          </ac:cxnSpMkLst>
        </pc:cxnChg>
        <pc:cxnChg chg="del mod">
          <ac:chgData name="Ying Cao" userId="c5d2f89c-37b7-45b8-9142-b3d7055cf3db" providerId="ADAL" clId="{A46B9C56-A578-5742-9CB5-7FE61CFB4731}" dt="2023-04-04T04:12:39.338" v="3296" actId="478"/>
          <ac:cxnSpMkLst>
            <pc:docMk/>
            <pc:sldMk cId="2547604401" sldId="314"/>
            <ac:cxnSpMk id="156" creationId="{3F5B6F2E-0E78-66DA-7DCC-6EA5F72DF404}"/>
          </ac:cxnSpMkLst>
        </pc:cxnChg>
        <pc:cxnChg chg="del mod">
          <ac:chgData name="Ying Cao" userId="c5d2f89c-37b7-45b8-9142-b3d7055cf3db" providerId="ADAL" clId="{A46B9C56-A578-5742-9CB5-7FE61CFB4731}" dt="2023-04-04T04:20:14.622" v="3402" actId="21"/>
          <ac:cxnSpMkLst>
            <pc:docMk/>
            <pc:sldMk cId="2547604401" sldId="314"/>
            <ac:cxnSpMk id="158" creationId="{A7B82529-CDC5-C689-07DB-5B89D7513BFF}"/>
          </ac:cxnSpMkLst>
        </pc:cxnChg>
        <pc:cxnChg chg="del mod">
          <ac:chgData name="Ying Cao" userId="c5d2f89c-37b7-45b8-9142-b3d7055cf3db" providerId="ADAL" clId="{A46B9C56-A578-5742-9CB5-7FE61CFB4731}" dt="2023-04-04T04:09:51.249" v="3249" actId="478"/>
          <ac:cxnSpMkLst>
            <pc:docMk/>
            <pc:sldMk cId="2547604401" sldId="314"/>
            <ac:cxnSpMk id="159" creationId="{95169104-2184-52F7-21D4-11B5FB85A126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60" creationId="{3A7EF0D9-6D45-325B-A799-8F04835C42BC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69" creationId="{DF1234E7-FC13-608F-E138-46C5D59D81BA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70" creationId="{701B5EB9-8894-2B0A-8BB1-9868D5E9AE2F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71" creationId="{9AC9FB03-813D-046A-CC60-8477D79744EC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71" creationId="{B3951C98-6E88-2AA2-1DA1-5CB769A9B034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74" creationId="{F754E83B-80ED-CB48-949F-76C9E0D726D6}"/>
          </ac:cxnSpMkLst>
        </pc:cxnChg>
        <pc:cxnChg chg="add del mod">
          <ac:chgData name="Ying Cao" userId="c5d2f89c-37b7-45b8-9142-b3d7055cf3db" providerId="ADAL" clId="{A46B9C56-A578-5742-9CB5-7FE61CFB4731}" dt="2023-04-06T01:53:30.082" v="4720" actId="478"/>
          <ac:cxnSpMkLst>
            <pc:docMk/>
            <pc:sldMk cId="2547604401" sldId="314"/>
            <ac:cxnSpMk id="175" creationId="{557977B0-3BCD-E132-9C50-B42CD59D3BB4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1" creationId="{747848D2-8AAD-CA11-A99D-1322F787649C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2" creationId="{21114D19-2FD7-DFFE-5356-8E7881A49E89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3" creationId="{405DC25D-ABD1-A03D-7C7C-5B777D3B6A1F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84" creationId="{127DCC2A-742E-F4FA-FEE3-10072A531FAE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4" creationId="{178B1E15-9A7D-0586-FF3E-A47B252197A6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5" creationId="{5AAC883A-A40A-BEB3-0E06-2E0F06B1330D}"/>
          </ac:cxnSpMkLst>
        </pc:cxnChg>
        <pc:cxnChg chg="del mod">
          <ac:chgData name="Ying Cao" userId="c5d2f89c-37b7-45b8-9142-b3d7055cf3db" providerId="ADAL" clId="{A46B9C56-A578-5742-9CB5-7FE61CFB4731}" dt="2023-04-04T04:23:36.912" v="3460" actId="478"/>
          <ac:cxnSpMkLst>
            <pc:docMk/>
            <pc:sldMk cId="2547604401" sldId="314"/>
            <ac:cxnSpMk id="186" creationId="{5387B8F9-3596-BDEB-818C-2ADC8DCDBE51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7" creationId="{ACCDDA8D-A369-95A6-8737-B4792F2DDDD8}"/>
          </ac:cxnSpMkLst>
        </pc:cxnChg>
        <pc:cxnChg chg="del mod">
          <ac:chgData name="Ying Cao" userId="c5d2f89c-37b7-45b8-9142-b3d7055cf3db" providerId="ADAL" clId="{A46B9C56-A578-5742-9CB5-7FE61CFB4731}" dt="2023-04-06T01:36:44.883" v="4553" actId="21"/>
          <ac:cxnSpMkLst>
            <pc:docMk/>
            <pc:sldMk cId="2547604401" sldId="314"/>
            <ac:cxnSpMk id="192" creationId="{81FBA370-4D11-741F-34EC-8F4CBD877896}"/>
          </ac:cxnSpMkLst>
        </pc:cxnChg>
        <pc:cxnChg chg="del mod">
          <ac:chgData name="Ying Cao" userId="c5d2f89c-37b7-45b8-9142-b3d7055cf3db" providerId="ADAL" clId="{A46B9C56-A578-5742-9CB5-7FE61CFB4731}" dt="2023-04-06T01:41:59.828" v="4585" actId="478"/>
          <ac:cxnSpMkLst>
            <pc:docMk/>
            <pc:sldMk cId="2547604401" sldId="314"/>
            <ac:cxnSpMk id="193" creationId="{3DED07F5-071B-7A2D-AFDA-AE4DBEF9959C}"/>
          </ac:cxnSpMkLst>
        </pc:cxnChg>
        <pc:cxnChg chg="add del mod">
          <ac:chgData name="Ying Cao" userId="c5d2f89c-37b7-45b8-9142-b3d7055cf3db" providerId="ADAL" clId="{A46B9C56-A578-5742-9CB5-7FE61CFB4731}" dt="2023-04-06T01:49:23.356" v="4675" actId="21"/>
          <ac:cxnSpMkLst>
            <pc:docMk/>
            <pc:sldMk cId="2547604401" sldId="314"/>
            <ac:cxnSpMk id="203" creationId="{000D0F8A-ACBA-0D16-BCF4-DB9C01A12ABB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05" creationId="{4C28E9E0-7E04-CAF1-BECA-54B4C04CD339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16" creationId="{C0242334-233D-31DD-B72E-CB9C4751B4C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19" creationId="{CA8E499E-28E5-C27E-C1C7-BF57EADF4707}"/>
          </ac:cxnSpMkLst>
        </pc:cxnChg>
        <pc:cxnChg chg="add del mod">
          <ac:chgData name="Ying Cao" userId="c5d2f89c-37b7-45b8-9142-b3d7055cf3db" providerId="ADAL" clId="{A46B9C56-A578-5742-9CB5-7FE61CFB4731}" dt="2023-04-06T01:53:01.261" v="4716" actId="478"/>
          <ac:cxnSpMkLst>
            <pc:docMk/>
            <pc:sldMk cId="2547604401" sldId="314"/>
            <ac:cxnSpMk id="220" creationId="{89BE603F-08E6-FD0C-6546-6B1CB884DCE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2" creationId="{03BC0D17-B331-E68E-F03C-B15C78C25215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5" creationId="{F8DF4882-5B3D-16E5-170C-07EFD1F5F4D6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7" creationId="{20B7459B-FBA1-0D5C-9103-C3A976C51837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8" creationId="{065F866E-C1A5-BB25-AB45-E9CD8DF7E7F5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33" creationId="{C1E19EA5-75F3-84A8-4FAF-B9F81DF3D93C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34" creationId="{DF589B11-67EF-ECD5-B652-A15C66A36230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39" creationId="{6A31F115-3066-1FFA-491B-A71EFEEEFDD6}"/>
          </ac:cxnSpMkLst>
        </pc:cxnChg>
        <pc:cxnChg chg="add del mod">
          <ac:chgData name="Ying Cao" userId="c5d2f89c-37b7-45b8-9142-b3d7055cf3db" providerId="ADAL" clId="{A46B9C56-A578-5742-9CB5-7FE61CFB4731}" dt="2023-04-06T01:57:11.879" v="4766" actId="478"/>
          <ac:cxnSpMkLst>
            <pc:docMk/>
            <pc:sldMk cId="2547604401" sldId="314"/>
            <ac:cxnSpMk id="241" creationId="{13232CAC-04DF-55CD-5DB8-3B8AC31EA021}"/>
          </ac:cxnSpMkLst>
        </pc:cxnChg>
        <pc:cxnChg chg="add del mod">
          <ac:chgData name="Ying Cao" userId="c5d2f89c-37b7-45b8-9142-b3d7055cf3db" providerId="ADAL" clId="{A46B9C56-A578-5742-9CB5-7FE61CFB4731}" dt="2023-04-06T01:56:54.981" v="4761" actId="478"/>
          <ac:cxnSpMkLst>
            <pc:docMk/>
            <pc:sldMk cId="2547604401" sldId="314"/>
            <ac:cxnSpMk id="245" creationId="{62BE1324-2B38-92D1-E40F-20A7CC56BE2D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48" creationId="{C383DDEE-5C17-DCA6-5755-BFD69F35FD90}"/>
          </ac:cxnSpMkLst>
        </pc:cxnChg>
        <pc:cxnChg chg="add del mod">
          <ac:chgData name="Ying Cao" userId="c5d2f89c-37b7-45b8-9142-b3d7055cf3db" providerId="ADAL" clId="{A46B9C56-A578-5742-9CB5-7FE61CFB4731}" dt="2023-04-06T02:00:02.663" v="4795" actId="21"/>
          <ac:cxnSpMkLst>
            <pc:docMk/>
            <pc:sldMk cId="2547604401" sldId="314"/>
            <ac:cxnSpMk id="254" creationId="{755C3EF4-6E6E-972D-4D7D-EE88C26DB5A9}"/>
          </ac:cxnSpMkLst>
        </pc:cxnChg>
        <pc:cxnChg chg="add del mod">
          <ac:chgData name="Ying Cao" userId="c5d2f89c-37b7-45b8-9142-b3d7055cf3db" providerId="ADAL" clId="{A46B9C56-A578-5742-9CB5-7FE61CFB4731}" dt="2023-04-06T01:57:12.595" v="4767" actId="478"/>
          <ac:cxnSpMkLst>
            <pc:docMk/>
            <pc:sldMk cId="2547604401" sldId="314"/>
            <ac:cxnSpMk id="263" creationId="{8FE3D66A-4994-3E7B-C5E1-DB81E077CD9A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67" creationId="{6F322BFD-31EA-81C9-50D6-7C0D9FAA1DBD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70" creationId="{8855B320-B7AB-4B39-26C3-BF7D735E5DE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96" creationId="{6C068859-FC0E-D923-3401-E7DD6633D9F7}"/>
          </ac:cxnSpMkLst>
        </pc:cxnChg>
        <pc:cxnChg chg="add del mod">
          <ac:chgData name="Ying Cao" userId="c5d2f89c-37b7-45b8-9142-b3d7055cf3db" providerId="ADAL" clId="{A46B9C56-A578-5742-9CB5-7FE61CFB4731}" dt="2023-04-06T01:55:32.888" v="4744" actId="21"/>
          <ac:cxnSpMkLst>
            <pc:docMk/>
            <pc:sldMk cId="2547604401" sldId="314"/>
            <ac:cxnSpMk id="297" creationId="{BD8DE3D7-4FC1-C19A-1385-D5FBA771C122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359" creationId="{A4A8ABCB-2C97-31B1-6A20-4F71338B25B2}"/>
          </ac:cxnSpMkLst>
        </pc:cxnChg>
      </pc:sldChg>
      <pc:sldChg chg="addSp delSp modSp add mod modShow">
        <pc:chgData name="Ying Cao" userId="c5d2f89c-37b7-45b8-9142-b3d7055cf3db" providerId="ADAL" clId="{A46B9C56-A578-5742-9CB5-7FE61CFB4731}" dt="2023-04-23T03:02:24.643" v="9146" actId="729"/>
        <pc:sldMkLst>
          <pc:docMk/>
          <pc:sldMk cId="149614024" sldId="315"/>
        </pc:sldMkLst>
        <pc:spChg chg="add mod">
          <ac:chgData name="Ying Cao" userId="c5d2f89c-37b7-45b8-9142-b3d7055cf3db" providerId="ADAL" clId="{A46B9C56-A578-5742-9CB5-7FE61CFB4731}" dt="2023-04-06T07:00:05.811" v="6041" actId="1038"/>
          <ac:spMkLst>
            <pc:docMk/>
            <pc:sldMk cId="149614024" sldId="315"/>
            <ac:spMk id="3" creationId="{6A29CDA7-77D0-F683-137A-0C7C88599963}"/>
          </ac:spMkLst>
        </pc:spChg>
        <pc:spChg chg="add mod">
          <ac:chgData name="Ying Cao" userId="c5d2f89c-37b7-45b8-9142-b3d7055cf3db" providerId="ADAL" clId="{A46B9C56-A578-5742-9CB5-7FE61CFB4731}" dt="2023-04-06T07:00:29.541" v="6044" actId="12788"/>
          <ac:spMkLst>
            <pc:docMk/>
            <pc:sldMk cId="149614024" sldId="315"/>
            <ac:spMk id="4" creationId="{B0C97168-C9E4-9BCB-4BB1-FE9D9130CAFC}"/>
          </ac:spMkLst>
        </pc:spChg>
        <pc:spChg chg="add del mod">
          <ac:chgData name="Ying Cao" userId="c5d2f89c-37b7-45b8-9142-b3d7055cf3db" providerId="ADAL" clId="{A46B9C56-A578-5742-9CB5-7FE61CFB4731}" dt="2023-04-06T02:42:44.100" v="5173" actId="478"/>
          <ac:spMkLst>
            <pc:docMk/>
            <pc:sldMk cId="149614024" sldId="315"/>
            <ac:spMk id="9" creationId="{999A880A-CDF9-3EAA-A576-E5BDC8A091C7}"/>
          </ac:spMkLst>
        </pc:spChg>
        <pc:spChg chg="add 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0" creationId="{9EDFF1EF-8C66-827C-D2FB-DDCDA8B74533}"/>
          </ac:spMkLst>
        </pc:spChg>
        <pc:spChg chg="add 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1" creationId="{7D39689A-DBAC-7529-7589-D0394AD538BF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3" creationId="{88763975-E100-2B28-BBFD-A800CFA65A5E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4" creationId="{F9D9381A-D3BD-9AE8-05B5-2E27B77BFC8F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5" creationId="{24DD15C4-8987-0CB5-0A6B-5C2717719DDC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16" creationId="{5676E32A-3984-AA9C-913C-8F2F3564FA7F}"/>
          </ac:spMkLst>
        </pc:spChg>
        <pc:spChg chg="add 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7" creationId="{DF30F556-34B5-A696-A33F-119EFFB69CDF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18" creationId="{401A0EED-ABD4-FEF5-E474-5C116DCCA466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0" creationId="{0ED23104-7BDF-83B3-D97E-3DC4AA42A6D5}"/>
          </ac:spMkLst>
        </pc:spChg>
        <pc:spChg chg="add mod">
          <ac:chgData name="Ying Cao" userId="c5d2f89c-37b7-45b8-9142-b3d7055cf3db" providerId="ADAL" clId="{A46B9C56-A578-5742-9CB5-7FE61CFB4731}" dt="2023-04-06T06:33:42.682" v="5883" actId="14100"/>
          <ac:spMkLst>
            <pc:docMk/>
            <pc:sldMk cId="149614024" sldId="315"/>
            <ac:spMk id="22" creationId="{DC7442F5-9986-8ADD-D3F7-0168F04E86C6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3" creationId="{0055468C-99BD-BD44-DE7C-C2AC607A2985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5" creationId="{42BD0BE7-77B1-E4E3-FAC3-39CABB0C903A}"/>
          </ac:spMkLst>
        </pc:spChg>
        <pc:spChg chg="add del mod">
          <ac:chgData name="Ying Cao" userId="c5d2f89c-37b7-45b8-9142-b3d7055cf3db" providerId="ADAL" clId="{A46B9C56-A578-5742-9CB5-7FE61CFB4731}" dt="2023-04-06T02:42:42.398" v="5172" actId="478"/>
          <ac:spMkLst>
            <pc:docMk/>
            <pc:sldMk cId="149614024" sldId="315"/>
            <ac:spMk id="28" creationId="{16BABDE5-6677-B4AB-E20C-A5677FBE5BFB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9" creationId="{7D13EE65-1066-BD8E-44B7-92207E8D07ED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0" creationId="{63EE2E2F-8A41-62A0-9445-6B23F59A5B9F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1" creationId="{340151DE-AB8F-97CF-4F38-4539A26092EA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32" creationId="{78C4A4E8-0381-EBC1-071D-D13D577973FE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4" creationId="{640CE4FD-A389-2196-B0FA-3502032FFC46}"/>
          </ac:spMkLst>
        </pc:spChg>
        <pc:spChg chg="add del mod">
          <ac:chgData name="Ying Cao" userId="c5d2f89c-37b7-45b8-9142-b3d7055cf3db" providerId="ADAL" clId="{A46B9C56-A578-5742-9CB5-7FE61CFB4731}" dt="2023-04-06T02:55:19.351" v="5374" actId="478"/>
          <ac:spMkLst>
            <pc:docMk/>
            <pc:sldMk cId="149614024" sldId="315"/>
            <ac:spMk id="35" creationId="{75DC5864-5234-1507-3BBD-18BDCAAC60C4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6" creationId="{753CC786-1017-D37A-39CC-904AE03A21A3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37" creationId="{AAAF9E34-312D-C32F-4E34-9E6FABADB3BE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38" creationId="{4960A357-ACF9-2C67-603C-9277DB1C7E44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9" creationId="{6CAB3B7C-5F34-6B5C-EA68-FAC26B1B5C72}"/>
          </ac:spMkLst>
        </pc:spChg>
        <pc:spChg chg="add 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47" creationId="{19CBA971-B5C4-C152-4BA6-B21706C1D2AF}"/>
          </ac:spMkLst>
        </pc:spChg>
        <pc:spChg chg="add del mod">
          <ac:chgData name="Ying Cao" userId="c5d2f89c-37b7-45b8-9142-b3d7055cf3db" providerId="ADAL" clId="{A46B9C56-A578-5742-9CB5-7FE61CFB4731}" dt="2023-04-06T07:02:06.034" v="6067" actId="478"/>
          <ac:spMkLst>
            <pc:docMk/>
            <pc:sldMk cId="149614024" sldId="315"/>
            <ac:spMk id="48" creationId="{DD68776B-A83A-8390-3FF8-638A555BFEBD}"/>
          </ac:spMkLst>
        </pc:spChg>
        <pc:spChg chg="add mod">
          <ac:chgData name="Ying Cao" userId="c5d2f89c-37b7-45b8-9142-b3d7055cf3db" providerId="ADAL" clId="{A46B9C56-A578-5742-9CB5-7FE61CFB4731}" dt="2023-04-06T07:02:09.507" v="6068" actId="20577"/>
          <ac:spMkLst>
            <pc:docMk/>
            <pc:sldMk cId="149614024" sldId="315"/>
            <ac:spMk id="49" creationId="{1979FFB6-16B8-382C-4B98-EC07F66CD0C2}"/>
          </ac:spMkLst>
        </pc:spChg>
        <pc:spChg chg="add mod">
          <ac:chgData name="Ying Cao" userId="c5d2f89c-37b7-45b8-9142-b3d7055cf3db" providerId="ADAL" clId="{A46B9C56-A578-5742-9CB5-7FE61CFB4731}" dt="2023-04-06T07:01:48.158" v="6060" actId="12789"/>
          <ac:spMkLst>
            <pc:docMk/>
            <pc:sldMk cId="149614024" sldId="315"/>
            <ac:spMk id="50" creationId="{4643D349-7E9F-6FA0-EB19-316E07A934C9}"/>
          </ac:spMkLst>
        </pc:spChg>
        <pc:spChg chg="add mod">
          <ac:chgData name="Ying Cao" userId="c5d2f89c-37b7-45b8-9142-b3d7055cf3db" providerId="ADAL" clId="{A46B9C56-A578-5742-9CB5-7FE61CFB4731}" dt="2023-04-06T06:46:29.688" v="5931" actId="1076"/>
          <ac:spMkLst>
            <pc:docMk/>
            <pc:sldMk cId="149614024" sldId="315"/>
            <ac:spMk id="55" creationId="{DA34F1B3-4635-7A4D-15C2-7C422456A846}"/>
          </ac:spMkLst>
        </pc:spChg>
        <pc:spChg chg="add mod">
          <ac:chgData name="Ying Cao" userId="c5d2f89c-37b7-45b8-9142-b3d7055cf3db" providerId="ADAL" clId="{A46B9C56-A578-5742-9CB5-7FE61CFB4731}" dt="2023-04-06T07:01:48.158" v="6060" actId="12789"/>
          <ac:spMkLst>
            <pc:docMk/>
            <pc:sldMk cId="149614024" sldId="315"/>
            <ac:spMk id="67" creationId="{3DEF93A2-2A0B-DD7A-1981-90E7E8330C83}"/>
          </ac:spMkLst>
        </pc:spChg>
        <pc:spChg chg="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69" creationId="{E84D6E63-0E0D-5E50-9F62-570BD8F4531E}"/>
          </ac:spMkLst>
        </pc:spChg>
        <pc:spChg chg="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70" creationId="{8815961F-7A1D-2D5C-D726-AA6ABC92AA0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79" creationId="{5F574988-80C4-4BF5-24CA-670B7E418935}"/>
          </ac:spMkLst>
        </pc:spChg>
        <pc:spChg chg="add del mod">
          <ac:chgData name="Ying Cao" userId="c5d2f89c-37b7-45b8-9142-b3d7055cf3db" providerId="ADAL" clId="{A46B9C56-A578-5742-9CB5-7FE61CFB4731}" dt="2023-04-06T02:48:42.263" v="5280" actId="478"/>
          <ac:spMkLst>
            <pc:docMk/>
            <pc:sldMk cId="149614024" sldId="315"/>
            <ac:spMk id="82" creationId="{C3C53ED0-6F31-2C06-8AAA-C07C6E11CDDB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84" creationId="{40F90CFD-510D-F4E5-CBFA-C0FCA3199F30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88" creationId="{F860FA10-40D7-7AD1-C318-40333FC27078}"/>
          </ac:spMkLst>
        </pc:spChg>
        <pc:spChg chg="add del mod">
          <ac:chgData name="Ying Cao" userId="c5d2f89c-37b7-45b8-9142-b3d7055cf3db" providerId="ADAL" clId="{A46B9C56-A578-5742-9CB5-7FE61CFB4731}" dt="2023-04-06T02:48:38.974" v="5278" actId="478"/>
          <ac:spMkLst>
            <pc:docMk/>
            <pc:sldMk cId="149614024" sldId="315"/>
            <ac:spMk id="89" creationId="{D00FC268-9A59-4D29-F716-F05B58B6EB14}"/>
          </ac:spMkLst>
        </pc:spChg>
        <pc:spChg chg="add del mod">
          <ac:chgData name="Ying Cao" userId="c5d2f89c-37b7-45b8-9142-b3d7055cf3db" providerId="ADAL" clId="{A46B9C56-A578-5742-9CB5-7FE61CFB4731}" dt="2023-04-06T02:53:19.132" v="5349" actId="478"/>
          <ac:spMkLst>
            <pc:docMk/>
            <pc:sldMk cId="149614024" sldId="315"/>
            <ac:spMk id="91" creationId="{236E70CB-344A-46DC-FA33-16C83EEF4244}"/>
          </ac:spMkLst>
        </pc:spChg>
        <pc:spChg chg="add del mod">
          <ac:chgData name="Ying Cao" userId="c5d2f89c-37b7-45b8-9142-b3d7055cf3db" providerId="ADAL" clId="{A46B9C56-A578-5742-9CB5-7FE61CFB4731}" dt="2023-04-06T02:50:21.220" v="5307" actId="478"/>
          <ac:spMkLst>
            <pc:docMk/>
            <pc:sldMk cId="149614024" sldId="315"/>
            <ac:spMk id="92" creationId="{C9E1E16B-3580-2892-EFED-A0C98D1DB4D6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93" creationId="{83D9EF7C-1851-C028-28F0-D5F31C407DC1}"/>
          </ac:spMkLst>
        </pc:spChg>
        <pc:spChg chg="add del mod">
          <ac:chgData name="Ying Cao" userId="c5d2f89c-37b7-45b8-9142-b3d7055cf3db" providerId="ADAL" clId="{A46B9C56-A578-5742-9CB5-7FE61CFB4731}" dt="2023-04-06T02:50:08.112" v="5304" actId="478"/>
          <ac:spMkLst>
            <pc:docMk/>
            <pc:sldMk cId="149614024" sldId="315"/>
            <ac:spMk id="94" creationId="{C1D16D52-2692-7526-B669-AE26E9E6A295}"/>
          </ac:spMkLst>
        </pc:spChg>
        <pc:spChg chg="add del mod">
          <ac:chgData name="Ying Cao" userId="c5d2f89c-37b7-45b8-9142-b3d7055cf3db" providerId="ADAL" clId="{A46B9C56-A578-5742-9CB5-7FE61CFB4731}" dt="2023-04-06T02:48:37.884" v="5277" actId="478"/>
          <ac:spMkLst>
            <pc:docMk/>
            <pc:sldMk cId="149614024" sldId="315"/>
            <ac:spMk id="95" creationId="{0269A7FA-F8D9-2C6E-9619-4C7CD02B34F6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96" creationId="{840BBD28-54F6-EB0D-5BE1-31F9552F3850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97" creationId="{57C0BF22-2080-8756-2626-4073556C8B03}"/>
          </ac:spMkLst>
        </pc:spChg>
        <pc:spChg chg="add mod">
          <ac:chgData name="Ying Cao" userId="c5d2f89c-37b7-45b8-9142-b3d7055cf3db" providerId="ADAL" clId="{A46B9C56-A578-5742-9CB5-7FE61CFB4731}" dt="2023-04-06T06:59:32.730" v="6002" actId="1076"/>
          <ac:spMkLst>
            <pc:docMk/>
            <pc:sldMk cId="149614024" sldId="315"/>
            <ac:spMk id="98" creationId="{1158B248-8109-0F3B-89CA-5CF272006512}"/>
          </ac:spMkLst>
        </pc:spChg>
        <pc:spChg chg="add del mod">
          <ac:chgData name="Ying Cao" userId="c5d2f89c-37b7-45b8-9142-b3d7055cf3db" providerId="ADAL" clId="{A46B9C56-A578-5742-9CB5-7FE61CFB4731}" dt="2023-04-06T02:50:00.257" v="5301" actId="478"/>
          <ac:spMkLst>
            <pc:docMk/>
            <pc:sldMk cId="149614024" sldId="315"/>
            <ac:spMk id="99" creationId="{F9388100-2740-8C9F-9548-85798A56CD8C}"/>
          </ac:spMkLst>
        </pc:spChg>
        <pc:spChg chg="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00" creationId="{A438AAF5-4226-234F-4C1B-CDC919FCA79A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01" creationId="{254C1F79-0BD7-8AB5-636A-69F7568553D5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02" creationId="{B46A9DFA-9DF7-AB78-88BC-1430D386B63C}"/>
          </ac:spMkLst>
        </pc:spChg>
        <pc:spChg chg="mod">
          <ac:chgData name="Ying Cao" userId="c5d2f89c-37b7-45b8-9142-b3d7055cf3db" providerId="ADAL" clId="{A46B9C56-A578-5742-9CB5-7FE61CFB4731}" dt="2023-04-06T04:23:54.716" v="5683" actId="2085"/>
          <ac:spMkLst>
            <pc:docMk/>
            <pc:sldMk cId="149614024" sldId="315"/>
            <ac:spMk id="103" creationId="{3BC4845C-5B24-9652-CDEE-5E161FD93C28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104" creationId="{E792BBD4-0730-2EC5-FF7B-D9D81D43F95E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107" creationId="{7546CA01-E959-74F1-095D-8B6B857D5712}"/>
          </ac:spMkLst>
        </pc:spChg>
        <pc:spChg chg="mod">
          <ac:chgData name="Ying Cao" userId="c5d2f89c-37b7-45b8-9142-b3d7055cf3db" providerId="ADAL" clId="{A46B9C56-A578-5742-9CB5-7FE61CFB4731}" dt="2023-04-06T07:03:04.762" v="6076" actId="14100"/>
          <ac:spMkLst>
            <pc:docMk/>
            <pc:sldMk cId="149614024" sldId="315"/>
            <ac:spMk id="109" creationId="{E905DF4A-416E-F580-2047-D6F70D93805A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110" creationId="{FA556126-E37D-F499-C7C3-FE73133C9113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12" creationId="{BBC43854-A77D-9AC7-2FE1-38446C32505A}"/>
          </ac:spMkLst>
        </pc:spChg>
        <pc:spChg chg="add del mod">
          <ac:chgData name="Ying Cao" userId="c5d2f89c-37b7-45b8-9142-b3d7055cf3db" providerId="ADAL" clId="{A46B9C56-A578-5742-9CB5-7FE61CFB4731}" dt="2023-04-06T02:48:40.872" v="5279" actId="478"/>
          <ac:spMkLst>
            <pc:docMk/>
            <pc:sldMk cId="149614024" sldId="315"/>
            <ac:spMk id="114" creationId="{2B028565-C148-2BAA-A21C-A43CDC34ADCA}"/>
          </ac:spMkLst>
        </pc:spChg>
        <pc:spChg chg="mod">
          <ac:chgData name="Ying Cao" userId="c5d2f89c-37b7-45b8-9142-b3d7055cf3db" providerId="ADAL" clId="{A46B9C56-A578-5742-9CB5-7FE61CFB4731}" dt="2023-04-06T06:58:26.886" v="5978" actId="14100"/>
          <ac:spMkLst>
            <pc:docMk/>
            <pc:sldMk cId="149614024" sldId="315"/>
            <ac:spMk id="115" creationId="{19FAEA24-8F94-5A97-886D-FA20877BCB78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16" creationId="{133DE9B9-D463-C5FC-B86B-CD8EC1BB24AA}"/>
          </ac:spMkLst>
        </pc:spChg>
        <pc:spChg chg="del">
          <ac:chgData name="Ying Cao" userId="c5d2f89c-37b7-45b8-9142-b3d7055cf3db" providerId="ADAL" clId="{A46B9C56-A578-5742-9CB5-7FE61CFB4731}" dt="2023-04-06T02:39:12.384" v="5128" actId="478"/>
          <ac:spMkLst>
            <pc:docMk/>
            <pc:sldMk cId="149614024" sldId="315"/>
            <ac:spMk id="117" creationId="{81C7A790-A62C-F7A1-E933-FA42D97C4D2E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18" creationId="{6CEE1B03-A94D-D778-EF06-EDF7BCEEDBCA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19" creationId="{34EB4104-CF81-5F63-5594-9CB405A213BF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20" creationId="{97808754-6F8E-1BF4-6314-A84B2E754206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1" creationId="{042ADDE5-42FB-AB45-9F3C-8B69FB7454B3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2" creationId="{DF8D54B6-5138-C1A2-553D-3F1AF8ACC1BC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4" creationId="{8F13FF21-B380-1163-17FA-22159A793F5E}"/>
          </ac:spMkLst>
        </pc:spChg>
        <pc:spChg chg="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26" creationId="{4F2CA6E8-3BD1-5F7B-0943-E49C2A74BD4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7" creationId="{4F8E9D41-19C7-A3A1-AC0B-A29FA16BAC2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8" creationId="{B0696BF9-E512-0152-673A-0AF14C68CAD9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9" creationId="{D077DFDD-0356-5F51-E657-D7324A478871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30" creationId="{7C04F0F3-BF75-1E86-BF69-9FBC16F141D5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31" creationId="{863F8C99-1425-2837-B01F-9A64BFA83867}"/>
          </ac:spMkLst>
        </pc:spChg>
        <pc:spChg chg="del">
          <ac:chgData name="Ying Cao" userId="c5d2f89c-37b7-45b8-9142-b3d7055cf3db" providerId="ADAL" clId="{A46B9C56-A578-5742-9CB5-7FE61CFB4731}" dt="2023-04-06T02:39:19.639" v="5132" actId="478"/>
          <ac:spMkLst>
            <pc:docMk/>
            <pc:sldMk cId="149614024" sldId="315"/>
            <ac:spMk id="134" creationId="{BE99E4F3-0219-C8F5-799E-7CF5A560C3B2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136" creationId="{09A73519-7FA6-BDF2-29CE-84C12A955728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137" creationId="{F52924FE-D2FF-632C-E7F1-6F4CD80EBA74}"/>
          </ac:spMkLst>
        </pc:spChg>
        <pc:spChg chg="add del mod">
          <ac:chgData name="Ying Cao" userId="c5d2f89c-37b7-45b8-9142-b3d7055cf3db" providerId="ADAL" clId="{A46B9C56-A578-5742-9CB5-7FE61CFB4731}" dt="2023-04-06T02:50:23.151" v="5309" actId="478"/>
          <ac:spMkLst>
            <pc:docMk/>
            <pc:sldMk cId="149614024" sldId="315"/>
            <ac:spMk id="140" creationId="{C18823D2-4F47-C520-AF15-6048E068BB38}"/>
          </ac:spMkLst>
        </pc:spChg>
        <pc:spChg chg="add del mod">
          <ac:chgData name="Ying Cao" userId="c5d2f89c-37b7-45b8-9142-b3d7055cf3db" providerId="ADAL" clId="{A46B9C56-A578-5742-9CB5-7FE61CFB4731}" dt="2023-04-06T02:50:22.284" v="5308" actId="478"/>
          <ac:spMkLst>
            <pc:docMk/>
            <pc:sldMk cId="149614024" sldId="315"/>
            <ac:spMk id="141" creationId="{9359EB45-7E76-F2EC-2245-A0D57E2E72B7}"/>
          </ac:spMkLst>
        </pc:spChg>
        <pc:spChg chg="add del mod">
          <ac:chgData name="Ying Cao" userId="c5d2f89c-37b7-45b8-9142-b3d7055cf3db" providerId="ADAL" clId="{A46B9C56-A578-5742-9CB5-7FE61CFB4731}" dt="2023-04-06T02:50:10.713" v="5305" actId="478"/>
          <ac:spMkLst>
            <pc:docMk/>
            <pc:sldMk cId="149614024" sldId="315"/>
            <ac:spMk id="142" creationId="{F96DDF1E-68DF-D12E-4628-F116E5FBAB4D}"/>
          </ac:spMkLst>
        </pc:spChg>
        <pc:spChg chg="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43" creationId="{8A3ECC53-4126-9F52-BB05-0F764D4331A2}"/>
          </ac:spMkLst>
        </pc:spChg>
        <pc:spChg chg="add del mod">
          <ac:chgData name="Ying Cao" userId="c5d2f89c-37b7-45b8-9142-b3d7055cf3db" providerId="ADAL" clId="{A46B9C56-A578-5742-9CB5-7FE61CFB4731}" dt="2023-04-06T02:50:05.735" v="5302" actId="478"/>
          <ac:spMkLst>
            <pc:docMk/>
            <pc:sldMk cId="149614024" sldId="315"/>
            <ac:spMk id="144" creationId="{08B526E5-2401-F22F-94C5-6EAB466297CC}"/>
          </ac:spMkLst>
        </pc:spChg>
        <pc:spChg chg="add mod">
          <ac:chgData name="Ying Cao" userId="c5d2f89c-37b7-45b8-9142-b3d7055cf3db" providerId="ADAL" clId="{A46B9C56-A578-5742-9CB5-7FE61CFB4731}" dt="2023-04-06T06:46:19.419" v="5927" actId="1076"/>
          <ac:spMkLst>
            <pc:docMk/>
            <pc:sldMk cId="149614024" sldId="315"/>
            <ac:spMk id="145" creationId="{16E4B80A-8E3D-3723-95B6-66D203A43219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48" creationId="{C980C384-76FB-3F30-608D-736FD6A7CADD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62" creationId="{B95730DC-B94B-4B2F-F4DF-3A97B95B17E5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67" creationId="{61B599D6-0FEA-2415-7EE8-721AF2547D67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68" creationId="{4A7BCDA0-BA55-37A5-BD9A-15205C0FA04E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70" creationId="{120EFDA1-4709-5C3E-4FA6-9F049C465FB9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72" creationId="{1E57D03D-45DA-E12C-D0B5-8623A113E588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73" creationId="{0F73F2DC-3D24-6166-3405-6F00422D5E20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83" creationId="{81D1DA55-31F3-9541-3CE6-2B2A9CE98B80}"/>
          </ac:spMkLst>
        </pc:spChg>
        <pc:spChg chg="mod">
          <ac:chgData name="Ying Cao" userId="c5d2f89c-37b7-45b8-9142-b3d7055cf3db" providerId="ADAL" clId="{A46B9C56-A578-5742-9CB5-7FE61CFB4731}" dt="2023-04-06T07:00:29.541" v="6044" actId="12788"/>
          <ac:spMkLst>
            <pc:docMk/>
            <pc:sldMk cId="149614024" sldId="315"/>
            <ac:spMk id="190" creationId="{891BC544-219E-A56B-4FEA-1284732E6F67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91" creationId="{33EB6EAC-66FC-14ED-A039-9AB780C6DC43}"/>
          </ac:spMkLst>
        </pc:spChg>
        <pc:spChg chg="add mod">
          <ac:chgData name="Ying Cao" userId="c5d2f89c-37b7-45b8-9142-b3d7055cf3db" providerId="ADAL" clId="{A46B9C56-A578-5742-9CB5-7FE61CFB4731}" dt="2023-04-06T06:45:34.239" v="5926" actId="1076"/>
          <ac:spMkLst>
            <pc:docMk/>
            <pc:sldMk cId="149614024" sldId="315"/>
            <ac:spMk id="207" creationId="{CA8F5EE2-AEBC-409D-5167-79C53EA55024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08" creationId="{6C54F076-0B1D-3DB8-2D19-9272A1D8D003}"/>
          </ac:spMkLst>
        </pc:spChg>
        <pc:spChg chg="add mod">
          <ac:chgData name="Ying Cao" userId="c5d2f89c-37b7-45b8-9142-b3d7055cf3db" providerId="ADAL" clId="{A46B9C56-A578-5742-9CB5-7FE61CFB4731}" dt="2023-04-06T06:45:30.714" v="5925" actId="1035"/>
          <ac:spMkLst>
            <pc:docMk/>
            <pc:sldMk cId="149614024" sldId="315"/>
            <ac:spMk id="209" creationId="{BBCD1B06-ECEC-3D1D-5D06-62336EF2944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13" creationId="{9F252C1D-1F49-F61D-214B-614C0324E49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14" creationId="{AD5560C0-055E-CF84-64F2-6BE965C4CC7F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17" creationId="{BB0C9ADC-664C-029D-EF54-3C6135E356FB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18" creationId="{BE759F15-9C9B-99D6-5B5C-8C75DE27A00B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21" creationId="{7988861D-2C33-1FA5-63EA-4A274EECADE6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23" creationId="{56910610-BF0A-E509-D6FC-08350A07E39A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24" creationId="{7E3BE62E-F7FF-4BCF-F4AA-1379BC12A1C5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26" creationId="{349B3C75-7A89-C83D-5460-1108922C20C5}"/>
          </ac:spMkLst>
        </pc:spChg>
        <pc:spChg chg="add mod">
          <ac:chgData name="Ying Cao" userId="c5d2f89c-37b7-45b8-9142-b3d7055cf3db" providerId="ADAL" clId="{A46B9C56-A578-5742-9CB5-7FE61CFB4731}" dt="2023-04-06T06:46:24.836" v="5930" actId="1076"/>
          <ac:spMkLst>
            <pc:docMk/>
            <pc:sldMk cId="149614024" sldId="315"/>
            <ac:spMk id="230" creationId="{666709E1-9EB3-7B4B-A9C0-8D644C8A515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31" creationId="{7DDDAF84-9F72-EC88-66C1-B2E79B3A2CB9}"/>
          </ac:spMkLst>
        </pc:spChg>
        <pc:spChg chg="del">
          <ac:chgData name="Ying Cao" userId="c5d2f89c-37b7-45b8-9142-b3d7055cf3db" providerId="ADAL" clId="{A46B9C56-A578-5742-9CB5-7FE61CFB4731}" dt="2023-04-06T02:55:18.183" v="5373" actId="478"/>
          <ac:spMkLst>
            <pc:docMk/>
            <pc:sldMk cId="149614024" sldId="315"/>
            <ac:spMk id="232" creationId="{C5190C2C-74A2-0E10-3593-B34FB5BE6BC6}"/>
          </ac:spMkLst>
        </pc:spChg>
        <pc:spChg chg="add mod">
          <ac:chgData name="Ying Cao" userId="c5d2f89c-37b7-45b8-9142-b3d7055cf3db" providerId="ADAL" clId="{A46B9C56-A578-5742-9CB5-7FE61CFB4731}" dt="2023-04-06T03:01:25.866" v="5404" actId="1076"/>
          <ac:spMkLst>
            <pc:docMk/>
            <pc:sldMk cId="149614024" sldId="315"/>
            <ac:spMk id="235" creationId="{DCD32551-753E-5FE5-67FE-CEEE1C5E9B63}"/>
          </ac:spMkLst>
        </pc:spChg>
        <pc:spChg chg="add mod">
          <ac:chgData name="Ying Cao" userId="c5d2f89c-37b7-45b8-9142-b3d7055cf3db" providerId="ADAL" clId="{A46B9C56-A578-5742-9CB5-7FE61CFB4731}" dt="2023-04-06T06:34:55.116" v="5894" actId="1076"/>
          <ac:spMkLst>
            <pc:docMk/>
            <pc:sldMk cId="149614024" sldId="315"/>
            <ac:spMk id="238" creationId="{E8332665-3774-2B24-2CBC-43FAE897190A}"/>
          </ac:spMkLst>
        </pc:spChg>
        <pc:spChg chg="add mod">
          <ac:chgData name="Ying Cao" userId="c5d2f89c-37b7-45b8-9142-b3d7055cf3db" providerId="ADAL" clId="{A46B9C56-A578-5742-9CB5-7FE61CFB4731}" dt="2023-04-06T03:03:38.277" v="5419" actId="1076"/>
          <ac:spMkLst>
            <pc:docMk/>
            <pc:sldMk cId="149614024" sldId="315"/>
            <ac:spMk id="243" creationId="{CB8D90B3-C8F6-7123-BF7C-0AECEEFA0AAA}"/>
          </ac:spMkLst>
        </pc:spChg>
        <pc:spChg chg="add mod">
          <ac:chgData name="Ying Cao" userId="c5d2f89c-37b7-45b8-9142-b3d7055cf3db" providerId="ADAL" clId="{A46B9C56-A578-5742-9CB5-7FE61CFB4731}" dt="2023-04-06T03:03:57.910" v="5433" actId="207"/>
          <ac:spMkLst>
            <pc:docMk/>
            <pc:sldMk cId="149614024" sldId="315"/>
            <ac:spMk id="244" creationId="{1BF09567-C51F-D146-6FB1-F4A38CFB1A54}"/>
          </ac:spMkLst>
        </pc:spChg>
        <pc:spChg chg="add del mod">
          <ac:chgData name="Ying Cao" userId="c5d2f89c-37b7-45b8-9142-b3d7055cf3db" providerId="ADAL" clId="{A46B9C56-A578-5742-9CB5-7FE61CFB4731}" dt="2023-04-06T03:04:13.430" v="5435"/>
          <ac:spMkLst>
            <pc:docMk/>
            <pc:sldMk cId="149614024" sldId="315"/>
            <ac:spMk id="245" creationId="{4072893C-783B-BFD3-CEB4-1B4D6B98A1EE}"/>
          </ac:spMkLst>
        </pc:spChg>
        <pc:spChg chg="add mod">
          <ac:chgData name="Ying Cao" userId="c5d2f89c-37b7-45b8-9142-b3d7055cf3db" providerId="ADAL" clId="{A46B9C56-A578-5742-9CB5-7FE61CFB4731}" dt="2023-04-06T06:34:17.813" v="5888" actId="1076"/>
          <ac:spMkLst>
            <pc:docMk/>
            <pc:sldMk cId="149614024" sldId="315"/>
            <ac:spMk id="246" creationId="{5A93F553-D55D-E1CE-9C20-7205249A8097}"/>
          </ac:spMkLst>
        </pc:spChg>
        <pc:spChg chg="add del mod">
          <ac:chgData name="Ying Cao" userId="c5d2f89c-37b7-45b8-9142-b3d7055cf3db" providerId="ADAL" clId="{A46B9C56-A578-5742-9CB5-7FE61CFB4731}" dt="2023-04-06T03:04:26.194" v="5439"/>
          <ac:spMkLst>
            <pc:docMk/>
            <pc:sldMk cId="149614024" sldId="315"/>
            <ac:spMk id="247" creationId="{1E66768A-5171-8B16-4326-CE4E2FBABA78}"/>
          </ac:spMkLst>
        </pc:spChg>
        <pc:spChg chg="add del mod">
          <ac:chgData name="Ying Cao" userId="c5d2f89c-37b7-45b8-9142-b3d7055cf3db" providerId="ADAL" clId="{A46B9C56-A578-5742-9CB5-7FE61CFB4731}" dt="2023-04-06T03:04:38.195" v="5442" actId="478"/>
          <ac:spMkLst>
            <pc:docMk/>
            <pc:sldMk cId="149614024" sldId="315"/>
            <ac:spMk id="249" creationId="{5FE39EE7-FF5D-EE1C-6F67-ABDB0F551EA6}"/>
          </ac:spMkLst>
        </pc:spChg>
        <pc:spChg chg="add del mod">
          <ac:chgData name="Ying Cao" userId="c5d2f89c-37b7-45b8-9142-b3d7055cf3db" providerId="ADAL" clId="{A46B9C56-A578-5742-9CB5-7FE61CFB4731}" dt="2023-04-06T03:04:47.132" v="5445" actId="478"/>
          <ac:spMkLst>
            <pc:docMk/>
            <pc:sldMk cId="149614024" sldId="315"/>
            <ac:spMk id="250" creationId="{C0C967FF-BD80-F4B3-6905-01B12B360012}"/>
          </ac:spMkLst>
        </pc:spChg>
        <pc:spChg chg="del">
          <ac:chgData name="Ying Cao" userId="c5d2f89c-37b7-45b8-9142-b3d7055cf3db" providerId="ADAL" clId="{A46B9C56-A578-5742-9CB5-7FE61CFB4731}" dt="2023-04-06T02:38:39.552" v="5123" actId="478"/>
          <ac:spMkLst>
            <pc:docMk/>
            <pc:sldMk cId="149614024" sldId="315"/>
            <ac:spMk id="251" creationId="{71D621A0-977B-D6FD-C3B8-3219E4866AC4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252" creationId="{46344264-3F6B-2ABD-744C-2E2A2EA3A54D}"/>
          </ac:spMkLst>
        </pc:spChg>
        <pc:spChg chg="del mod">
          <ac:chgData name="Ying Cao" userId="c5d2f89c-37b7-45b8-9142-b3d7055cf3db" providerId="ADAL" clId="{A46B9C56-A578-5742-9CB5-7FE61CFB4731}" dt="2023-04-06T02:55:21.132" v="5375" actId="478"/>
          <ac:spMkLst>
            <pc:docMk/>
            <pc:sldMk cId="149614024" sldId="315"/>
            <ac:spMk id="253" creationId="{D57083C8-A6E9-6D76-83AD-C20D7ECF934D}"/>
          </ac:spMkLst>
        </pc:spChg>
        <pc:spChg chg="add mod">
          <ac:chgData name="Ying Cao" userId="c5d2f89c-37b7-45b8-9142-b3d7055cf3db" providerId="ADAL" clId="{A46B9C56-A578-5742-9CB5-7FE61CFB4731}" dt="2023-04-06T06:34:03.578" v="5886" actId="1076"/>
          <ac:spMkLst>
            <pc:docMk/>
            <pc:sldMk cId="149614024" sldId="315"/>
            <ac:spMk id="254" creationId="{4CA8E8E0-4D50-BE8B-1BE6-F177DF66A7CB}"/>
          </ac:spMkLst>
        </pc:spChg>
        <pc:spChg chg="add mod">
          <ac:chgData name="Ying Cao" userId="c5d2f89c-37b7-45b8-9142-b3d7055cf3db" providerId="ADAL" clId="{A46B9C56-A578-5742-9CB5-7FE61CFB4731}" dt="2023-04-06T03:05:20.529" v="5457" actId="1076"/>
          <ac:spMkLst>
            <pc:docMk/>
            <pc:sldMk cId="149614024" sldId="315"/>
            <ac:spMk id="255" creationId="{87A4AD2D-7D79-D3FC-4399-2AE2FCF15854}"/>
          </ac:spMkLst>
        </pc:spChg>
        <pc:spChg chg="add mod">
          <ac:chgData name="Ying Cao" userId="c5d2f89c-37b7-45b8-9142-b3d7055cf3db" providerId="ADAL" clId="{A46B9C56-A578-5742-9CB5-7FE61CFB4731}" dt="2023-04-06T03:05:25.737" v="5459" actId="1076"/>
          <ac:spMkLst>
            <pc:docMk/>
            <pc:sldMk cId="149614024" sldId="315"/>
            <ac:spMk id="256" creationId="{BC954241-D7E4-C1BC-CE5B-7768DED22E42}"/>
          </ac:spMkLst>
        </pc:spChg>
        <pc:spChg chg="add mod">
          <ac:chgData name="Ying Cao" userId="c5d2f89c-37b7-45b8-9142-b3d7055cf3db" providerId="ADAL" clId="{A46B9C56-A578-5742-9CB5-7FE61CFB4731}" dt="2023-04-06T03:05:30.546" v="5461" actId="1076"/>
          <ac:spMkLst>
            <pc:docMk/>
            <pc:sldMk cId="149614024" sldId="315"/>
            <ac:spMk id="257" creationId="{6302A28F-5E80-FC27-B968-B0DB495CE0B5}"/>
          </ac:spMkLst>
        </pc:spChg>
        <pc:spChg chg="add mod">
          <ac:chgData name="Ying Cao" userId="c5d2f89c-37b7-45b8-9142-b3d7055cf3db" providerId="ADAL" clId="{A46B9C56-A578-5742-9CB5-7FE61CFB4731}" dt="2023-04-06T03:05:35.529" v="5463" actId="1076"/>
          <ac:spMkLst>
            <pc:docMk/>
            <pc:sldMk cId="149614024" sldId="315"/>
            <ac:spMk id="258" creationId="{A1FFC141-BA04-DE1D-0CFD-3B96C8782774}"/>
          </ac:spMkLst>
        </pc:spChg>
        <pc:spChg chg="add mod">
          <ac:chgData name="Ying Cao" userId="c5d2f89c-37b7-45b8-9142-b3d7055cf3db" providerId="ADAL" clId="{A46B9C56-A578-5742-9CB5-7FE61CFB4731}" dt="2023-04-06T07:01:53.958" v="6065" actId="1035"/>
          <ac:spMkLst>
            <pc:docMk/>
            <pc:sldMk cId="149614024" sldId="315"/>
            <ac:spMk id="259" creationId="{A5CB70B8-2B77-4968-131F-DF91A929787E}"/>
          </ac:spMkLst>
        </pc:spChg>
        <pc:spChg chg="add mod">
          <ac:chgData name="Ying Cao" userId="c5d2f89c-37b7-45b8-9142-b3d7055cf3db" providerId="ADAL" clId="{A46B9C56-A578-5742-9CB5-7FE61CFB4731}" dt="2023-04-06T06:59:37.161" v="6003" actId="1076"/>
          <ac:spMkLst>
            <pc:docMk/>
            <pc:sldMk cId="149614024" sldId="315"/>
            <ac:spMk id="260" creationId="{EB36294A-8D39-1A93-6FDB-34275A0C9F86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1" creationId="{5CED397F-D34A-2A9E-DDE4-D359358287D4}"/>
          </ac:spMkLst>
        </pc:spChg>
        <pc:spChg chg="add del mod">
          <ac:chgData name="Ying Cao" userId="c5d2f89c-37b7-45b8-9142-b3d7055cf3db" providerId="ADAL" clId="{A46B9C56-A578-5742-9CB5-7FE61CFB4731}" dt="2023-04-06T03:06:17.832" v="5472" actId="478"/>
          <ac:spMkLst>
            <pc:docMk/>
            <pc:sldMk cId="149614024" sldId="315"/>
            <ac:spMk id="262" creationId="{65C6D0B4-E050-69FA-BF48-253987512BEE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3" creationId="{5035190A-9AD5-97AD-6897-D99297849BB3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5" creationId="{18D41328-6D01-5DCE-8317-9E3668C347B9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6" creationId="{4CD275E3-7518-0ECE-118B-9E3D2DCCA039}"/>
          </ac:spMkLst>
        </pc:spChg>
        <pc:spChg chg="add mod">
          <ac:chgData name="Ying Cao" userId="c5d2f89c-37b7-45b8-9142-b3d7055cf3db" providerId="ADAL" clId="{A46B9C56-A578-5742-9CB5-7FE61CFB4731}" dt="2023-04-06T07:01:59.115" v="6066" actId="1076"/>
          <ac:spMkLst>
            <pc:docMk/>
            <pc:sldMk cId="149614024" sldId="315"/>
            <ac:spMk id="286" creationId="{5130550B-E863-7766-08D9-2A61CE2B4693}"/>
          </ac:spMkLst>
        </pc:spChg>
        <pc:spChg chg="del">
          <ac:chgData name="Ying Cao" userId="c5d2f89c-37b7-45b8-9142-b3d7055cf3db" providerId="ADAL" clId="{A46B9C56-A578-5742-9CB5-7FE61CFB4731}" dt="2023-04-06T02:39:23.520" v="5134" actId="478"/>
          <ac:spMkLst>
            <pc:docMk/>
            <pc:sldMk cId="149614024" sldId="315"/>
            <ac:spMk id="289" creationId="{A203315A-B67C-5D66-9BC8-012BB42CDA4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0" creationId="{87792AAC-10EE-AF55-3D0F-2F8C1770A2D8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2" creationId="{72B9C1B1-A5FB-2FA7-7C46-A3505193A6E3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4" creationId="{F9F7D6C8-DF5F-5474-329E-F19C5EC6D745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5" creationId="{81C82CA6-5A1C-3333-AFEA-3B30DA628E77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03" creationId="{A6388885-8909-A9A2-B7E9-D2AB8684A12F}"/>
          </ac:spMkLst>
        </pc:spChg>
        <pc:spChg chg="del">
          <ac:chgData name="Ying Cao" userId="c5d2f89c-37b7-45b8-9142-b3d7055cf3db" providerId="ADAL" clId="{A46B9C56-A578-5742-9CB5-7FE61CFB4731}" dt="2023-04-06T02:55:18.183" v="5373" actId="478"/>
          <ac:spMkLst>
            <pc:docMk/>
            <pc:sldMk cId="149614024" sldId="315"/>
            <ac:spMk id="304" creationId="{9D985D43-3A9E-B78C-D19B-7A059DBB91A1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5" creationId="{0D4748B7-46D6-3538-4126-CC6A90259855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6" creationId="{131BBCEE-F6AA-66AC-8D25-E2CF821B3075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7" creationId="{8E28F631-3FBC-152A-73F3-FD24A031CD82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8" creationId="{BA11DD35-DE43-0006-D795-9729702AD697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9" creationId="{07CE668B-8A90-D267-CE65-EBDB5C35DB5F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10" creationId="{22C045AD-6F00-2C5B-9D8F-2F04219C1F85}"/>
          </ac:spMkLst>
        </pc:spChg>
        <pc:spChg chg="mod">
          <ac:chgData name="Ying Cao" userId="c5d2f89c-37b7-45b8-9142-b3d7055cf3db" providerId="ADAL" clId="{A46B9C56-A578-5742-9CB5-7FE61CFB4731}" dt="2023-04-06T07:02:20.940" v="6071" actId="20577"/>
          <ac:spMkLst>
            <pc:docMk/>
            <pc:sldMk cId="149614024" sldId="315"/>
            <ac:spMk id="311" creationId="{B58B6C36-B727-500E-72D8-F25D923BBFDB}"/>
          </ac:spMkLst>
        </pc:spChg>
        <pc:spChg chg="mod">
          <ac:chgData name="Ying Cao" userId="c5d2f89c-37b7-45b8-9142-b3d7055cf3db" providerId="ADAL" clId="{A46B9C56-A578-5742-9CB5-7FE61CFB4731}" dt="2023-04-06T06:18:45.475" v="5865" actId="1037"/>
          <ac:spMkLst>
            <pc:docMk/>
            <pc:sldMk cId="149614024" sldId="315"/>
            <ac:spMk id="312" creationId="{D4444DCC-52C8-46FE-3BB7-CAE4840F351F}"/>
          </ac:spMkLst>
        </pc:spChg>
        <pc:spChg chg="mod">
          <ac:chgData name="Ying Cao" userId="c5d2f89c-37b7-45b8-9142-b3d7055cf3db" providerId="ADAL" clId="{A46B9C56-A578-5742-9CB5-7FE61CFB4731}" dt="2023-04-06T07:02:18.856" v="6070" actId="6549"/>
          <ac:spMkLst>
            <pc:docMk/>
            <pc:sldMk cId="149614024" sldId="315"/>
            <ac:spMk id="313" creationId="{2FBDBA41-C6F3-A3C1-77B7-9926C492F5C2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4" creationId="{DBDC6E81-C955-0379-1684-6A224E03210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5" creationId="{5F9DEED5-FD6E-C89E-1D0E-8247895AE842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6" creationId="{5778F7A6-63B4-2735-4C5B-681205134507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7" creationId="{7F8D2F06-FD3E-A3E3-6DAA-5E1CF6BD44F2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8" creationId="{010D878A-F430-A935-6D1D-284A3F087EA4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9" creationId="{86C911EE-C43E-3F1F-39E2-8E00BCE16A3A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325" creationId="{507BB942-9EF2-568A-95EC-2B98330AF6DD}"/>
          </ac:spMkLst>
        </pc:spChg>
        <pc:spChg chg="mod">
          <ac:chgData name="Ying Cao" userId="c5d2f89c-37b7-45b8-9142-b3d7055cf3db" providerId="ADAL" clId="{A46B9C56-A578-5742-9CB5-7FE61CFB4731}" dt="2023-04-06T07:02:16.593" v="6069" actId="6549"/>
          <ac:spMkLst>
            <pc:docMk/>
            <pc:sldMk cId="149614024" sldId="315"/>
            <ac:spMk id="326" creationId="{D4AD4E9C-99AF-0693-B33E-8D7D40B1ABBD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327" creationId="{F7CAB8DE-C112-6336-4D1A-EFEABC79A456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328" creationId="{F7257025-81C8-0FEA-D8FD-8D65D5A28FD6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29" creationId="{1A4CECDC-21DF-F0BB-ADE4-75217FCB6760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30" creationId="{7651406F-1152-707B-9B27-1A561547CA54}"/>
          </ac:spMkLst>
        </pc:spChg>
        <pc:spChg chg="mod">
          <ac:chgData name="Ying Cao" userId="c5d2f89c-37b7-45b8-9142-b3d7055cf3db" providerId="ADAL" clId="{A46B9C56-A578-5742-9CB5-7FE61CFB4731}" dt="2023-04-06T03:11:46.561" v="5566" actId="1035"/>
          <ac:spMkLst>
            <pc:docMk/>
            <pc:sldMk cId="149614024" sldId="315"/>
            <ac:spMk id="331" creationId="{84E30737-403E-9655-39B2-E2F06BF80B26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32" creationId="{6073683C-A6B7-4064-B1C1-3D9942883CDA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33" creationId="{5AC371D6-F685-091B-D7A2-2C618E9D0368}"/>
          </ac:spMkLst>
        </pc:spChg>
        <pc:spChg chg="mod">
          <ac:chgData name="Ying Cao" userId="c5d2f89c-37b7-45b8-9142-b3d7055cf3db" providerId="ADAL" clId="{A46B9C56-A578-5742-9CB5-7FE61CFB4731}" dt="2023-04-06T03:11:46.561" v="5566" actId="1035"/>
          <ac:spMkLst>
            <pc:docMk/>
            <pc:sldMk cId="149614024" sldId="315"/>
            <ac:spMk id="334" creationId="{58954D14-B11C-5797-E387-09224B6A0003}"/>
          </ac:spMkLst>
        </pc:spChg>
        <pc:spChg chg="del mod">
          <ac:chgData name="Ying Cao" userId="c5d2f89c-37b7-45b8-9142-b3d7055cf3db" providerId="ADAL" clId="{A46B9C56-A578-5742-9CB5-7FE61CFB4731}" dt="2023-04-06T02:46:36.243" v="5256" actId="478"/>
          <ac:spMkLst>
            <pc:docMk/>
            <pc:sldMk cId="149614024" sldId="315"/>
            <ac:spMk id="337" creationId="{A97880A5-C2EB-3864-1AAD-8270624613AC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48" creationId="{FADCAE13-1832-8236-B1C1-D1DFAF2D08D8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51" creationId="{475FCFFA-2744-A5BC-47EC-004608A88D01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52" creationId="{EF3326F8-0AFA-BEBE-2EEF-5E348E55CD10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55" creationId="{9EDB786A-4FE1-9EDB-4A02-4A41F4380013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358" creationId="{5E52E399-7507-D1FE-5708-1A0D7F24A48F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361" creationId="{D578F45E-9895-D98D-B783-AACC29A7648B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62" creationId="{63953C1D-4723-ECDA-E954-5D871A82E8BC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63" creationId="{B35B6216-2A3C-149D-2607-B54C0FF0C06F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67" creationId="{714AA4F4-8DBC-E6FA-A5A7-48D55CF7B790}"/>
          </ac:spMkLst>
        </pc:spChg>
        <pc:cxnChg chg="add del mod">
          <ac:chgData name="Ying Cao" userId="c5d2f89c-37b7-45b8-9142-b3d7055cf3db" providerId="ADAL" clId="{A46B9C56-A578-5742-9CB5-7FE61CFB4731}" dt="2023-04-06T02:47:21.427" v="5265" actId="478"/>
          <ac:cxnSpMkLst>
            <pc:docMk/>
            <pc:sldMk cId="149614024" sldId="315"/>
            <ac:cxnSpMk id="4" creationId="{ACC707D6-67CF-84AC-BF9D-DF8C4EA1FF6A}"/>
          </ac:cxnSpMkLst>
        </pc:cxnChg>
        <pc:cxnChg chg="add mod">
          <ac:chgData name="Ying Cao" userId="c5d2f89c-37b7-45b8-9142-b3d7055cf3db" providerId="ADAL" clId="{A46B9C56-A578-5742-9CB5-7FE61CFB4731}" dt="2023-04-06T07:00:29.541" v="6044" actId="12788"/>
          <ac:cxnSpMkLst>
            <pc:docMk/>
            <pc:sldMk cId="149614024" sldId="315"/>
            <ac:cxnSpMk id="5" creationId="{5F87FD40-0EC8-93AC-8C0F-1959F31F2636}"/>
          </ac:cxnSpMkLst>
        </pc:cxnChg>
        <pc:cxnChg chg="add del mod">
          <ac:chgData name="Ying Cao" userId="c5d2f89c-37b7-45b8-9142-b3d7055cf3db" providerId="ADAL" clId="{A46B9C56-A578-5742-9CB5-7FE61CFB4731}" dt="2023-04-06T02:50:29.255" v="5312" actId="478"/>
          <ac:cxnSpMkLst>
            <pc:docMk/>
            <pc:sldMk cId="149614024" sldId="315"/>
            <ac:cxnSpMk id="8" creationId="{357C17FF-8899-DEC5-60F4-014B8557B4CE}"/>
          </ac:cxnSpMkLst>
        </pc:cxnChg>
        <pc:cxnChg chg="add mod">
          <ac:chgData name="Ying Cao" userId="c5d2f89c-37b7-45b8-9142-b3d7055cf3db" providerId="ADAL" clId="{A46B9C56-A578-5742-9CB5-7FE61CFB4731}" dt="2023-04-06T07:00:40.079" v="6047" actId="14100"/>
          <ac:cxnSpMkLst>
            <pc:docMk/>
            <pc:sldMk cId="149614024" sldId="315"/>
            <ac:cxnSpMk id="8" creationId="{D0E0E44D-DE2C-B7F1-A035-2EA17ABD4006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12" creationId="{30352F08-0CC1-93DE-FD69-CEDA25701E7F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19" creationId="{6E268543-FCFB-16CB-58EC-2E96E3304B1B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1" creationId="{7432B941-2706-A2AF-CBB9-2404E0DFF50E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4" creationId="{1986EC02-30D2-A1A5-C710-FC627728D5F9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6" creationId="{57BEE005-94BC-D06F-7D72-0171E36F81EF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7" creationId="{687A7E35-7E1F-9EF2-F7D7-312D3EBD7906}"/>
          </ac:cxnSpMkLst>
        </pc:cxnChg>
        <pc:cxnChg chg="add del mod">
          <ac:chgData name="Ying Cao" userId="c5d2f89c-37b7-45b8-9142-b3d7055cf3db" providerId="ADAL" clId="{A46B9C56-A578-5742-9CB5-7FE61CFB4731}" dt="2023-04-06T02:43:16.252" v="5183" actId="478"/>
          <ac:cxnSpMkLst>
            <pc:docMk/>
            <pc:sldMk cId="149614024" sldId="315"/>
            <ac:cxnSpMk id="33" creationId="{FFB22DC5-255B-44D5-65E8-D7D143CF7913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45" creationId="{67D3831C-EF38-B02A-AFE6-65CB3C5A26D3}"/>
          </ac:cxnSpMkLst>
        </pc:cxnChg>
        <pc:cxnChg chg="add mod">
          <ac:chgData name="Ying Cao" userId="c5d2f89c-37b7-45b8-9142-b3d7055cf3db" providerId="ADAL" clId="{A46B9C56-A578-5742-9CB5-7FE61CFB4731}" dt="2023-04-06T07:00:29.541" v="6044" actId="12788"/>
          <ac:cxnSpMkLst>
            <pc:docMk/>
            <pc:sldMk cId="149614024" sldId="315"/>
            <ac:cxnSpMk id="59" creationId="{77ED38A3-92ED-D793-1871-0401D0AD390C}"/>
          </ac:cxnSpMkLst>
        </pc:cxnChg>
        <pc:cxnChg chg="add 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60" creationId="{AF42A0C5-E068-0F97-D119-EF374C649CA6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66" creationId="{7E4CF9C9-D166-DD8B-5801-816E7A065689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71" creationId="{A947C13D-0C38-FAE1-5BEB-1649E623892D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74" creationId="{DE6051B6-82C6-10E7-68AB-14A5A1887F71}"/>
          </ac:cxnSpMkLst>
        </pc:cxnChg>
        <pc:cxnChg chg="del mod">
          <ac:chgData name="Ying Cao" userId="c5d2f89c-37b7-45b8-9142-b3d7055cf3db" providerId="ADAL" clId="{A46B9C56-A578-5742-9CB5-7FE61CFB4731}" dt="2023-04-06T02:39:09.344" v="5126" actId="478"/>
          <ac:cxnSpMkLst>
            <pc:docMk/>
            <pc:sldMk cId="149614024" sldId="315"/>
            <ac:cxnSpMk id="75" creationId="{10DAE6A5-FD15-26A1-E85F-021339D89025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76" creationId="{146E54E7-82AC-95B3-D3AA-6FCA08E60C2C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78" creationId="{A4A9943D-2D73-BED9-0735-355596483EA8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81" creationId="{A91F9EB4-9852-0669-529D-E62186B5118E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83" creationId="{53704A12-4B4E-C039-0015-B75C371EE5C8}"/>
          </ac:cxnSpMkLst>
        </pc:cxnChg>
        <pc:cxnChg chg="add del mod">
          <ac:chgData name="Ying Cao" userId="c5d2f89c-37b7-45b8-9142-b3d7055cf3db" providerId="ADAL" clId="{A46B9C56-A578-5742-9CB5-7FE61CFB4731}" dt="2023-04-06T02:50:27.570" v="5311" actId="478"/>
          <ac:cxnSpMkLst>
            <pc:docMk/>
            <pc:sldMk cId="149614024" sldId="315"/>
            <ac:cxnSpMk id="85" creationId="{79DF8202-5342-A011-2E2F-16D6D5C2F88F}"/>
          </ac:cxnSpMkLst>
        </pc:cxnChg>
        <pc:cxnChg chg="mod">
          <ac:chgData name="Ying Cao" userId="c5d2f89c-37b7-45b8-9142-b3d7055cf3db" providerId="ADAL" clId="{A46B9C56-A578-5742-9CB5-7FE61CFB4731}" dt="2023-04-06T03:09:47.815" v="5527" actId="1076"/>
          <ac:cxnSpMkLst>
            <pc:docMk/>
            <pc:sldMk cId="149614024" sldId="315"/>
            <ac:cxnSpMk id="86" creationId="{C6EFDC35-0A52-C43E-9F08-8D70106EFC76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87" creationId="{F8D439F2-7CF0-F2D6-E225-5B9321C2A44E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90" creationId="{95EE1B63-DDCB-984B-504B-1EE3DEFD55D8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105" creationId="{78C8C8E6-2E53-82F1-2EAD-69A8532C4C64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06" creationId="{4A84CFB9-84F8-C84A-FE29-9E33B601C0FD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108" creationId="{A34FC88A-C7F5-2037-8913-AAAEBC2FE2E1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111" creationId="{3032F690-5F11-5753-768D-E92C852AE61A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13" creationId="{825BA200-DA5B-878D-0D9E-99838DFC1476}"/>
          </ac:cxnSpMkLst>
        </pc:cxnChg>
        <pc:cxnChg chg="del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23" creationId="{3AEED8DE-227A-7CA3-1A74-BCB4B7E5A0A7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25" creationId="{B0064FF4-5494-8CF3-8FD1-54A7AF9AD563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32" creationId="{16ECE547-1796-4444-2E49-53B74B8B9C9F}"/>
          </ac:cxnSpMkLst>
        </pc:cxnChg>
        <pc:cxnChg chg="del mod">
          <ac:chgData name="Ying Cao" userId="c5d2f89c-37b7-45b8-9142-b3d7055cf3db" providerId="ADAL" clId="{A46B9C56-A578-5742-9CB5-7FE61CFB4731}" dt="2023-04-06T02:39:13.768" v="5129" actId="478"/>
          <ac:cxnSpMkLst>
            <pc:docMk/>
            <pc:sldMk cId="149614024" sldId="315"/>
            <ac:cxnSpMk id="133" creationId="{131B4B22-095B-7196-0C00-0C7A96E8002C}"/>
          </ac:cxnSpMkLst>
        </pc:cxnChg>
        <pc:cxnChg chg="add del mod">
          <ac:chgData name="Ying Cao" userId="c5d2f89c-37b7-45b8-9142-b3d7055cf3db" providerId="ADAL" clId="{A46B9C56-A578-5742-9CB5-7FE61CFB4731}" dt="2023-04-06T02:49:02.786" v="5284" actId="478"/>
          <ac:cxnSpMkLst>
            <pc:docMk/>
            <pc:sldMk cId="149614024" sldId="315"/>
            <ac:cxnSpMk id="135" creationId="{A5153DE3-0646-F31A-F19B-6DC7D8A40C01}"/>
          </ac:cxnSpMkLst>
        </pc:cxnChg>
        <pc:cxnChg chg="add del mod">
          <ac:chgData name="Ying Cao" userId="c5d2f89c-37b7-45b8-9142-b3d7055cf3db" providerId="ADAL" clId="{A46B9C56-A578-5742-9CB5-7FE61CFB4731}" dt="2023-04-06T02:48:36.090" v="5275" actId="478"/>
          <ac:cxnSpMkLst>
            <pc:docMk/>
            <pc:sldMk cId="149614024" sldId="315"/>
            <ac:cxnSpMk id="138" creationId="{DF8BF6DF-FED7-17CA-76B1-A51FA9C15EDA}"/>
          </ac:cxnSpMkLst>
        </pc:cxnChg>
        <pc:cxnChg chg="add del mod">
          <ac:chgData name="Ying Cao" userId="c5d2f89c-37b7-45b8-9142-b3d7055cf3db" providerId="ADAL" clId="{A46B9C56-A578-5742-9CB5-7FE61CFB4731}" dt="2023-04-06T02:48:36.926" v="5276" actId="478"/>
          <ac:cxnSpMkLst>
            <pc:docMk/>
            <pc:sldMk cId="149614024" sldId="315"/>
            <ac:cxnSpMk id="139" creationId="{8A48F9A7-65B2-6998-6154-6102E094C5BE}"/>
          </ac:cxnSpMkLst>
        </pc:cxnChg>
        <pc:cxnChg chg="mod">
          <ac:chgData name="Ying Cao" userId="c5d2f89c-37b7-45b8-9142-b3d7055cf3db" providerId="ADAL" clId="{A46B9C56-A578-5742-9CB5-7FE61CFB4731}" dt="2023-04-06T03:01:25.866" v="5404" actId="1076"/>
          <ac:cxnSpMkLst>
            <pc:docMk/>
            <pc:sldMk cId="149614024" sldId="315"/>
            <ac:cxnSpMk id="146" creationId="{E1030A8B-62C6-38B4-2EA9-F3411AA36C60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47" creationId="{BAD35453-FCF1-21C3-5CF3-E71153BEF5DA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51" creationId="{AA319A78-ABEB-BAB0-3F22-2C14D6532DFA}"/>
          </ac:cxnSpMkLst>
        </pc:cxnChg>
        <pc:cxnChg chg="del mod">
          <ac:chgData name="Ying Cao" userId="c5d2f89c-37b7-45b8-9142-b3d7055cf3db" providerId="ADAL" clId="{A46B9C56-A578-5742-9CB5-7FE61CFB4731}" dt="2023-04-06T02:39:16.611" v="5130" actId="478"/>
          <ac:cxnSpMkLst>
            <pc:docMk/>
            <pc:sldMk cId="149614024" sldId="315"/>
            <ac:cxnSpMk id="154" creationId="{DA4ACB51-99F3-DB7B-CCD6-75DE1AE500FC}"/>
          </ac:cxnSpMkLst>
        </pc:cxnChg>
        <pc:cxnChg chg="add del mod">
          <ac:chgData name="Ying Cao" userId="c5d2f89c-37b7-45b8-9142-b3d7055cf3db" providerId="ADAL" clId="{A46B9C56-A578-5742-9CB5-7FE61CFB4731}" dt="2023-04-06T02:52:19.051" v="5334" actId="478"/>
          <ac:cxnSpMkLst>
            <pc:docMk/>
            <pc:sldMk cId="149614024" sldId="315"/>
            <ac:cxnSpMk id="159" creationId="{1E27EA77-3C66-F204-D056-E48964E950B3}"/>
          </ac:cxnSpMkLst>
        </pc:cxnChg>
        <pc:cxnChg chg="add del mod">
          <ac:chgData name="Ying Cao" userId="c5d2f89c-37b7-45b8-9142-b3d7055cf3db" providerId="ADAL" clId="{A46B9C56-A578-5742-9CB5-7FE61CFB4731}" dt="2023-04-06T02:51:19.300" v="5325" actId="478"/>
          <ac:cxnSpMkLst>
            <pc:docMk/>
            <pc:sldMk cId="149614024" sldId="315"/>
            <ac:cxnSpMk id="166" creationId="{11F1C69E-CD8E-91A3-BF80-391195434D6F}"/>
          </ac:cxnSpMkLst>
        </pc:cxnChg>
        <pc:cxnChg chg="del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69" creationId="{DF1234E7-FC13-608F-E138-46C5D59D81BA}"/>
          </ac:cxnSpMkLst>
        </pc:cxnChg>
        <pc:cxnChg chg="del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71" creationId="{B3951C98-6E88-2AA2-1DA1-5CB769A9B034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74" creationId="{F754E83B-80ED-CB48-949F-76C9E0D726D6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84" creationId="{127DCC2A-742E-F4FA-FEE3-10072A531FAE}"/>
          </ac:cxnSpMkLst>
        </pc:cxnChg>
        <pc:cxnChg chg="add mod">
          <ac:chgData name="Ying Cao" userId="c5d2f89c-37b7-45b8-9142-b3d7055cf3db" providerId="ADAL" clId="{A46B9C56-A578-5742-9CB5-7FE61CFB4731}" dt="2023-04-06T07:02:56.962" v="6075" actId="14100"/>
          <ac:cxnSpMkLst>
            <pc:docMk/>
            <pc:sldMk cId="149614024" sldId="315"/>
            <ac:cxnSpMk id="186" creationId="{7DFA3127-A215-94C9-BDBD-189D209F958C}"/>
          </ac:cxnSpMkLst>
        </pc:cxnChg>
        <pc:cxnChg chg="add mod">
          <ac:chgData name="Ying Cao" userId="c5d2f89c-37b7-45b8-9142-b3d7055cf3db" providerId="ADAL" clId="{A46B9C56-A578-5742-9CB5-7FE61CFB4731}" dt="2023-04-06T06:34:11.321" v="5887" actId="14100"/>
          <ac:cxnSpMkLst>
            <pc:docMk/>
            <pc:sldMk cId="149614024" sldId="315"/>
            <ac:cxnSpMk id="192" creationId="{15039177-1770-F781-59F9-A271918F8665}"/>
          </ac:cxnSpMkLst>
        </pc:cxnChg>
        <pc:cxnChg chg="add del mod">
          <ac:chgData name="Ying Cao" userId="c5d2f89c-37b7-45b8-9142-b3d7055cf3db" providerId="ADAL" clId="{A46B9C56-A578-5742-9CB5-7FE61CFB4731}" dt="2023-04-06T06:58:38.351" v="5980" actId="478"/>
          <ac:cxnSpMkLst>
            <pc:docMk/>
            <pc:sldMk cId="149614024" sldId="315"/>
            <ac:cxnSpMk id="202" creationId="{61E64BDF-4164-B6F7-3F70-19DA346D06C5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05" creationId="{4C28E9E0-7E04-CAF1-BECA-54B4C04CD339}"/>
          </ac:cxnSpMkLst>
        </pc:cxnChg>
        <pc:cxnChg chg="add mod">
          <ac:chgData name="Ying Cao" userId="c5d2f89c-37b7-45b8-9142-b3d7055cf3db" providerId="ADAL" clId="{A46B9C56-A578-5742-9CB5-7FE61CFB4731}" dt="2023-04-06T06:45:30.714" v="5925" actId="1035"/>
          <ac:cxnSpMkLst>
            <pc:docMk/>
            <pc:sldMk cId="149614024" sldId="315"/>
            <ac:cxnSpMk id="210" creationId="{4DD947F3-F251-0A11-3A53-2A2DE29E3EDA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211" creationId="{B469D1BB-B6F7-B33D-6D54-DAE3DA71F33F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16" creationId="{C0242334-233D-31DD-B72E-CB9C4751B4C1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19" creationId="{CA8E499E-28E5-C27E-C1C7-BF57EADF4707}"/>
          </ac:cxnSpMkLst>
        </pc:cxnChg>
        <pc:cxnChg chg="add mod">
          <ac:chgData name="Ying Cao" userId="c5d2f89c-37b7-45b8-9142-b3d7055cf3db" providerId="ADAL" clId="{A46B9C56-A578-5742-9CB5-7FE61CFB4731}" dt="2023-04-06T06:35:06.542" v="5901" actId="14100"/>
          <ac:cxnSpMkLst>
            <pc:docMk/>
            <pc:sldMk cId="149614024" sldId="315"/>
            <ac:cxnSpMk id="220" creationId="{3D97D694-649C-3203-F5CF-EC2E058739D2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22" creationId="{03BC0D17-B331-E68E-F03C-B15C78C25215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25" creationId="{F8DF4882-5B3D-16E5-170C-07EFD1F5F4D6}"/>
          </ac:cxnSpMkLst>
        </pc:cxnChg>
        <pc:cxnChg chg="del mod">
          <ac:chgData name="Ying Cao" userId="c5d2f89c-37b7-45b8-9142-b3d7055cf3db" providerId="ADAL" clId="{A46B9C56-A578-5742-9CB5-7FE61CFB4731}" dt="2023-04-06T02:39:11.354" v="5127" actId="478"/>
          <ac:cxnSpMkLst>
            <pc:docMk/>
            <pc:sldMk cId="149614024" sldId="315"/>
            <ac:cxnSpMk id="227" creationId="{20B7459B-FBA1-0D5C-9103-C3A976C51837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28" creationId="{065F866E-C1A5-BB25-AB45-E9CD8DF7E7F5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33" creationId="{C1E19EA5-75F3-84A8-4FAF-B9F81DF3D93C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34" creationId="{DF589B11-67EF-ECD5-B652-A15C66A36230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39" creationId="{6A31F115-3066-1FFA-491B-A71EFEEEFDD6}"/>
          </ac:cxnSpMkLst>
        </pc:cxnChg>
        <pc:cxnChg chg="del mod">
          <ac:chgData name="Ying Cao" userId="c5d2f89c-37b7-45b8-9142-b3d7055cf3db" providerId="ADAL" clId="{A46B9C56-A578-5742-9CB5-7FE61CFB4731}" dt="2023-04-06T02:39:07.904" v="5125" actId="478"/>
          <ac:cxnSpMkLst>
            <pc:docMk/>
            <pc:sldMk cId="149614024" sldId="315"/>
            <ac:cxnSpMk id="248" creationId="{C383DDEE-5C17-DCA6-5755-BFD69F35FD90}"/>
          </ac:cxnSpMkLst>
        </pc:cxnChg>
        <pc:cxnChg chg="mod">
          <ac:chgData name="Ying Cao" userId="c5d2f89c-37b7-45b8-9142-b3d7055cf3db" providerId="ADAL" clId="{A46B9C56-A578-5742-9CB5-7FE61CFB4731}" dt="2023-04-06T04:23:51.187" v="5682" actId="14100"/>
          <ac:cxnSpMkLst>
            <pc:docMk/>
            <pc:sldMk cId="149614024" sldId="315"/>
            <ac:cxnSpMk id="267" creationId="{6F322BFD-31EA-81C9-50D6-7C0D9FAA1DBD}"/>
          </ac:cxnSpMkLst>
        </pc:cxnChg>
        <pc:cxnChg chg="del mod">
          <ac:chgData name="Ying Cao" userId="c5d2f89c-37b7-45b8-9142-b3d7055cf3db" providerId="ADAL" clId="{A46B9C56-A578-5742-9CB5-7FE61CFB4731}" dt="2023-04-06T02:39:17.568" v="5131" actId="478"/>
          <ac:cxnSpMkLst>
            <pc:docMk/>
            <pc:sldMk cId="149614024" sldId="315"/>
            <ac:cxnSpMk id="270" creationId="{8855B320-B7AB-4B39-26C3-BF7D735E5DE1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96" creationId="{6C068859-FC0E-D923-3401-E7DD6633D9F7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359" creationId="{A4A8ABCB-2C97-31B1-6A20-4F71338B25B2}"/>
          </ac:cxnSpMkLst>
        </pc:cxnChg>
      </pc:sldChg>
      <pc:sldChg chg="add del">
        <pc:chgData name="Ying Cao" userId="c5d2f89c-37b7-45b8-9142-b3d7055cf3db" providerId="ADAL" clId="{A46B9C56-A578-5742-9CB5-7FE61CFB4731}" dt="2023-04-06T01:39:06.078" v="4567" actId="2890"/>
        <pc:sldMkLst>
          <pc:docMk/>
          <pc:sldMk cId="328781866" sldId="315"/>
        </pc:sldMkLst>
      </pc:sldChg>
      <pc:sldChg chg="addSp delSp modSp add del mod ord">
        <pc:chgData name="Ying Cao" userId="c5d2f89c-37b7-45b8-9142-b3d7055cf3db" providerId="ADAL" clId="{A46B9C56-A578-5742-9CB5-7FE61CFB4731}" dt="2023-04-12T08:30:45.088" v="7635" actId="2696"/>
        <pc:sldMkLst>
          <pc:docMk/>
          <pc:sldMk cId="2087088884" sldId="316"/>
        </pc:sldMkLst>
        <pc:spChg chg="del">
          <ac:chgData name="Ying Cao" userId="c5d2f89c-37b7-45b8-9142-b3d7055cf3db" providerId="ADAL" clId="{A46B9C56-A578-5742-9CB5-7FE61CFB4731}" dt="2023-04-12T06:44:07.394" v="6084" actId="478"/>
          <ac:spMkLst>
            <pc:docMk/>
            <pc:sldMk cId="2087088884" sldId="316"/>
            <ac:spMk id="2" creationId="{CB0C2CA0-15D9-96F5-6EB8-3E9C3CA69218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3" creationId="{1744052A-42FD-67E9-A2BC-8ECA4B9BB67C}"/>
          </ac:spMkLst>
        </pc:spChg>
        <pc:spChg chg="add del mod">
          <ac:chgData name="Ying Cao" userId="c5d2f89c-37b7-45b8-9142-b3d7055cf3db" providerId="ADAL" clId="{A46B9C56-A578-5742-9CB5-7FE61CFB4731}" dt="2023-04-12T06:44:24.877" v="6089" actId="478"/>
          <ac:spMkLst>
            <pc:docMk/>
            <pc:sldMk cId="2087088884" sldId="316"/>
            <ac:spMk id="4" creationId="{C69149CE-512C-1E80-46A1-4BD96D3EE84D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5" creationId="{AF523B03-EE8C-B605-B64D-3C4AB2D545F6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6" creationId="{CE2AC3A8-FC1A-7AA0-FE6A-B9C1DF6752C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7" creationId="{B455BBD1-DFB0-8646-35E5-2FB4ED1A5D6C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8" creationId="{D5F8DF37-3A53-C287-C55E-3DABE151F829}"/>
          </ac:spMkLst>
        </pc:spChg>
        <pc:spChg chg="add del mod">
          <ac:chgData name="Ying Cao" userId="c5d2f89c-37b7-45b8-9142-b3d7055cf3db" providerId="ADAL" clId="{A46B9C56-A578-5742-9CB5-7FE61CFB4731}" dt="2023-04-12T06:47:50.833" v="6141" actId="478"/>
          <ac:spMkLst>
            <pc:docMk/>
            <pc:sldMk cId="2087088884" sldId="316"/>
            <ac:spMk id="9" creationId="{FF7E6A07-84D2-0922-07CB-B1D9377BD5EE}"/>
          </ac:spMkLst>
        </pc:spChg>
        <pc:spChg chg="add del mod">
          <ac:chgData name="Ying Cao" userId="c5d2f89c-37b7-45b8-9142-b3d7055cf3db" providerId="ADAL" clId="{A46B9C56-A578-5742-9CB5-7FE61CFB4731}" dt="2023-04-12T07:26:55.663" v="6720" actId="478"/>
          <ac:spMkLst>
            <pc:docMk/>
            <pc:sldMk cId="2087088884" sldId="316"/>
            <ac:spMk id="10" creationId="{28A6AA20-27B9-9081-7CB5-DC536F6C092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" creationId="{821ED6DC-8E34-881C-9786-D851876877A0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" creationId="{A304571F-55DA-D784-919E-CA96CFB6AF87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9" creationId="{0F5784F6-1A98-68B5-AF41-5A25241B8A0C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0" creationId="{763621C8-E0F7-99F6-1564-896724069DE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" creationId="{C4A1F704-8AD2-62C9-167E-59E19CA83E2E}"/>
          </ac:spMkLst>
        </pc:spChg>
        <pc:spChg chg="add del mod">
          <ac:chgData name="Ying Cao" userId="c5d2f89c-37b7-45b8-9142-b3d7055cf3db" providerId="ADAL" clId="{A46B9C56-A578-5742-9CB5-7FE61CFB4731}" dt="2023-04-12T06:47:49.671" v="6140" actId="478"/>
          <ac:spMkLst>
            <pc:docMk/>
            <pc:sldMk cId="2087088884" sldId="316"/>
            <ac:spMk id="25" creationId="{7A793658-27DC-A047-73A7-B020A0DC105A}"/>
          </ac:spMkLst>
        </pc:spChg>
        <pc:spChg chg="add del mod">
          <ac:chgData name="Ying Cao" userId="c5d2f89c-37b7-45b8-9142-b3d7055cf3db" providerId="ADAL" clId="{A46B9C56-A578-5742-9CB5-7FE61CFB4731}" dt="2023-04-12T06:47:49.671" v="6140" actId="478"/>
          <ac:spMkLst>
            <pc:docMk/>
            <pc:sldMk cId="2087088884" sldId="316"/>
            <ac:spMk id="26" creationId="{5F9D6C7B-F6EC-A5AA-CDDC-2D96F854C6DD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7" creationId="{B6795FAB-3C9F-86DD-58DA-47D8E877C49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8" creationId="{E9FB1F84-C735-1FCF-485A-B06EB1C7D9B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34" creationId="{AEBCE8F8-00CB-A887-431D-A0B9AAE0FD13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37" creationId="{A42F88BB-06DB-F820-A25D-C4F03E863A9A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39" creationId="{F6C99D61-3CF6-B094-B18A-6B9D627E1BA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0" creationId="{8E02A7E7-BD3A-C849-008A-74BB43F2E4A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1" creationId="{1D04EA8C-AD83-3ED5-604C-1B1EF13471CE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42" creationId="{6244ABEE-B711-D4B3-64C0-41F07EF41F88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43" creationId="{8F1D5B71-533B-CBDB-BCBA-332A41C31167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4" creationId="{F5D00652-EF44-A9AE-CBA8-515942F244E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5" creationId="{14BE3F22-3175-E42B-C7C2-33AC904B60C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6" creationId="{AB1560BB-66F6-4218-BAA2-848FA80F60FE}"/>
          </ac:spMkLst>
        </pc:spChg>
        <pc:spChg chg="del">
          <ac:chgData name="Ying Cao" userId="c5d2f89c-37b7-45b8-9142-b3d7055cf3db" providerId="ADAL" clId="{A46B9C56-A578-5742-9CB5-7FE61CFB4731}" dt="2023-04-12T06:44:06.065" v="6083" actId="478"/>
          <ac:spMkLst>
            <pc:docMk/>
            <pc:sldMk cId="2087088884" sldId="316"/>
            <ac:spMk id="48" creationId="{46E17127-50A6-DB12-854D-25FE694C2C8D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49" creationId="{C47240D3-B190-DA87-22A2-5493CCF2D460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50" creationId="{2DC67E25-BE45-8CA1-7827-FCB4680D1633}"/>
          </ac:spMkLst>
        </pc:spChg>
        <pc:spChg chg="add del mod">
          <ac:chgData name="Ying Cao" userId="c5d2f89c-37b7-45b8-9142-b3d7055cf3db" providerId="ADAL" clId="{A46B9C56-A578-5742-9CB5-7FE61CFB4731}" dt="2023-04-12T06:44:46.136" v="6102" actId="478"/>
          <ac:spMkLst>
            <pc:docMk/>
            <pc:sldMk cId="2087088884" sldId="316"/>
            <ac:spMk id="51" creationId="{9410227A-7405-1C74-89B7-D9F86FD166BF}"/>
          </ac:spMkLst>
        </pc:spChg>
        <pc:spChg chg="del">
          <ac:chgData name="Ying Cao" userId="c5d2f89c-37b7-45b8-9142-b3d7055cf3db" providerId="ADAL" clId="{A46B9C56-A578-5742-9CB5-7FE61CFB4731}" dt="2023-04-12T06:44:06.065" v="6083" actId="478"/>
          <ac:spMkLst>
            <pc:docMk/>
            <pc:sldMk cId="2087088884" sldId="316"/>
            <ac:spMk id="52" creationId="{26E9C18D-9D8B-AC48-2CA9-7D13C989CF6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3" creationId="{C709745A-3144-242F-CE5D-A3C5E46A3398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4" creationId="{C86C53AB-2EB0-9704-2727-9D3A151EEE1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5" creationId="{AA28D468-7598-060C-E930-703712CA0C1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6" creationId="{2125695B-9B92-F3DD-CBA9-A1142D7C0EFC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7" creationId="{592E7FFC-40F6-E78A-A6A1-9CBC9621D9A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8" creationId="{BD8E1305-A9D7-B2F4-2155-4033FF9012F7}"/>
          </ac:spMkLst>
        </pc:spChg>
        <pc:spChg chg="add del mod">
          <ac:chgData name="Ying Cao" userId="c5d2f89c-37b7-45b8-9142-b3d7055cf3db" providerId="ADAL" clId="{A46B9C56-A578-5742-9CB5-7FE61CFB4731}" dt="2023-04-12T06:44:40.883" v="6098" actId="478"/>
          <ac:spMkLst>
            <pc:docMk/>
            <pc:sldMk cId="2087088884" sldId="316"/>
            <ac:spMk id="59" creationId="{D8C26C6C-7BD7-5B03-2756-1802C216E6A1}"/>
          </ac:spMkLst>
        </pc:spChg>
        <pc:spChg chg="add del mod">
          <ac:chgData name="Ying Cao" userId="c5d2f89c-37b7-45b8-9142-b3d7055cf3db" providerId="ADAL" clId="{A46B9C56-A578-5742-9CB5-7FE61CFB4731}" dt="2023-04-12T06:44:42.204" v="6099" actId="478"/>
          <ac:spMkLst>
            <pc:docMk/>
            <pc:sldMk cId="2087088884" sldId="316"/>
            <ac:spMk id="60" creationId="{FFD735B0-AEC0-2559-D465-7BB277419DFE}"/>
          </ac:spMkLst>
        </pc:spChg>
        <pc:spChg chg="add del mod">
          <ac:chgData name="Ying Cao" userId="c5d2f89c-37b7-45b8-9142-b3d7055cf3db" providerId="ADAL" clId="{A46B9C56-A578-5742-9CB5-7FE61CFB4731}" dt="2023-04-12T06:44:39.487" v="6097" actId="478"/>
          <ac:spMkLst>
            <pc:docMk/>
            <pc:sldMk cId="2087088884" sldId="316"/>
            <ac:spMk id="61" creationId="{5CBFA595-7B91-8487-6816-44711158AB36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2" creationId="{04AC77DC-5101-961C-BB85-1B371BF9A0DE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3" creationId="{82676B38-0D87-FAC5-A151-FAF581A9E051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4" creationId="{95831697-4D40-D4D5-9907-EDC13BD3C37F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5" creationId="{8F105C0E-D868-E988-C1FC-3960C9A962D0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6" creationId="{D934AD20-6BCC-8FC6-0A72-75772F043B42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7" creationId="{83A15B35-BDC9-AA78-BAB6-C304E3E6402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8" creationId="{EFC268CD-9FBB-7CD3-7D22-184B756F53A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9" creationId="{4677017E-61AF-5A77-D7FE-FC6E43A53111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0" creationId="{CB203828-0DC9-1AE8-BBFD-4BB8EF1AB352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1" creationId="{94072F6C-7047-AE26-2C29-6201B4B37BD2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2" creationId="{9D207E81-62C8-AFC3-A740-A7D6BCD89B6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3" creationId="{161A3E41-DD83-023A-5078-F129D55E06DE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4" creationId="{614B8F0D-1A85-DFE0-7BD8-130FDD8101C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6" creationId="{AE0C8EF1-A703-0870-CE41-7E02A9D5A14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77" creationId="{423F563C-A0E6-17A1-EA60-6F79DB22813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9" creationId="{42D24793-FFC3-C804-FF76-04325A83A50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0" creationId="{1A1AE740-1D1A-FE66-BA05-9F3D6791462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2" creationId="{BE30B6D0-DF84-71E3-1B0F-6E4F337F986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4" creationId="{DA5321DB-4BB9-C0DB-FB23-B90820991D69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5" creationId="{01B2F374-E448-8321-0E5F-D73E6C9AEF4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7" creationId="{66E3DA4B-E3F3-E84B-4FEB-02691DC18CF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8" creationId="{700B40F5-E830-AB74-BD9B-D68FFC520046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89" creationId="{329FCE4A-39C1-5A28-E8EA-636B096F37A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90" creationId="{0AC9C270-88F8-AE80-F18F-AA7DD14D000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92" creationId="{8A011D77-64E8-233A-B604-DE24C0CA3B4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3" creationId="{5E99FE21-73B9-F757-72EF-03A7F1EC869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4" creationId="{4FEB922F-8C90-56A6-BE51-B20D23250D0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5" creationId="{09DCC103-201D-3B45-C1BD-E629B42A4E0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6" creationId="{1DBD6C91-AE24-EE81-A25F-042EB024D99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7" creationId="{D751D1FF-CF25-D403-BC60-AE820C2A225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8" creationId="{4C7175FB-B97B-C15D-695E-1DBD6C94F2D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9" creationId="{4EF58B73-4BC6-58CF-E0FE-BF0A517750D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0" creationId="{CF6181F9-7E1E-69BA-6D9F-757929C1758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1" creationId="{D93EEC0A-177C-F779-CAB9-B47DFBEDD83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2" creationId="{BA9C3760-F06E-4529-35F1-9C02121DDFC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3" creationId="{A24FC201-F922-0276-FCC6-410138A0EA9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5" creationId="{DEB6D218-46E1-146B-88AA-B81EC6086AD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6" creationId="{AE2A8E99-AB3D-DEFA-C7AC-9DC54BBB1C7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9" creationId="{CFEFBC0D-A869-6B04-3C53-A5AA6CD0540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0" creationId="{89D10C8F-504E-A126-EFB8-D0BA11BD38A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2" creationId="{410E2AA1-AB24-0ECF-2074-97E8806AD56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4" creationId="{898F9D93-5D0E-2D4B-57E6-46332A4B14D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5" creationId="{5D671BB7-323A-50B0-686C-2C63BF4A00B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7" creationId="{1506B344-3C47-AAD6-6170-AFA6512D5BA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0" creationId="{F8256F10-E753-9D6C-FCEA-1B7CEEB124B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1" creationId="{BA917770-343F-3B48-8062-748EE5B682B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3" creationId="{C7626F9A-0B01-BBC5-9270-353D042F7E3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5" creationId="{8E06067B-1DA0-CC84-4032-E05DF71A6BA7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6" creationId="{63212064-56AC-AF54-D6D5-F5072542295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8" creationId="{2C97C334-DAD2-4D02-7129-DB4486AE66E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1" creationId="{311206DA-466C-DC79-6736-F2CB51FC639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2" creationId="{13ED8DC4-C255-4459-C1A6-864CBFBBEF6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6" creationId="{8A9D8BD6-8287-29AA-5174-9CDF6F4277CE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7" creationId="{1F441343-C998-6B2A-FC32-220B47DD5D7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0" creationId="{9C354406-6371-610C-3318-065BA9A46B3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1" creationId="{19CBA9B1-304F-001A-ED54-A751CB4E0BBD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2" creationId="{0F0F9D01-24DB-8EF9-E0A7-D3F039598CE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3" creationId="{5140FE8B-BF29-87DF-ED89-66976A70B05E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4" creationId="{3B06E914-8FA1-316E-DF39-E98CF911730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6" creationId="{8D3D4801-2B61-0B18-6779-D3034E6054C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7" creationId="{2F59CDCB-D057-3352-25D0-4361CDEAAF4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8" creationId="{DF573BD5-3A24-506B-F07E-71E5B452767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49" creationId="{B209A540-CE2D-1C0F-99F2-ADD9A86E74A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50" creationId="{49149B48-429E-18F4-82E5-D7BD6202B9A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51" creationId="{BE61A3A3-83A2-7CAA-6B7B-9D06728E6E5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54" creationId="{ECF10859-C3C4-F762-4D84-396C60B5D7A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57" creationId="{9DDB0DF8-E177-5CCB-7B68-B4E503B3BA4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61" creationId="{E0BD6EE2-371D-381D-230D-04E14993A3E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2" creationId="{B95730DC-B94B-4B2F-F4DF-3A97B95B17E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3" creationId="{C31F8D9A-57E5-9491-674E-D9C69A571520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64" creationId="{A84952D1-EDF4-3267-2E89-3E88651A179C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5" creationId="{16D79D42-353E-AA09-5006-74B86F73F7E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6" creationId="{05333EA9-4AB3-044A-9AFF-8069AA3A502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7" creationId="{D2E6D438-1D07-06EA-BB65-CD172E709AD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8" creationId="{377C714D-E8E2-78B1-E33F-B45E30DCDCB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9" creationId="{B80EB7FB-14F9-868E-D86F-A3D26A972C0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2" creationId="{9E59F28E-8867-3B1F-E2B7-47CDCCE125F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3" creationId="{BC20B64F-B366-E351-0D3C-71B81AD4D86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4" creationId="{D981DC8D-2F9D-C5FA-7C64-61C7B7E6783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5" creationId="{CA78AEE1-CCE0-051B-BA28-B4D4806B165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6" creationId="{08B002A7-FB54-EFC6-35B4-7539F2C306C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77" creationId="{B7832C36-8499-8DB8-6A46-8D4EE819FF29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78" creationId="{D2E65066-19E9-7405-680E-EF09E59FDE9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79" creationId="{8006EC88-6C46-4141-F670-911BDAC09023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80" creationId="{B8CE7ACB-E47F-4FA2-AAC8-DF946AC12A7D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88" creationId="{F1A4C49E-1681-7794-68B6-9F22F4FA8B3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0" creationId="{891BC544-219E-A56B-4FEA-1284732E6F67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1" creationId="{33EB6EAC-66FC-14ED-A039-9AB780C6DC43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4" creationId="{248B60E8-401A-3292-4F0B-190D05061A7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5" creationId="{6CEBF1C8-AB3F-895E-8AEF-7A509B62F65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6" creationId="{BB3282D2-4963-55D9-2579-6F432ABC173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7" creationId="{0EF70471-2187-2DC2-3BD8-28DAB8B2F4B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8" creationId="{BCABEF78-60BC-97BA-63D2-D9D8F3F1C0F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9" creationId="{FFF40903-0BF0-396F-6A4F-6D2EC5F554B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0" creationId="{8126EB0A-FA97-1070-88FD-CD127D39C3B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1" creationId="{7617E3D8-D545-D8C7-C56E-623E324CF7F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2" creationId="{8D880381-A247-EC60-2FC7-1F0D5E85D5B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03" creationId="{5475C56A-894C-9FAE-5E39-699E6848D453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4" creationId="{5BEF500B-9078-285E-C563-77A08CFA1BB2}"/>
          </ac:spMkLst>
        </pc:spChg>
        <pc:spChg chg="add del mod">
          <ac:chgData name="Ying Cao" userId="c5d2f89c-37b7-45b8-9142-b3d7055cf3db" providerId="ADAL" clId="{A46B9C56-A578-5742-9CB5-7FE61CFB4731}" dt="2023-04-12T06:47:50.833" v="6141" actId="478"/>
          <ac:spMkLst>
            <pc:docMk/>
            <pc:sldMk cId="2087088884" sldId="316"/>
            <ac:spMk id="205" creationId="{020BC023-6C32-EE05-50DC-95362CDE0278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6" creationId="{17A6892A-713E-A6F0-B8AB-F4024E58A6B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07" creationId="{35E478EC-37B1-5E53-A98B-923765B8D91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8" creationId="{A2C1F9E7-41C4-FF7D-3AAE-5F8BEA1F532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0" creationId="{D59B5677-D627-5FBB-A608-DC0E573ECFD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1" creationId="{351CA144-9025-B989-7219-3AFEEE0C6BA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2" creationId="{ACE5F927-35BF-B8C2-BE88-3CE7D894BAEC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214" creationId="{ACA31597-BFAA-92B2-2B88-97E584FF88F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5" creationId="{C5D75282-A045-DD77-9581-CBB6165D20E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6" creationId="{EAB2A95B-2C79-5A0F-D763-218707C3545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7" creationId="{AB5E5315-15A9-8FEF-A69E-CDCAE0190D8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8" creationId="{237035E0-08F7-AED4-E37D-AFADB8277CC7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9" creationId="{B0FA9EE6-CC19-AD22-876A-C990E33D9053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21" creationId="{59B507E2-5FB8-6EF1-DA84-FF84E4D88E36}"/>
          </ac:spMkLst>
        </pc:spChg>
        <pc:spChg chg="add del mod">
          <ac:chgData name="Ying Cao" userId="c5d2f89c-37b7-45b8-9142-b3d7055cf3db" providerId="ADAL" clId="{A46B9C56-A578-5742-9CB5-7FE61CFB4731}" dt="2023-04-12T06:46:07.243" v="6114" actId="478"/>
          <ac:spMkLst>
            <pc:docMk/>
            <pc:sldMk cId="2087088884" sldId="316"/>
            <ac:spMk id="222" creationId="{AA887996-B4C1-BC09-7BFD-F4B10F48B96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24" creationId="{6851CAEA-03F7-EB2C-C592-A54684FF775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31" creationId="{A8CD5B34-E300-0426-6D19-EB91FBA0701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33" creationId="{34D00863-2079-6315-3ED5-DDDFFD67AEFE}"/>
          </ac:spMkLst>
        </pc:spChg>
        <pc:spChg chg="add del mod">
          <ac:chgData name="Ying Cao" userId="c5d2f89c-37b7-45b8-9142-b3d7055cf3db" providerId="ADAL" clId="{A46B9C56-A578-5742-9CB5-7FE61CFB4731}" dt="2023-04-12T06:50:25.491" v="6174" actId="478"/>
          <ac:spMkLst>
            <pc:docMk/>
            <pc:sldMk cId="2087088884" sldId="316"/>
            <ac:spMk id="237" creationId="{B3F2F0E8-5917-9A2B-5693-9A37F3D0B7F3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38" creationId="{BCE9A381-DD0F-68B4-DF45-391E2276692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40" creationId="{21DE5C02-3052-3E93-5DB2-C5ECB7949303}"/>
          </ac:spMkLst>
        </pc:spChg>
        <pc:spChg chg="add del mod">
          <ac:chgData name="Ying Cao" userId="c5d2f89c-37b7-45b8-9142-b3d7055cf3db" providerId="ADAL" clId="{A46B9C56-A578-5742-9CB5-7FE61CFB4731}" dt="2023-04-12T06:47:49.671" v="6140" actId="478"/>
          <ac:spMkLst>
            <pc:docMk/>
            <pc:sldMk cId="2087088884" sldId="316"/>
            <ac:spMk id="241" creationId="{F72CEDA1-AC6E-EBA6-5F11-D0E02982F913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46" creationId="{0EEF1613-5683-E6C8-6BDD-E497D295C23D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47" creationId="{B76A87F1-8BE3-E2B0-6908-4B9CD888BB4C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49" creationId="{D44EAB69-1E58-C9DB-D311-D59ED2618122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52" creationId="{A251EADD-183C-E1D8-4D38-116AB66FC02A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53" creationId="{E86445ED-4E0B-A77C-9690-372D5097488E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55" creationId="{5902C4CA-957B-B5D0-2846-2D32A413A3FD}"/>
          </ac:spMkLst>
        </pc:spChg>
        <pc:spChg chg="add del mod">
          <ac:chgData name="Ying Cao" userId="c5d2f89c-37b7-45b8-9142-b3d7055cf3db" providerId="ADAL" clId="{A46B9C56-A578-5742-9CB5-7FE61CFB4731}" dt="2023-04-12T07:00:23.204" v="6338" actId="478"/>
          <ac:spMkLst>
            <pc:docMk/>
            <pc:sldMk cId="2087088884" sldId="316"/>
            <ac:spMk id="258" creationId="{1DA85CC5-B716-6F44-82F2-4C6D3AAB79B4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60" creationId="{C0B29916-1C7A-E20E-3AC5-F6162A2481C3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61" creationId="{1B3F18E5-C5F1-62C8-E79C-AE72D769F8F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5" creationId="{CD62EE47-8655-ACCC-F826-3E2E432473B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6" creationId="{4894BE83-135F-6643-8548-0011F80EA8FF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7" creationId="{38AE44A1-55D3-F97F-A9EA-6E59AB60D56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8" creationId="{18B946F3-02F7-2D2D-DDAE-621B5A7E24A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9" creationId="{C51CCB8A-2489-50C2-E6DD-B3D0C9491B8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0" creationId="{8F3D73B8-FA8E-9A9E-747B-E4D521DE2C1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1" creationId="{6A1C3408-04F3-E754-8077-7D49563024A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2" creationId="{B66ADFB2-B4E0-A6A5-3F76-F614CC160C7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3" creationId="{3F7D42EE-AF96-BA22-53C5-DB5F7C1BB0C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4" creationId="{269FE75E-5451-18AD-ADAC-A7C95654FDB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5" creationId="{578A980E-D473-7CF4-F081-66C5B517548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6" creationId="{A2AD1833-36FE-D646-F3FE-025517552AB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7" creationId="{AC86930E-B060-A30C-3D1F-DCB25C8B4DB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8" creationId="{8F6B7F09-3627-F56B-92D4-696E6F12D76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9" creationId="{15A1BFEC-5A7D-FF9A-559B-BEB9D0FD2D15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0" creationId="{E0BE02D8-5A1D-8140-EF7F-9ACAF5CE5D36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1" creationId="{E807A470-8B56-0DB5-4611-7D812C26C3D8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3" creationId="{D2CB8A0C-01EE-658C-1C22-D6EBE9E50662}"/>
          </ac:spMkLst>
        </pc:spChg>
        <pc:spChg chg="add del mod">
          <ac:chgData name="Ying Cao" userId="c5d2f89c-37b7-45b8-9142-b3d7055cf3db" providerId="ADAL" clId="{A46B9C56-A578-5742-9CB5-7FE61CFB4731}" dt="2023-04-12T07:00:31.365" v="6339" actId="478"/>
          <ac:spMkLst>
            <pc:docMk/>
            <pc:sldMk cId="2087088884" sldId="316"/>
            <ac:spMk id="286" creationId="{B0737744-06E0-39F0-568D-47214A83BD11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7" creationId="{3AEC8602-5AA9-DE28-E2FD-643A42BCFCC2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8" creationId="{A824EE2F-ACF3-5AAE-201D-8B20331A97E8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90" creationId="{F351D49E-D0D2-D325-5131-8C24329E49B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93" creationId="{71D0B40E-80D6-72B1-778D-37FAA04C7834}"/>
          </ac:spMkLst>
        </pc:spChg>
        <pc:spChg chg="add mod">
          <ac:chgData name="Ying Cao" userId="c5d2f89c-37b7-45b8-9142-b3d7055cf3db" providerId="ADAL" clId="{A46B9C56-A578-5742-9CB5-7FE61CFB4731}" dt="2023-04-12T07:26:17.363" v="6714" actId="12789"/>
          <ac:spMkLst>
            <pc:docMk/>
            <pc:sldMk cId="2087088884" sldId="316"/>
            <ac:spMk id="294" creationId="{F42A587F-D205-3A09-26FB-C80F07758667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295" creationId="{7FA21FC6-7B88-881F-D71B-959959FEE1AD}"/>
          </ac:spMkLst>
        </pc:spChg>
        <pc:spChg chg="add del mod">
          <ac:chgData name="Ying Cao" userId="c5d2f89c-37b7-45b8-9142-b3d7055cf3db" providerId="ADAL" clId="{A46B9C56-A578-5742-9CB5-7FE61CFB4731}" dt="2023-04-12T06:54:04.109" v="6225" actId="478"/>
          <ac:spMkLst>
            <pc:docMk/>
            <pc:sldMk cId="2087088884" sldId="316"/>
            <ac:spMk id="296" creationId="{2CDE0DF7-C7DC-975E-60BD-9C34A461373F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297" creationId="{4405A396-EE1F-F710-1445-D136D2E5286C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98" creationId="{DFD673A3-9206-EEEF-1DDC-0F038D3BD69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99" creationId="{2BCC1F93-308C-253B-FEDC-F9AA405091A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300" creationId="{484B7E8E-3AF2-B863-CDAA-E55DE0860128}"/>
          </ac:spMkLst>
        </pc:spChg>
        <pc:spChg chg="add mod">
          <ac:chgData name="Ying Cao" userId="c5d2f89c-37b7-45b8-9142-b3d7055cf3db" providerId="ADAL" clId="{A46B9C56-A578-5742-9CB5-7FE61CFB4731}" dt="2023-04-12T06:55:57.468" v="6294" actId="1076"/>
          <ac:spMkLst>
            <pc:docMk/>
            <pc:sldMk cId="2087088884" sldId="316"/>
            <ac:spMk id="301" creationId="{74E83C89-AE97-7F65-17A9-D1A39782782A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2" creationId="{00625B36-7BE7-4991-8B59-FEAD2D063309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3" creationId="{861ABEDB-8332-BDA8-8B92-97EA613E25C5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4" creationId="{5CC946E5-3B02-19C7-E8D7-172ABDCE5D66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5" creationId="{5D4A33E5-0BA1-D5F6-272A-EDCC94B7AE25}"/>
          </ac:spMkLst>
        </pc:spChg>
        <pc:spChg chg="add del mod">
          <ac:chgData name="Ying Cao" userId="c5d2f89c-37b7-45b8-9142-b3d7055cf3db" providerId="ADAL" clId="{A46B9C56-A578-5742-9CB5-7FE61CFB4731}" dt="2023-04-12T07:00:23.204" v="6338" actId="478"/>
          <ac:spMkLst>
            <pc:docMk/>
            <pc:sldMk cId="2087088884" sldId="316"/>
            <ac:spMk id="306" creationId="{7B81EE9E-1FFD-C708-564B-2CFBA4C9032B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07" creationId="{231DCF49-CF80-0C98-056D-93B3013A3A39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08" creationId="{4791732E-466D-7171-499F-DB3F4362E1FD}"/>
          </ac:spMkLst>
        </pc:spChg>
        <pc:spChg chg="add mod">
          <ac:chgData name="Ying Cao" userId="c5d2f89c-37b7-45b8-9142-b3d7055cf3db" providerId="ADAL" clId="{A46B9C56-A578-5742-9CB5-7FE61CFB4731}" dt="2023-04-12T06:59:18.093" v="6330" actId="12789"/>
          <ac:spMkLst>
            <pc:docMk/>
            <pc:sldMk cId="2087088884" sldId="316"/>
            <ac:spMk id="309" creationId="{D1E9BD46-F913-6F03-5D14-A54F6900797C}"/>
          </ac:spMkLst>
        </pc:spChg>
        <pc:spChg chg="add del mod">
          <ac:chgData name="Ying Cao" userId="c5d2f89c-37b7-45b8-9142-b3d7055cf3db" providerId="ADAL" clId="{A46B9C56-A578-5742-9CB5-7FE61CFB4731}" dt="2023-04-12T06:58:45.977" v="6324" actId="478"/>
          <ac:spMkLst>
            <pc:docMk/>
            <pc:sldMk cId="2087088884" sldId="316"/>
            <ac:spMk id="310" creationId="{A043CEA9-7460-3EAD-78C8-64A35AD9FE12}"/>
          </ac:spMkLst>
        </pc:spChg>
        <pc:spChg chg="add del mod">
          <ac:chgData name="Ying Cao" userId="c5d2f89c-37b7-45b8-9142-b3d7055cf3db" providerId="ADAL" clId="{A46B9C56-A578-5742-9CB5-7FE61CFB4731}" dt="2023-04-12T06:58:45.977" v="6324" actId="478"/>
          <ac:spMkLst>
            <pc:docMk/>
            <pc:sldMk cId="2087088884" sldId="316"/>
            <ac:spMk id="311" creationId="{81040C5D-12D2-E752-71EB-45AEDF59A019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2" creationId="{2EEA781F-E36D-A2C6-E958-93114E8D9215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3" creationId="{C9949414-4A62-8345-17AA-E08935D73FFF}"/>
          </ac:spMkLst>
        </pc:spChg>
        <pc:spChg chg="add mod">
          <ac:chgData name="Ying Cao" userId="c5d2f89c-37b7-45b8-9142-b3d7055cf3db" providerId="ADAL" clId="{A46B9C56-A578-5742-9CB5-7FE61CFB4731}" dt="2023-04-12T06:59:18.093" v="6330" actId="12789"/>
          <ac:spMkLst>
            <pc:docMk/>
            <pc:sldMk cId="2087088884" sldId="316"/>
            <ac:spMk id="314" creationId="{CADD3C69-A705-1F11-D97A-EF3C76EB0D15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5" creationId="{A7865C3E-415D-102A-EB4E-1C73BB3FCF56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6" creationId="{E779B6BD-64D0-869B-AF6A-58AB2507CFD8}"/>
          </ac:spMkLst>
        </pc:spChg>
        <pc:spChg chg="add mod">
          <ac:chgData name="Ying Cao" userId="c5d2f89c-37b7-45b8-9142-b3d7055cf3db" providerId="ADAL" clId="{A46B9C56-A578-5742-9CB5-7FE61CFB4731}" dt="2023-04-12T06:59:18.093" v="6330" actId="12789"/>
          <ac:spMkLst>
            <pc:docMk/>
            <pc:sldMk cId="2087088884" sldId="316"/>
            <ac:spMk id="317" creationId="{E3031E35-F52C-55D7-2AFE-A949A547CB94}"/>
          </ac:spMkLst>
        </pc:spChg>
        <pc:spChg chg="add del mod">
          <ac:chgData name="Ying Cao" userId="c5d2f89c-37b7-45b8-9142-b3d7055cf3db" providerId="ADAL" clId="{A46B9C56-A578-5742-9CB5-7FE61CFB4731}" dt="2023-04-12T07:00:31.365" v="6339" actId="478"/>
          <ac:spMkLst>
            <pc:docMk/>
            <pc:sldMk cId="2087088884" sldId="316"/>
            <ac:spMk id="318" creationId="{7B676D0F-A060-A62B-2F61-6ADCFD838A93}"/>
          </ac:spMkLst>
        </pc:spChg>
        <pc:spChg chg="add mod">
          <ac:chgData name="Ying Cao" userId="c5d2f89c-37b7-45b8-9142-b3d7055cf3db" providerId="ADAL" clId="{A46B9C56-A578-5742-9CB5-7FE61CFB4731}" dt="2023-04-12T07:25:50.362" v="6708" actId="1076"/>
          <ac:spMkLst>
            <pc:docMk/>
            <pc:sldMk cId="2087088884" sldId="316"/>
            <ac:spMk id="319" creationId="{89BAAE6E-EFC5-997B-B1FC-DEFD1ABD8A04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22" creationId="{D2D5A5E8-B644-77CA-5589-DCB89CCDA6C4}"/>
          </ac:spMkLst>
        </pc:spChg>
        <pc:spChg chg="add mod">
          <ac:chgData name="Ying Cao" userId="c5d2f89c-37b7-45b8-9142-b3d7055cf3db" providerId="ADAL" clId="{A46B9C56-A578-5742-9CB5-7FE61CFB4731}" dt="2023-04-12T07:25:55.062" v="6710" actId="1076"/>
          <ac:spMkLst>
            <pc:docMk/>
            <pc:sldMk cId="2087088884" sldId="316"/>
            <ac:spMk id="327" creationId="{B2E224B3-1F87-523E-DC8D-8463305C4063}"/>
          </ac:spMkLst>
        </pc:spChg>
        <pc:spChg chg="add mod">
          <ac:chgData name="Ying Cao" userId="c5d2f89c-37b7-45b8-9142-b3d7055cf3db" providerId="ADAL" clId="{A46B9C56-A578-5742-9CB5-7FE61CFB4731}" dt="2023-04-12T07:26:07.936" v="6712" actId="1076"/>
          <ac:spMkLst>
            <pc:docMk/>
            <pc:sldMk cId="2087088884" sldId="316"/>
            <ac:spMk id="328" creationId="{E39EB1A7-DB64-59E3-DC58-024E68DCFB3B}"/>
          </ac:spMkLst>
        </pc:spChg>
        <pc:spChg chg="add del mod">
          <ac:chgData name="Ying Cao" userId="c5d2f89c-37b7-45b8-9142-b3d7055cf3db" providerId="ADAL" clId="{A46B9C56-A578-5742-9CB5-7FE61CFB4731}" dt="2023-04-12T07:01:34.743" v="6355" actId="478"/>
          <ac:spMkLst>
            <pc:docMk/>
            <pc:sldMk cId="2087088884" sldId="316"/>
            <ac:spMk id="331" creationId="{420BB220-466D-C8F3-FE90-C952E0756CF0}"/>
          </ac:spMkLst>
        </pc:spChg>
        <pc:spChg chg="add del mod">
          <ac:chgData name="Ying Cao" userId="c5d2f89c-37b7-45b8-9142-b3d7055cf3db" providerId="ADAL" clId="{A46B9C56-A578-5742-9CB5-7FE61CFB4731}" dt="2023-04-12T07:01:37.992" v="6357" actId="478"/>
          <ac:spMkLst>
            <pc:docMk/>
            <pc:sldMk cId="2087088884" sldId="316"/>
            <ac:spMk id="332" creationId="{9A91A679-3F6C-D615-46B9-5CCE78533C78}"/>
          </ac:spMkLst>
        </pc:spChg>
        <pc:spChg chg="add del mod">
          <ac:chgData name="Ying Cao" userId="c5d2f89c-37b7-45b8-9142-b3d7055cf3db" providerId="ADAL" clId="{A46B9C56-A578-5742-9CB5-7FE61CFB4731}" dt="2023-04-12T07:01:31.529" v="6353" actId="478"/>
          <ac:spMkLst>
            <pc:docMk/>
            <pc:sldMk cId="2087088884" sldId="316"/>
            <ac:spMk id="333" creationId="{D0934756-AE5B-86C5-BE86-711A14A7559B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4" creationId="{2E8E1B94-A09A-CA60-4A3D-5018F314FBE0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5" creationId="{1A5CB3F7-B294-F9E4-3D66-79895D2BA72F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7" creationId="{79723F7E-6B0C-0205-FDB9-E27F93408F31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9" creationId="{8DBC0DBA-17AA-C60F-FE00-92D5B50E6C43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2" creationId="{F54EF53F-542A-DB5A-0A6A-BE87D6927CFB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4" creationId="{75D46FA1-AF4C-ED1B-F9DE-7D40EF46BCEA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5" creationId="{DA228FA8-847B-A26B-1677-459EEFFD3414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6" creationId="{B6221EB4-4AA3-9553-7FE9-6185106547A1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8" creationId="{5F58C049-A091-6A5B-3B3D-EC121948DD53}"/>
          </ac:spMkLst>
        </pc:spChg>
        <pc:spChg chg="add del mod">
          <ac:chgData name="Ying Cao" userId="c5d2f89c-37b7-45b8-9142-b3d7055cf3db" providerId="ADAL" clId="{A46B9C56-A578-5742-9CB5-7FE61CFB4731}" dt="2023-04-12T07:01:42.928" v="6360" actId="478"/>
          <ac:spMkLst>
            <pc:docMk/>
            <pc:sldMk cId="2087088884" sldId="316"/>
            <ac:spMk id="349" creationId="{10D28683-5228-2B1E-680C-9DC64F66DB90}"/>
          </ac:spMkLst>
        </pc:spChg>
        <pc:spChg chg="add del mod">
          <ac:chgData name="Ying Cao" userId="c5d2f89c-37b7-45b8-9142-b3d7055cf3db" providerId="ADAL" clId="{A46B9C56-A578-5742-9CB5-7FE61CFB4731}" dt="2023-04-12T07:01:42.109" v="6359" actId="478"/>
          <ac:spMkLst>
            <pc:docMk/>
            <pc:sldMk cId="2087088884" sldId="316"/>
            <ac:spMk id="350" creationId="{0FC2A657-9090-1278-087D-1CE4FE5D26BC}"/>
          </ac:spMkLst>
        </pc:spChg>
        <pc:spChg chg="add del mod">
          <ac:chgData name="Ying Cao" userId="c5d2f89c-37b7-45b8-9142-b3d7055cf3db" providerId="ADAL" clId="{A46B9C56-A578-5742-9CB5-7FE61CFB4731}" dt="2023-04-12T07:01:42.109" v="6359" actId="478"/>
          <ac:spMkLst>
            <pc:docMk/>
            <pc:sldMk cId="2087088884" sldId="316"/>
            <ac:spMk id="351" creationId="{DC5A65EF-7194-BF7B-7560-4E0C3DAEB457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2" creationId="{E4B345AD-F205-CF3F-623C-D7CB37DC8F93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3" creationId="{20F22F7C-1E66-0E1A-ABEA-9FE0F6890E8C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4" creationId="{77D00D34-0725-D7F9-BD37-6C8AF5516C23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5" creationId="{4CF532EF-C917-C28A-F339-73733A230482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64" creationId="{30616286-DA78-7B04-D78C-69D10A16C434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65" creationId="{04C5287E-B446-9FB4-4E08-05DA39FEB9AB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66" creationId="{4D4C2A87-6FA5-B800-0F3B-A61CFD8726C9}"/>
          </ac:spMkLst>
        </pc:spChg>
        <pc:spChg chg="add mod">
          <ac:chgData name="Ying Cao" userId="c5d2f89c-37b7-45b8-9142-b3d7055cf3db" providerId="ADAL" clId="{A46B9C56-A578-5742-9CB5-7FE61CFB4731}" dt="2023-04-12T07:26:17.363" v="6714" actId="12789"/>
          <ac:spMkLst>
            <pc:docMk/>
            <pc:sldMk cId="2087088884" sldId="316"/>
            <ac:spMk id="369" creationId="{EDC67DF0-A180-6CCC-2463-E36446FA0D96}"/>
          </ac:spMkLst>
        </pc:spChg>
        <pc:spChg chg="add mod">
          <ac:chgData name="Ying Cao" userId="c5d2f89c-37b7-45b8-9142-b3d7055cf3db" providerId="ADAL" clId="{A46B9C56-A578-5742-9CB5-7FE61CFB4731}" dt="2023-04-12T07:26:17.363" v="6714" actId="12789"/>
          <ac:spMkLst>
            <pc:docMk/>
            <pc:sldMk cId="2087088884" sldId="316"/>
            <ac:spMk id="371" creationId="{111BBF63-5712-F2D8-EA6B-C8DE5E0BAA74}"/>
          </ac:spMkLst>
        </pc:spChg>
        <pc:spChg chg="add mod">
          <ac:chgData name="Ying Cao" userId="c5d2f89c-37b7-45b8-9142-b3d7055cf3db" providerId="ADAL" clId="{A46B9C56-A578-5742-9CB5-7FE61CFB4731}" dt="2023-04-12T07:26:47.220" v="6719" actId="1076"/>
          <ac:spMkLst>
            <pc:docMk/>
            <pc:sldMk cId="2087088884" sldId="316"/>
            <ac:spMk id="377" creationId="{EC99B28B-B568-927D-20B3-66D1CE1B9B84}"/>
          </ac:spMkLst>
        </pc:spChg>
        <pc:grpChg chg="del">
          <ac:chgData name="Ying Cao" userId="c5d2f89c-37b7-45b8-9142-b3d7055cf3db" providerId="ADAL" clId="{A46B9C56-A578-5742-9CB5-7FE61CFB4731}" dt="2023-04-12T06:44:06.065" v="6083" actId="478"/>
          <ac:grpSpMkLst>
            <pc:docMk/>
            <pc:sldMk cId="2087088884" sldId="316"/>
            <ac:grpSpMk id="38" creationId="{5098601C-2864-15C2-6827-8846785509AA}"/>
          </ac:grpSpMkLst>
        </pc:grpChg>
        <pc:graphicFrameChg chg="del">
          <ac:chgData name="Ying Cao" userId="c5d2f89c-37b7-45b8-9142-b3d7055cf3db" providerId="ADAL" clId="{A46B9C56-A578-5742-9CB5-7FE61CFB4731}" dt="2023-04-12T06:44:06.065" v="6083" actId="478"/>
          <ac:graphicFrameMkLst>
            <pc:docMk/>
            <pc:sldMk cId="2087088884" sldId="316"/>
            <ac:graphicFrameMk id="47" creationId="{55AFC314-B474-2519-52AA-216FEC4562C3}"/>
          </ac:graphicFrameMkLst>
        </pc:graphicFrameChg>
        <pc:cxnChg chg="add del mod">
          <ac:chgData name="Ying Cao" userId="c5d2f89c-37b7-45b8-9142-b3d7055cf3db" providerId="ADAL" clId="{A46B9C56-A578-5742-9CB5-7FE61CFB4731}" dt="2023-04-12T06:44:37.448" v="6095" actId="478"/>
          <ac:cxnSpMkLst>
            <pc:docMk/>
            <pc:sldMk cId="2087088884" sldId="316"/>
            <ac:cxnSpMk id="13" creationId="{FEB028BE-F201-2772-2E47-CA249DE6340B}"/>
          </ac:cxnSpMkLst>
        </pc:cxnChg>
        <pc:cxnChg chg="add del mod">
          <ac:chgData name="Ying Cao" userId="c5d2f89c-37b7-45b8-9142-b3d7055cf3db" providerId="ADAL" clId="{A46B9C56-A578-5742-9CB5-7FE61CFB4731}" dt="2023-04-12T06:44:38.293" v="6096" actId="478"/>
          <ac:cxnSpMkLst>
            <pc:docMk/>
            <pc:sldMk cId="2087088884" sldId="316"/>
            <ac:cxnSpMk id="14" creationId="{92846678-40DC-3D52-F02D-805CD06C212F}"/>
          </ac:cxnSpMkLst>
        </pc:cxnChg>
        <pc:cxnChg chg="add del mod">
          <ac:chgData name="Ying Cao" userId="c5d2f89c-37b7-45b8-9142-b3d7055cf3db" providerId="ADAL" clId="{A46B9C56-A578-5742-9CB5-7FE61CFB4731}" dt="2023-04-12T06:44:44.696" v="6101" actId="478"/>
          <ac:cxnSpMkLst>
            <pc:docMk/>
            <pc:sldMk cId="2087088884" sldId="316"/>
            <ac:cxnSpMk id="15" creationId="{FED7859B-7BF1-18CC-5654-A190830695A1}"/>
          </ac:cxnSpMkLst>
        </pc:cxnChg>
        <pc:cxnChg chg="add del mod">
          <ac:chgData name="Ying Cao" userId="c5d2f89c-37b7-45b8-9142-b3d7055cf3db" providerId="ADAL" clId="{A46B9C56-A578-5742-9CB5-7FE61CFB4731}" dt="2023-04-12T06:44:43.237" v="6100" actId="478"/>
          <ac:cxnSpMkLst>
            <pc:docMk/>
            <pc:sldMk cId="2087088884" sldId="316"/>
            <ac:cxnSpMk id="16" creationId="{466A7B64-B6F2-1490-96D3-C48E8611E57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7" creationId="{822F49C4-0087-E2F0-5D7B-B6922598D20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8" creationId="{D888565E-6337-05EE-35A5-59EA7D1784CE}"/>
          </ac:cxnSpMkLst>
        </pc:cxnChg>
        <pc:cxnChg chg="del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23" creationId="{77B017F0-BDDD-9E30-7D88-DE9B063A3C27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29" creationId="{65F02C3F-1F54-D687-92CB-20F4CCC7453B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30" creationId="{75950EDD-7806-32E7-204A-041FCAC59F2E}"/>
          </ac:cxnSpMkLst>
        </pc:cxnChg>
        <pc:cxnChg chg="del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31" creationId="{3592D4A2-42FC-7B06-D014-58F66D877E83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32" creationId="{BAA9331A-56BC-3C77-7172-8F0C23A483BE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33" creationId="{36704A0E-6FDC-98BD-B525-45E1C5692055}"/>
          </ac:cxnSpMkLst>
        </pc:cxnChg>
        <pc:cxnChg chg="del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35" creationId="{C7A3898A-7CEC-FE8E-873A-DB11111BE0CB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75" creationId="{99A3950A-A18B-9900-25E5-6422DA069777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78" creationId="{9A4E6292-E8B9-7384-30E3-F841B890B0A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81" creationId="{EC8FB6C8-63A8-6DB1-4F7D-931CF95FD4D1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83" creationId="{367B1E1A-167E-61FE-B173-6D94FC19A953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86" creationId="{3CE438EE-F631-29A6-19D4-393C789857CE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91" creationId="{4AE750E0-ECC3-BA68-3B5F-0A82001D2500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04" creationId="{8535B09C-952D-A33F-B0FC-A1FB76A8ACA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07" creationId="{6BC4F5C9-B859-F193-71B9-1618D31DE801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08" creationId="{0D8E610F-7FE4-16D0-A0D7-6B4DFDED4A31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1" creationId="{145FF079-E1DB-A99E-691A-13AA0D74860F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3" creationId="{EFA4DF96-A2E3-7AA8-15D9-FA7A15087F68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6" creationId="{0B7D10D6-34CC-BC45-6B1E-52E51B62E36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8" creationId="{7A99CA5E-0536-EFDC-0BAB-A0109A11F76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9" creationId="{CEC9E233-C034-0067-4B08-D02474067E73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2" creationId="{04CD3529-D1C5-8571-1A7D-33D02F96B36D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4" creationId="{BBD1112C-D072-D5CA-274A-E75D3974AF22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7" creationId="{DA5EA1FD-1595-1CB5-D146-944045AA28DE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9" creationId="{6174B4D7-FEAB-8E6C-A981-C0C4D9386AF5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0" creationId="{F5C53B10-AAFF-F802-6B42-059DD619997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3" creationId="{B9C1C77F-485C-B5A4-7C03-40F54252CB1A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4" creationId="{DF9813E7-9E1D-5979-6B97-ACCCDBB9FE46}"/>
          </ac:cxnSpMkLst>
        </pc:cxnChg>
        <pc:cxnChg chg="add del mod">
          <ac:chgData name="Ying Cao" userId="c5d2f89c-37b7-45b8-9142-b3d7055cf3db" providerId="ADAL" clId="{A46B9C56-A578-5742-9CB5-7FE61CFB4731}" dt="2023-04-12T06:44:26.501" v="6090" actId="478"/>
          <ac:cxnSpMkLst>
            <pc:docMk/>
            <pc:sldMk cId="2087088884" sldId="316"/>
            <ac:cxnSpMk id="135" creationId="{3C5C4479-BFED-7FC0-D8BE-D587BA69751D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8" creationId="{1E5EAD0B-17F2-B771-03F5-512AC4CF478B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9" creationId="{1FCE49F3-7155-C34C-A5BB-296F4F52DD5B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45" creationId="{9A523F4E-DCFC-77B7-3214-159515248163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2" creationId="{D996B271-3081-BB60-A7DA-FCD8AF845999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3" creationId="{C9E4670D-A015-E811-798D-772FBF5A0443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5" creationId="{F59A0D19-E90A-507D-8DF7-D5F0F4D1CC07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6" creationId="{3F5B6F2E-0E78-66DA-7DCC-6EA5F72DF404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8" creationId="{A7B82529-CDC5-C689-07DB-5B89D7513BFF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9" creationId="{95169104-2184-52F7-21D4-11B5FB85A126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60" creationId="{3A7EF0D9-6D45-325B-A799-8F04835C42BC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70" creationId="{701B5EB9-8894-2B0A-8BB1-9868D5E9AE2F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71" creationId="{9AC9FB03-813D-046A-CC60-8477D79744EC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1" creationId="{747848D2-8AAD-CA11-A99D-1322F787649C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2" creationId="{21114D19-2FD7-DFFE-5356-8E7881A49E89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3" creationId="{405DC25D-ABD1-A03D-7C7C-5B777D3B6A1F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4" creationId="{178B1E15-9A7D-0586-FF3E-A47B252197A6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5" creationId="{5AAC883A-A40A-BEB3-0E06-2E0F06B1330D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6" creationId="{5387B8F9-3596-BDEB-818C-2ADC8DCDBE51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7" creationId="{ACCDDA8D-A369-95A6-8737-B4792F2DDDD8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89" creationId="{53658880-7646-6381-FC6D-6A47DF125C8D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92" creationId="{81FBA370-4D11-741F-34EC-8F4CBD877896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93" creationId="{3DED07F5-071B-7A2D-AFDA-AE4DBEF9959C}"/>
          </ac:cxnSpMkLst>
        </pc:cxnChg>
        <pc:cxnChg chg="add del mod">
          <ac:chgData name="Ying Cao" userId="c5d2f89c-37b7-45b8-9142-b3d7055cf3db" providerId="ADAL" clId="{A46B9C56-A578-5742-9CB5-7FE61CFB4731}" dt="2023-04-12T06:44:34.840" v="6093" actId="478"/>
          <ac:cxnSpMkLst>
            <pc:docMk/>
            <pc:sldMk cId="2087088884" sldId="316"/>
            <ac:cxnSpMk id="209" creationId="{BC898EEA-18C5-11D1-CAA3-236E4E295418}"/>
          </ac:cxnSpMkLst>
        </pc:cxnChg>
        <pc:cxnChg chg="add del mod">
          <ac:chgData name="Ying Cao" userId="c5d2f89c-37b7-45b8-9142-b3d7055cf3db" providerId="ADAL" clId="{A46B9C56-A578-5742-9CB5-7FE61CFB4731}" dt="2023-04-12T06:44:32.333" v="6092" actId="478"/>
          <ac:cxnSpMkLst>
            <pc:docMk/>
            <pc:sldMk cId="2087088884" sldId="316"/>
            <ac:cxnSpMk id="213" creationId="{C62BBB24-2FF4-F031-5698-1005EEA8353E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20" creationId="{B8713766-6645-ECAA-2451-5FAFC9142204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25" creationId="{9CA04AC5-DB58-3645-1125-1EFB8FEF13EA}"/>
          </ac:cxnSpMkLst>
        </pc:cxnChg>
        <pc:cxnChg chg="add mod">
          <ac:chgData name="Ying Cao" userId="c5d2f89c-37b7-45b8-9142-b3d7055cf3db" providerId="ADAL" clId="{A46B9C56-A578-5742-9CB5-7FE61CFB4731}" dt="2023-04-12T07:26:17.363" v="6714" actId="12789"/>
          <ac:cxnSpMkLst>
            <pc:docMk/>
            <pc:sldMk cId="2087088884" sldId="316"/>
            <ac:cxnSpMk id="234" creationId="{14900FA3-5FA7-870B-1CB0-BCDAD666FF2A}"/>
          </ac:cxnSpMkLst>
        </pc:cxnChg>
        <pc:cxnChg chg="add del mod">
          <ac:chgData name="Ying Cao" userId="c5d2f89c-37b7-45b8-9142-b3d7055cf3db" providerId="ADAL" clId="{A46B9C56-A578-5742-9CB5-7FE61CFB4731}" dt="2023-04-12T06:47:49.671" v="6140" actId="478"/>
          <ac:cxnSpMkLst>
            <pc:docMk/>
            <pc:sldMk cId="2087088884" sldId="316"/>
            <ac:cxnSpMk id="239" creationId="{6B844D88-233A-F178-DB5B-68AC6E5552D3}"/>
          </ac:cxnSpMkLst>
        </pc:cxnChg>
        <pc:cxnChg chg="add del mod">
          <ac:chgData name="Ying Cao" userId="c5d2f89c-37b7-45b8-9142-b3d7055cf3db" providerId="ADAL" clId="{A46B9C56-A578-5742-9CB5-7FE61CFB4731}" dt="2023-04-12T06:47:49.671" v="6140" actId="478"/>
          <ac:cxnSpMkLst>
            <pc:docMk/>
            <pc:sldMk cId="2087088884" sldId="316"/>
            <ac:cxnSpMk id="242" creationId="{99EE3A42-B3A3-41C4-F3DA-0EDC9827B6BD}"/>
          </ac:cxnSpMkLst>
        </pc:cxnChg>
        <pc:cxnChg chg="add del mod">
          <ac:chgData name="Ying Cao" userId="c5d2f89c-37b7-45b8-9142-b3d7055cf3db" providerId="ADAL" clId="{A46B9C56-A578-5742-9CB5-7FE61CFB4731}" dt="2023-04-12T06:47:49.671" v="6140" actId="478"/>
          <ac:cxnSpMkLst>
            <pc:docMk/>
            <pc:sldMk cId="2087088884" sldId="316"/>
            <ac:cxnSpMk id="243" creationId="{E00F1265-33A4-DC50-8921-0520818C2CDA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48" creationId="{C6EF32E2-0E06-FB3F-F946-BB527F45DA5D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0" creationId="{4DA456BC-666A-ADD2-B549-898BD8322603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1" creationId="{9D97E517-C944-F052-95B1-B82FC2841EDE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4" creationId="{4DB9CD83-6138-FF05-CB4A-9C1DF6FB8598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6" creationId="{D2EAE9A1-3F1C-DF7A-2323-24B5FC4A36F3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7" creationId="{501547AB-C29C-D369-D98B-B72ED6D919CE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82" creationId="{11C9A884-7D34-E031-EA2B-7F8BEACE8BC0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84" creationId="{EB31B80B-A284-4561-932B-D86AE3F6BF1F}"/>
          </ac:cxnSpMkLst>
        </pc:cxnChg>
        <pc:cxnChg chg="add mod">
          <ac:chgData name="Ying Cao" userId="c5d2f89c-37b7-45b8-9142-b3d7055cf3db" providerId="ADAL" clId="{A46B9C56-A578-5742-9CB5-7FE61CFB4731}" dt="2023-04-12T07:26:17.363" v="6714" actId="12789"/>
          <ac:cxnSpMkLst>
            <pc:docMk/>
            <pc:sldMk cId="2087088884" sldId="316"/>
            <ac:cxnSpMk id="285" creationId="{0894D1FB-CD5D-0E97-2402-493D2CE4F277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89" creationId="{B8319CCE-CEBC-EB66-C43B-5C19DE4A59A4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91" creationId="{804780E3-C655-CF85-A720-A5CF75E5AA2B}"/>
          </ac:cxnSpMkLst>
        </pc:cxnChg>
        <pc:cxnChg chg="add mod">
          <ac:chgData name="Ying Cao" userId="c5d2f89c-37b7-45b8-9142-b3d7055cf3db" providerId="ADAL" clId="{A46B9C56-A578-5742-9CB5-7FE61CFB4731}" dt="2023-04-12T07:26:17.363" v="6714" actId="12789"/>
          <ac:cxnSpMkLst>
            <pc:docMk/>
            <pc:sldMk cId="2087088884" sldId="316"/>
            <ac:cxnSpMk id="292" creationId="{70B0565E-E30A-11F5-132A-4BF2B11B3CC8}"/>
          </ac:cxnSpMkLst>
        </pc:cxnChg>
        <pc:cxnChg chg="add del mod">
          <ac:chgData name="Ying Cao" userId="c5d2f89c-37b7-45b8-9142-b3d7055cf3db" providerId="ADAL" clId="{A46B9C56-A578-5742-9CB5-7FE61CFB4731}" dt="2023-04-12T07:00:33.117" v="6341" actId="478"/>
          <ac:cxnSpMkLst>
            <pc:docMk/>
            <pc:sldMk cId="2087088884" sldId="316"/>
            <ac:cxnSpMk id="320" creationId="{F00D899E-1BEE-D557-2419-0A99F6EE321C}"/>
          </ac:cxnSpMkLst>
        </pc:cxnChg>
        <pc:cxnChg chg="add del mod">
          <ac:chgData name="Ying Cao" userId="c5d2f89c-37b7-45b8-9142-b3d7055cf3db" providerId="ADAL" clId="{A46B9C56-A578-5742-9CB5-7FE61CFB4731}" dt="2023-04-12T07:00:32.339" v="6340" actId="478"/>
          <ac:cxnSpMkLst>
            <pc:docMk/>
            <pc:sldMk cId="2087088884" sldId="316"/>
            <ac:cxnSpMk id="321" creationId="{3E3F997C-81E5-BA90-9B32-65BD9AB126C9}"/>
          </ac:cxnSpMkLst>
        </pc:cxnChg>
        <pc:cxnChg chg="add del mod">
          <ac:chgData name="Ying Cao" userId="c5d2f89c-37b7-45b8-9142-b3d7055cf3db" providerId="ADAL" clId="{A46B9C56-A578-5742-9CB5-7FE61CFB4731}" dt="2023-04-12T07:01:36.720" v="6356" actId="478"/>
          <ac:cxnSpMkLst>
            <pc:docMk/>
            <pc:sldMk cId="2087088884" sldId="316"/>
            <ac:cxnSpMk id="329" creationId="{A19FF4BA-7CE5-B4F1-CB14-8F2A53505D22}"/>
          </ac:cxnSpMkLst>
        </pc:cxnChg>
        <pc:cxnChg chg="add del mod">
          <ac:chgData name="Ying Cao" userId="c5d2f89c-37b7-45b8-9142-b3d7055cf3db" providerId="ADAL" clId="{A46B9C56-A578-5742-9CB5-7FE61CFB4731}" dt="2023-04-12T07:01:32.396" v="6354" actId="478"/>
          <ac:cxnSpMkLst>
            <pc:docMk/>
            <pc:sldMk cId="2087088884" sldId="316"/>
            <ac:cxnSpMk id="330" creationId="{D76A6035-33E9-95BD-9C20-9F1F6455C934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36" creationId="{F8201E53-5A7A-C0A8-FEEC-32D7160A2F82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38" creationId="{D63A5EF0-34CF-40E0-0E53-373DE18021A5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0" creationId="{F32AA5CE-0F13-8102-5193-8109BD0E7634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1" creationId="{71A37AE6-3F6F-675D-18D7-BC3C0C7E4383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3" creationId="{EB885669-0C5D-CF05-4C11-B4D5E6BCCE9D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7" creationId="{DDF5DC10-B145-3F47-93DC-4B7635C4C8A7}"/>
          </ac:cxnSpMkLst>
        </pc:cxnChg>
      </pc:sldChg>
      <pc:sldChg chg="addSp delSp modSp add mod">
        <pc:chgData name="Ying Cao" userId="c5d2f89c-37b7-45b8-9142-b3d7055cf3db" providerId="ADAL" clId="{A46B9C56-A578-5742-9CB5-7FE61CFB4731}" dt="2023-04-13T00:41:57.423" v="7726" actId="1076"/>
        <pc:sldMkLst>
          <pc:docMk/>
          <pc:sldMk cId="2449280520" sldId="317"/>
        </pc:sldMkLst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8" creationId="{D5F8DF37-3A53-C287-C55E-3DABE151F829}"/>
          </ac:spMkLst>
        </pc:spChg>
        <pc:spChg chg="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10" creationId="{28A6AA20-27B9-9081-7CB5-DC536F6C092C}"/>
          </ac:spMkLst>
        </pc:spChg>
        <pc:spChg chg="mod">
          <ac:chgData name="Ying Cao" userId="c5d2f89c-37b7-45b8-9142-b3d7055cf3db" providerId="ADAL" clId="{A46B9C56-A578-5742-9CB5-7FE61CFB4731}" dt="2023-04-13T00:41:20.381" v="7723" actId="1076"/>
          <ac:spMkLst>
            <pc:docMk/>
            <pc:sldMk cId="2449280520" sldId="317"/>
            <ac:spMk id="20" creationId="{763621C8-E0F7-99F6-1564-896724069DE4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4" creationId="{54D4DDBB-415A-39B2-9E8A-281CB90DD727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7" creationId="{82049CDF-88EB-321C-821C-F6BD3238D07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8" creationId="{D3C28A6A-01A0-8EF6-7567-4476D60E6EFF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9" creationId="{48051215-6822-271B-4AD8-C9BB4BB200BB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30" creationId="{2E4A72E6-373E-A600-31FE-BF2679BCFB97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31" creationId="{96012550-057C-F569-59D8-6020993EE9AD}"/>
          </ac:spMkLst>
        </pc:spChg>
        <pc:spChg chg="add 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48" creationId="{960E115F-9084-9C45-D6DD-406C3BFA1231}"/>
          </ac:spMkLst>
        </pc:spChg>
        <pc:spChg chg="add mod">
          <ac:chgData name="Ying Cao" userId="c5d2f89c-37b7-45b8-9142-b3d7055cf3db" providerId="ADAL" clId="{A46B9C56-A578-5742-9CB5-7FE61CFB4731}" dt="2023-04-13T00:41:57.423" v="7726" actId="1076"/>
          <ac:spMkLst>
            <pc:docMk/>
            <pc:sldMk cId="2449280520" sldId="317"/>
            <ac:spMk id="49" creationId="{2DEC371F-912A-D054-BCEB-AD434E45E444}"/>
          </ac:spMkLst>
        </pc:spChg>
        <pc:spChg chg="add mod">
          <ac:chgData name="Ying Cao" userId="c5d2f89c-37b7-45b8-9142-b3d7055cf3db" providerId="ADAL" clId="{A46B9C56-A578-5742-9CB5-7FE61CFB4731}" dt="2023-04-13T00:38:20.177" v="7662" actId="2085"/>
          <ac:spMkLst>
            <pc:docMk/>
            <pc:sldMk cId="2449280520" sldId="317"/>
            <ac:spMk id="50" creationId="{5E66DD77-EA68-6553-F2B8-49075BC6FEAF}"/>
          </ac:spMkLst>
        </pc:spChg>
        <pc:spChg chg="add mod">
          <ac:chgData name="Ying Cao" userId="c5d2f89c-37b7-45b8-9142-b3d7055cf3db" providerId="ADAL" clId="{A46B9C56-A578-5742-9CB5-7FE61CFB4731}" dt="2023-04-13T00:38:20.177" v="7662" actId="2085"/>
          <ac:spMkLst>
            <pc:docMk/>
            <pc:sldMk cId="2449280520" sldId="317"/>
            <ac:spMk id="51" creationId="{E0E7A952-7471-73A1-F017-6AFC91DA3AFF}"/>
          </ac:spMkLst>
        </pc:spChg>
        <pc:spChg chg="add 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60" creationId="{83E074B4-B374-C23F-2F16-D0938108A0E2}"/>
          </ac:spMkLst>
        </pc:spChg>
        <pc:spChg chg="add del mod">
          <ac:chgData name="Ying Cao" userId="c5d2f89c-37b7-45b8-9142-b3d7055cf3db" providerId="ADAL" clId="{A46B9C56-A578-5742-9CB5-7FE61CFB4731}" dt="2023-04-12T07:37:47.025" v="6916" actId="478"/>
          <ac:spMkLst>
            <pc:docMk/>
            <pc:sldMk cId="2449280520" sldId="317"/>
            <ac:spMk id="192" creationId="{55431F7E-A196-2CE7-5F3F-312E33ADA342}"/>
          </ac:spMkLst>
        </pc:spChg>
        <pc:spChg chg="add del mod">
          <ac:chgData name="Ying Cao" userId="c5d2f89c-37b7-45b8-9142-b3d7055cf3db" providerId="ADAL" clId="{A46B9C56-A578-5742-9CB5-7FE61CFB4731}" dt="2023-04-12T07:37:48.563" v="6917" actId="478"/>
          <ac:spMkLst>
            <pc:docMk/>
            <pc:sldMk cId="2449280520" sldId="317"/>
            <ac:spMk id="194" creationId="{8D5992C6-AFC9-372A-B8C4-6945530E1861}"/>
          </ac:spMkLst>
        </pc:spChg>
        <pc:spChg chg="add 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199" creationId="{CEF54CAE-DA89-55C3-DD9A-878C4CD1596B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00" creationId="{08564679-CFEF-A4B5-29B8-17B03D4E0E7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05" creationId="{05F28C0C-C37E-F04C-3310-1EAA160333DA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13" creationId="{B259221D-122B-1767-5F55-3F317C4F2912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16" creationId="{443CFDDD-89D0-AFC5-91DE-676DBC11C5DC}"/>
          </ac:spMkLst>
        </pc:spChg>
        <pc:spChg chg="del">
          <ac:chgData name="Ying Cao" userId="c5d2f89c-37b7-45b8-9142-b3d7055cf3db" providerId="ADAL" clId="{A46B9C56-A578-5742-9CB5-7FE61CFB4731}" dt="2023-04-12T07:06:08.214" v="6407" actId="478"/>
          <ac:spMkLst>
            <pc:docMk/>
            <pc:sldMk cId="2449280520" sldId="317"/>
            <ac:spMk id="221" creationId="{59B507E2-5FB8-6EF1-DA84-FF84E4D88E36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30" creationId="{DBAE2347-F5A8-D2B7-D6E7-B8E73EA2B95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33" creationId="{00850DB1-6D0F-B774-F088-B8B4753F8836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36" creationId="{1546E156-DD0E-9903-9A49-1AFDD23A46E8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38" creationId="{BCE9A381-DD0F-68B4-DF45-391E2276692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53" creationId="{02C51088-5BBC-2A0E-66EA-07CC74D8D1F0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56" creationId="{C07C939F-B320-CA29-3868-263CED568FFB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61" creationId="{58331819-AA0B-E7E0-6CB6-E84575F28FA1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64" creationId="{48F6F7FB-8FEC-6B37-06E3-88E1E65E7AD8}"/>
          </ac:spMkLst>
        </pc:spChg>
        <pc:spChg chg="add mod">
          <ac:chgData name="Ying Cao" userId="c5d2f89c-37b7-45b8-9142-b3d7055cf3db" providerId="ADAL" clId="{A46B9C56-A578-5742-9CB5-7FE61CFB4731}" dt="2023-04-13T00:40:31.342" v="7718" actId="12789"/>
          <ac:spMkLst>
            <pc:docMk/>
            <pc:sldMk cId="2449280520" sldId="317"/>
            <ac:spMk id="268" creationId="{237FAEBD-CDC7-9A71-155B-066ECE72C94E}"/>
          </ac:spMkLst>
        </pc:spChg>
        <pc:spChg chg="add mod">
          <ac:chgData name="Ying Cao" userId="c5d2f89c-37b7-45b8-9142-b3d7055cf3db" providerId="ADAL" clId="{A46B9C56-A578-5742-9CB5-7FE61CFB4731}" dt="2023-04-13T00:40:31.342" v="7718" actId="12789"/>
          <ac:spMkLst>
            <pc:docMk/>
            <pc:sldMk cId="2449280520" sldId="317"/>
            <ac:spMk id="269" creationId="{DA50989A-A40A-E384-13B2-5839C020D1A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0" creationId="{8B71E15D-860E-2BE9-2AF4-57085837E8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1" creationId="{551F525C-0FB5-EE5D-0AE8-13F97FE989D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3" creationId="{0A27894D-904F-4C78-C2A5-F3DF8BAC8D2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6" creationId="{D0EEB50C-D46D-2CEA-EE5B-9EBC4D75A94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7" creationId="{42F230CB-FDA0-6171-75D6-B06D6D82A2F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8" creationId="{B2B26829-67E9-D850-0F28-658CBF3350F2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0" creationId="{E0BE02D8-5A1D-8140-EF7F-9ACAF5CE5D36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1" creationId="{E807A470-8B56-0DB5-4611-7D812C26C3D8}"/>
          </ac:spMkLst>
        </pc:spChg>
        <pc:spChg chg="del mod">
          <ac:chgData name="Ying Cao" userId="c5d2f89c-37b7-45b8-9142-b3d7055cf3db" providerId="ADAL" clId="{A46B9C56-A578-5742-9CB5-7FE61CFB4731}" dt="2023-04-12T07:06:04.509" v="6405" actId="478"/>
          <ac:spMkLst>
            <pc:docMk/>
            <pc:sldMk cId="2449280520" sldId="317"/>
            <ac:spMk id="283" creationId="{D2CB8A0C-01EE-658C-1C22-D6EBE9E50662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86" creationId="{9436B420-2FA3-FAA6-6F4C-EF928CBB82EF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7" creationId="{3AEC8602-5AA9-DE28-E2FD-643A42BCFCC2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8" creationId="{A824EE2F-ACF3-5AAE-201D-8B20331A97E8}"/>
          </ac:spMkLst>
        </pc:spChg>
        <pc:spChg chg="del mod">
          <ac:chgData name="Ying Cao" userId="c5d2f89c-37b7-45b8-9142-b3d7055cf3db" providerId="ADAL" clId="{A46B9C56-A578-5742-9CB5-7FE61CFB4731}" dt="2023-04-12T07:07:03.996" v="6413" actId="478"/>
          <ac:spMkLst>
            <pc:docMk/>
            <pc:sldMk cId="2449280520" sldId="317"/>
            <ac:spMk id="290" creationId="{F351D49E-D0D2-D325-5131-8C24329E49B1}"/>
          </ac:spMkLst>
        </pc:spChg>
        <pc:spChg chg="del">
          <ac:chgData name="Ying Cao" userId="c5d2f89c-37b7-45b8-9142-b3d7055cf3db" providerId="ADAL" clId="{A46B9C56-A578-5742-9CB5-7FE61CFB4731}" dt="2023-04-12T07:07:00.943" v="6411" actId="478"/>
          <ac:spMkLst>
            <pc:docMk/>
            <pc:sldMk cId="2449280520" sldId="317"/>
            <ac:spMk id="294" creationId="{F42A587F-D205-3A09-26FB-C80F07758667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95" creationId="{7FA21FC6-7B88-881F-D71B-959959FEE1AD}"/>
          </ac:spMkLst>
        </pc:spChg>
        <pc:spChg chg="mod">
          <ac:chgData name="Ying Cao" userId="c5d2f89c-37b7-45b8-9142-b3d7055cf3db" providerId="ADAL" clId="{A46B9C56-A578-5742-9CB5-7FE61CFB4731}" dt="2023-04-13T00:41:12.852" v="7721" actId="1076"/>
          <ac:spMkLst>
            <pc:docMk/>
            <pc:sldMk cId="2449280520" sldId="317"/>
            <ac:spMk id="297" creationId="{4405A396-EE1F-F710-1445-D136D2E5286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98" creationId="{9B121B59-663F-DC1F-B11A-866A1FAF53D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99" creationId="{141D769D-003D-11C7-47C6-35707E13F499}"/>
          </ac:spMkLst>
        </pc:spChg>
        <pc:spChg chg="del">
          <ac:chgData name="Ying Cao" userId="c5d2f89c-37b7-45b8-9142-b3d7055cf3db" providerId="ADAL" clId="{A46B9C56-A578-5742-9CB5-7FE61CFB4731}" dt="2023-04-12T07:05:42.348" v="6394" actId="478"/>
          <ac:spMkLst>
            <pc:docMk/>
            <pc:sldMk cId="2449280520" sldId="317"/>
            <ac:spMk id="301" creationId="{74E83C89-AE97-7F65-17A9-D1A39782782A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302" creationId="{00625B36-7BE7-4991-8B59-FEAD2D063309}"/>
          </ac:spMkLst>
        </pc:spChg>
        <pc:spChg chg="mod">
          <ac:chgData name="Ying Cao" userId="c5d2f89c-37b7-45b8-9142-b3d7055cf3db" providerId="ADAL" clId="{A46B9C56-A578-5742-9CB5-7FE61CFB4731}" dt="2023-04-13T00:38:42.645" v="7664" actId="207"/>
          <ac:spMkLst>
            <pc:docMk/>
            <pc:sldMk cId="2449280520" sldId="317"/>
            <ac:spMk id="303" creationId="{861ABEDB-8332-BDA8-8B92-97EA613E25C5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304" creationId="{5CC946E5-3B02-19C7-E8D7-172ABDCE5D66}"/>
          </ac:spMkLst>
        </pc:spChg>
        <pc:spChg chg="mod">
          <ac:chgData name="Ying Cao" userId="c5d2f89c-37b7-45b8-9142-b3d7055cf3db" providerId="ADAL" clId="{A46B9C56-A578-5742-9CB5-7FE61CFB4731}" dt="2023-04-13T00:38:47.545" v="7665" actId="207"/>
          <ac:spMkLst>
            <pc:docMk/>
            <pc:sldMk cId="2449280520" sldId="317"/>
            <ac:spMk id="305" creationId="{5D4A33E5-0BA1-D5F6-272A-EDCC94B7AE2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06" creationId="{F09D086C-DAC9-4C0F-1FC8-497354F29E8B}"/>
          </ac:spMkLst>
        </pc:spChg>
        <pc:spChg chg="del">
          <ac:chgData name="Ying Cao" userId="c5d2f89c-37b7-45b8-9142-b3d7055cf3db" providerId="ADAL" clId="{A46B9C56-A578-5742-9CB5-7FE61CFB4731}" dt="2023-04-12T07:05:49.895" v="6395" actId="478"/>
          <ac:spMkLst>
            <pc:docMk/>
            <pc:sldMk cId="2449280520" sldId="317"/>
            <ac:spMk id="307" creationId="{231DCF49-CF80-0C98-056D-93B3013A3A39}"/>
          </ac:spMkLst>
        </pc:spChg>
        <pc:spChg chg="del">
          <ac:chgData name="Ying Cao" userId="c5d2f89c-37b7-45b8-9142-b3d7055cf3db" providerId="ADAL" clId="{A46B9C56-A578-5742-9CB5-7FE61CFB4731}" dt="2023-04-12T07:05:52.857" v="6397" actId="478"/>
          <ac:spMkLst>
            <pc:docMk/>
            <pc:sldMk cId="2449280520" sldId="317"/>
            <ac:spMk id="308" creationId="{4791732E-466D-7171-499F-DB3F4362E1FD}"/>
          </ac:spMkLst>
        </pc:spChg>
        <pc:spChg chg="del">
          <ac:chgData name="Ying Cao" userId="c5d2f89c-37b7-45b8-9142-b3d7055cf3db" providerId="ADAL" clId="{A46B9C56-A578-5742-9CB5-7FE61CFB4731}" dt="2023-04-12T07:06:06.298" v="6406" actId="478"/>
          <ac:spMkLst>
            <pc:docMk/>
            <pc:sldMk cId="2449280520" sldId="317"/>
            <ac:spMk id="309" creationId="{D1E9BD46-F913-6F03-5D14-A54F6900797C}"/>
          </ac:spMkLst>
        </pc:spChg>
        <pc:spChg chg="del">
          <ac:chgData name="Ying Cao" userId="c5d2f89c-37b7-45b8-9142-b3d7055cf3db" providerId="ADAL" clId="{A46B9C56-A578-5742-9CB5-7FE61CFB4731}" dt="2023-04-12T07:05:53.832" v="6398" actId="478"/>
          <ac:spMkLst>
            <pc:docMk/>
            <pc:sldMk cId="2449280520" sldId="317"/>
            <ac:spMk id="312" creationId="{2EEA781F-E36D-A2C6-E958-93114E8D9215}"/>
          </ac:spMkLst>
        </pc:spChg>
        <pc:spChg chg="del">
          <ac:chgData name="Ying Cao" userId="c5d2f89c-37b7-45b8-9142-b3d7055cf3db" providerId="ADAL" clId="{A46B9C56-A578-5742-9CB5-7FE61CFB4731}" dt="2023-04-12T07:05:55.607" v="6399" actId="478"/>
          <ac:spMkLst>
            <pc:docMk/>
            <pc:sldMk cId="2449280520" sldId="317"/>
            <ac:spMk id="313" creationId="{C9949414-4A62-8345-17AA-E08935D73FFF}"/>
          </ac:spMkLst>
        </pc:spChg>
        <pc:spChg chg="del">
          <ac:chgData name="Ying Cao" userId="c5d2f89c-37b7-45b8-9142-b3d7055cf3db" providerId="ADAL" clId="{A46B9C56-A578-5742-9CB5-7FE61CFB4731}" dt="2023-04-12T07:05:57.823" v="6400" actId="478"/>
          <ac:spMkLst>
            <pc:docMk/>
            <pc:sldMk cId="2449280520" sldId="317"/>
            <ac:spMk id="314" creationId="{CADD3C69-A705-1F11-D97A-EF3C76EB0D15}"/>
          </ac:spMkLst>
        </pc:spChg>
        <pc:spChg chg="del">
          <ac:chgData name="Ying Cao" userId="c5d2f89c-37b7-45b8-9142-b3d7055cf3db" providerId="ADAL" clId="{A46B9C56-A578-5742-9CB5-7FE61CFB4731}" dt="2023-04-12T07:06:01.482" v="6403" actId="478"/>
          <ac:spMkLst>
            <pc:docMk/>
            <pc:sldMk cId="2449280520" sldId="317"/>
            <ac:spMk id="315" creationId="{A7865C3E-415D-102A-EB4E-1C73BB3FCF56}"/>
          </ac:spMkLst>
        </pc:spChg>
        <pc:spChg chg="del">
          <ac:chgData name="Ying Cao" userId="c5d2f89c-37b7-45b8-9142-b3d7055cf3db" providerId="ADAL" clId="{A46B9C56-A578-5742-9CB5-7FE61CFB4731}" dt="2023-04-12T07:06:00.642" v="6402" actId="478"/>
          <ac:spMkLst>
            <pc:docMk/>
            <pc:sldMk cId="2449280520" sldId="317"/>
            <ac:spMk id="316" creationId="{E779B6BD-64D0-869B-AF6A-58AB2507CFD8}"/>
          </ac:spMkLst>
        </pc:spChg>
        <pc:spChg chg="del">
          <ac:chgData name="Ying Cao" userId="c5d2f89c-37b7-45b8-9142-b3d7055cf3db" providerId="ADAL" clId="{A46B9C56-A578-5742-9CB5-7FE61CFB4731}" dt="2023-04-12T07:05:59.399" v="6401" actId="478"/>
          <ac:spMkLst>
            <pc:docMk/>
            <pc:sldMk cId="2449280520" sldId="317"/>
            <ac:spMk id="317" creationId="{E3031E35-F52C-55D7-2AFE-A949A547CB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18" creationId="{4DB6E479-DEFC-06E6-EEB0-8DBAF87EF967}"/>
          </ac:spMkLst>
        </pc:spChg>
        <pc:spChg chg="del">
          <ac:chgData name="Ying Cao" userId="c5d2f89c-37b7-45b8-9142-b3d7055cf3db" providerId="ADAL" clId="{A46B9C56-A578-5742-9CB5-7FE61CFB4731}" dt="2023-04-12T07:07:00.943" v="6411" actId="478"/>
          <ac:spMkLst>
            <pc:docMk/>
            <pc:sldMk cId="2449280520" sldId="317"/>
            <ac:spMk id="319" creationId="{89BAAE6E-EFC5-997B-B1FC-DEFD1ABD8A0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0" creationId="{8A7DB703-D756-7BE7-9B8A-F49B487C818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1" creationId="{1E2F0E93-E222-9296-2361-D01A0A373611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22" creationId="{D2D5A5E8-B644-77CA-5589-DCB89CCDA6C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3" creationId="{17187DE8-7DDF-69BC-1D39-4164584D16B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4" creationId="{C1B49F93-EC61-FA75-01F4-A27AAA80474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5" creationId="{3AA13FD0-D280-1E31-FD86-25171839D6E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6" creationId="{3698C585-1729-EE53-C5E9-EAFDF42D7204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27" creationId="{B2E224B3-1F87-523E-DC8D-8463305C4063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28" creationId="{E39EB1A7-DB64-59E3-DC58-024E68DCFB3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9" creationId="{06540C9B-F3C8-A881-4CA5-75676B8E0E0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0" creationId="{F79D98A3-54A7-3902-07AB-93A804BE951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1" creationId="{6BDAA6BA-4DFA-0BE5-2354-660F5AD3B61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2" creationId="{2D764879-B4FF-F3FC-7AA7-4CE28554080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3" creationId="{704483EF-A0A1-2362-8061-99C9FD59EA63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4" creationId="{2E8E1B94-A09A-CA60-4A3D-5018F314FBE0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5" creationId="{1A5CB3F7-B294-F9E4-3D66-79895D2BA72F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7" creationId="{79723F7E-6B0C-0205-FDB9-E27F93408F31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9" creationId="{8DBC0DBA-17AA-C60F-FE00-92D5B50E6C43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2" creationId="{F54EF53F-542A-DB5A-0A6A-BE87D6927CFB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4" creationId="{75D46FA1-AF4C-ED1B-F9DE-7D40EF46BCEA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5" creationId="{DA228FA8-847B-A26B-1677-459EEFFD3414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6" creationId="{B6221EB4-4AA3-9553-7FE9-6185106547A1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8" creationId="{5F58C049-A091-6A5B-3B3D-EC121948DD5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49" creationId="{F97B7E93-3683-5CF0-E208-871987AF173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0" creationId="{AA92F755-D41D-6346-B905-98D065E5BB8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1" creationId="{9DEC1C4D-60BB-619C-0702-2851F453B8B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2" creationId="{D664DB59-21A5-123C-92AA-F0947C23B25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3" creationId="{B2BD7E3F-481C-FFD5-BA24-3FB18B1E31C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4" creationId="{6A468F34-8850-43CC-B3B9-134D95EE6D9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5" creationId="{3088CE0B-AB30-E61F-8BA2-9A0B0076926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6" creationId="{9014B069-94CA-B49F-7F4F-B5252305E76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7" creationId="{7C229392-663A-27BB-7440-FB7DBE3D754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8" creationId="{0C010A5F-2907-A615-C41C-1A8A65A6353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9" creationId="{EDE59BE0-BFCD-A510-6C9A-DA4018BDA67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60" creationId="{C1F5FF55-C75A-5EC2-8AAE-137C24C90E0F}"/>
          </ac:spMkLst>
        </pc:spChg>
        <pc:spChg chg="add del mod">
          <ac:chgData name="Ying Cao" userId="c5d2f89c-37b7-45b8-9142-b3d7055cf3db" providerId="ADAL" clId="{A46B9C56-A578-5742-9CB5-7FE61CFB4731}" dt="2023-04-12T07:29:05.851" v="6751" actId="478"/>
          <ac:spMkLst>
            <pc:docMk/>
            <pc:sldMk cId="2449280520" sldId="317"/>
            <ac:spMk id="361" creationId="{D0513985-9C3A-7D0A-B56C-807E63395CA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62" creationId="{23097108-4F1D-164A-0F0D-4B6A1B40B3E2}"/>
          </ac:spMkLst>
        </pc:spChg>
        <pc:spChg chg="add del mod">
          <ac:chgData name="Ying Cao" userId="c5d2f89c-37b7-45b8-9142-b3d7055cf3db" providerId="ADAL" clId="{A46B9C56-A578-5742-9CB5-7FE61CFB4731}" dt="2023-04-12T07:49:46.584" v="7086" actId="478"/>
          <ac:spMkLst>
            <pc:docMk/>
            <pc:sldMk cId="2449280520" sldId="317"/>
            <ac:spMk id="363" creationId="{80ACB255-770C-5CF3-D23E-F1F0A56180FD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64" creationId="{30616286-DA78-7B04-D78C-69D10A16C434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65" creationId="{04C5287E-B446-9FB4-4E08-05DA39FEB9AB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66" creationId="{4D4C2A87-6FA5-B800-0F3B-A61CFD8726C9}"/>
          </ac:spMkLst>
        </pc:spChg>
        <pc:spChg chg="add del mod">
          <ac:chgData name="Ying Cao" userId="c5d2f89c-37b7-45b8-9142-b3d7055cf3db" providerId="ADAL" clId="{A46B9C56-A578-5742-9CB5-7FE61CFB4731}" dt="2023-04-12T07:28:26.108" v="6739" actId="478"/>
          <ac:spMkLst>
            <pc:docMk/>
            <pc:sldMk cId="2449280520" sldId="317"/>
            <ac:spMk id="367" creationId="{09B925AC-DB6F-22BB-0687-DC4825BB8619}"/>
          </ac:spMkLst>
        </pc:spChg>
        <pc:spChg chg="add del mod">
          <ac:chgData name="Ying Cao" userId="c5d2f89c-37b7-45b8-9142-b3d7055cf3db" providerId="ADAL" clId="{A46B9C56-A578-5742-9CB5-7FE61CFB4731}" dt="2023-04-12T07:28:23.657" v="6738" actId="478"/>
          <ac:spMkLst>
            <pc:docMk/>
            <pc:sldMk cId="2449280520" sldId="317"/>
            <ac:spMk id="368" creationId="{54BC798D-FF1E-03D9-475A-4F047A45E41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71" creationId="{8626F94A-DDC8-03B4-70BD-6D61CEC2C507}"/>
          </ac:spMkLst>
        </pc:spChg>
        <pc:spChg chg="add del mod">
          <ac:chgData name="Ying Cao" userId="c5d2f89c-37b7-45b8-9142-b3d7055cf3db" providerId="ADAL" clId="{A46B9C56-A578-5742-9CB5-7FE61CFB4731}" dt="2023-04-12T07:28:03.599" v="6728" actId="478"/>
          <ac:spMkLst>
            <pc:docMk/>
            <pc:sldMk cId="2449280520" sldId="317"/>
            <ac:spMk id="372" creationId="{1E3BE41E-5F58-4B72-C889-E1810C6AE58E}"/>
          </ac:spMkLst>
        </pc:spChg>
        <pc:spChg chg="add del mod">
          <ac:chgData name="Ying Cao" userId="c5d2f89c-37b7-45b8-9142-b3d7055cf3db" providerId="ADAL" clId="{A46B9C56-A578-5742-9CB5-7FE61CFB4731}" dt="2023-04-12T07:28:07.036" v="6730" actId="478"/>
          <ac:spMkLst>
            <pc:docMk/>
            <pc:sldMk cId="2449280520" sldId="317"/>
            <ac:spMk id="373" creationId="{BE18B0DF-D127-B4EF-0EA6-8E3F622831C5}"/>
          </ac:spMkLst>
        </pc:spChg>
        <pc:spChg chg="add del mod">
          <ac:chgData name="Ying Cao" userId="c5d2f89c-37b7-45b8-9142-b3d7055cf3db" providerId="ADAL" clId="{A46B9C56-A578-5742-9CB5-7FE61CFB4731}" dt="2023-04-12T07:28:05.723" v="6729" actId="478"/>
          <ac:spMkLst>
            <pc:docMk/>
            <pc:sldMk cId="2449280520" sldId="317"/>
            <ac:spMk id="374" creationId="{E693B9F7-1EAF-C1E7-7031-1208CA51678F}"/>
          </ac:spMkLst>
        </pc:spChg>
        <pc:spChg chg="add del mod">
          <ac:chgData name="Ying Cao" userId="c5d2f89c-37b7-45b8-9142-b3d7055cf3db" providerId="ADAL" clId="{A46B9C56-A578-5742-9CB5-7FE61CFB4731}" dt="2023-04-12T07:28:08.494" v="6731" actId="478"/>
          <ac:spMkLst>
            <pc:docMk/>
            <pc:sldMk cId="2449280520" sldId="317"/>
            <ac:spMk id="375" creationId="{E8DA6062-1CEA-938E-6F28-1F73D9EA6763}"/>
          </ac:spMkLst>
        </pc:spChg>
        <pc:spChg chg="add del mod">
          <ac:chgData name="Ying Cao" userId="c5d2f89c-37b7-45b8-9142-b3d7055cf3db" providerId="ADAL" clId="{A46B9C56-A578-5742-9CB5-7FE61CFB4731}" dt="2023-04-12T07:28:13.803" v="6735" actId="478"/>
          <ac:spMkLst>
            <pc:docMk/>
            <pc:sldMk cId="2449280520" sldId="317"/>
            <ac:spMk id="376" creationId="{1F1622E5-4D06-1DB5-B7B3-C7B467C89856}"/>
          </ac:spMkLst>
        </pc:spChg>
        <pc:spChg chg="add del mod">
          <ac:chgData name="Ying Cao" userId="c5d2f89c-37b7-45b8-9142-b3d7055cf3db" providerId="ADAL" clId="{A46B9C56-A578-5742-9CB5-7FE61CFB4731}" dt="2023-04-12T07:28:12.181" v="6734" actId="478"/>
          <ac:spMkLst>
            <pc:docMk/>
            <pc:sldMk cId="2449280520" sldId="317"/>
            <ac:spMk id="377" creationId="{11D1F22E-7223-0A74-3C59-61ECEBF7949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78" creationId="{909AE025-FEB0-B7C4-3420-C347F86CF6D8}"/>
          </ac:spMkLst>
        </pc:spChg>
        <pc:spChg chg="add del mod">
          <ac:chgData name="Ying Cao" userId="c5d2f89c-37b7-45b8-9142-b3d7055cf3db" providerId="ADAL" clId="{A46B9C56-A578-5742-9CB5-7FE61CFB4731}" dt="2023-04-12T07:28:11.404" v="6733" actId="478"/>
          <ac:spMkLst>
            <pc:docMk/>
            <pc:sldMk cId="2449280520" sldId="317"/>
            <ac:spMk id="379" creationId="{BC30C24F-D899-2D56-F976-936963E4E383}"/>
          </ac:spMkLst>
        </pc:spChg>
        <pc:spChg chg="add del mod">
          <ac:chgData name="Ying Cao" userId="c5d2f89c-37b7-45b8-9142-b3d7055cf3db" providerId="ADAL" clId="{A46B9C56-A578-5742-9CB5-7FE61CFB4731}" dt="2023-04-12T07:28:10.097" v="6732" actId="478"/>
          <ac:spMkLst>
            <pc:docMk/>
            <pc:sldMk cId="2449280520" sldId="317"/>
            <ac:spMk id="380" creationId="{D69B78CC-C21C-4D9B-4AB3-FB0217C7221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1" creationId="{2B88A79E-2131-0B76-5D7A-3F8942AEDBB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2" creationId="{30214BE1-BC09-196A-0D01-6FE496A9F5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3" creationId="{96C6164D-1D32-FA34-DC68-B5C7653C16F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5" creationId="{BFF04992-E63E-A3BB-9F51-135435C673E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7" creationId="{329F6CF5-2098-345F-180D-77114733D2E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0" creationId="{7D890E26-6DB4-E4B8-D21C-B424D3F3813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2" creationId="{E5BBA55B-3A61-3AC3-F1D8-DF8DA17D06D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3" creationId="{22726CB6-BC26-B3DA-7755-527CF4BAC6A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4" creationId="{5836B06C-79C3-2B28-E559-9A22722E03B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6" creationId="{BC063C36-2C46-D1D0-FFDE-A7BE19BB72F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01" creationId="{B2AEB83F-4E54-534D-8447-E711BF94A5D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07" creationId="{9818B7D6-2229-42E7-D9C7-E2BF1A645DFE}"/>
          </ac:spMkLst>
        </pc:spChg>
        <pc:spChg chg="add del mod">
          <ac:chgData name="Ying Cao" userId="c5d2f89c-37b7-45b8-9142-b3d7055cf3db" providerId="ADAL" clId="{A46B9C56-A578-5742-9CB5-7FE61CFB4731}" dt="2023-04-12T07:49:46.584" v="7086" actId="478"/>
          <ac:spMkLst>
            <pc:docMk/>
            <pc:sldMk cId="2449280520" sldId="317"/>
            <ac:spMk id="410" creationId="{9A704EE3-4012-1361-8555-CE5E9C86027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19" creationId="{AC7266A8-CC22-9322-2C1D-F113635289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0" creationId="{9CD5DDD7-33CE-1D14-9125-4FDAF9E86FB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1" creationId="{A9E46050-5663-C56E-FDFE-9E984BFAD9E3}"/>
          </ac:spMkLst>
        </pc:spChg>
        <pc:spChg chg="add del mod">
          <ac:chgData name="Ying Cao" userId="c5d2f89c-37b7-45b8-9142-b3d7055cf3db" providerId="ADAL" clId="{A46B9C56-A578-5742-9CB5-7FE61CFB4731}" dt="2023-04-12T07:34:48.173" v="6875" actId="21"/>
          <ac:spMkLst>
            <pc:docMk/>
            <pc:sldMk cId="2449280520" sldId="317"/>
            <ac:spMk id="423" creationId="{5DACEC37-DE56-ABFF-3832-78B007BC53D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4" creationId="{BD150E84-45A1-BA1B-B446-1A1C1BF866F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5" creationId="{0225EC6C-89F5-5960-6432-0CD11BB8B22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7" creationId="{800DBBEA-AB84-AFF6-9C9D-5C6F90D82A4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9" creationId="{8582EBB6-91B2-3B67-5384-EFA68BF3DDA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0" creationId="{49F676BC-5507-9394-2638-7D5E2E56BDE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2" creationId="{3EFECCEE-915C-C9CC-FDD2-3554DCBAD82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5" creationId="{5172980A-0E00-E179-E477-9D1867C7B79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6" creationId="{1A9047EC-1720-69EA-7841-0E74BB67BED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7" creationId="{B66542C0-952D-AC0A-60E8-D9DD4B1DC7D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8" creationId="{5C75D60D-A2C5-5771-3B61-82B2C5E0717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0" creationId="{02F008F5-A4BB-9A78-4FA4-C368C4C6989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1" creationId="{E00CE841-1A40-7B75-C777-7A157E9DD82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2" creationId="{EE8F4CFD-5D4F-7E5D-6E09-7234E969A95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3" creationId="{81C4B6E1-7D87-C9BD-72E3-62EDEA76A58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5" creationId="{7BD4F2C4-F8F2-C18A-059D-139C65F40B7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55" creationId="{3F3EEFFC-F859-CF87-7F25-06F6311F5B64}"/>
          </ac:spMkLst>
        </pc:spChg>
        <pc:spChg chg="add del mod">
          <ac:chgData name="Ying Cao" userId="c5d2f89c-37b7-45b8-9142-b3d7055cf3db" providerId="ADAL" clId="{A46B9C56-A578-5742-9CB5-7FE61CFB4731}" dt="2023-04-12T07:40:40.851" v="6963" actId="478"/>
          <ac:spMkLst>
            <pc:docMk/>
            <pc:sldMk cId="2449280520" sldId="317"/>
            <ac:spMk id="460" creationId="{180AC948-B0FC-537F-7260-0E87E20155D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63" creationId="{CE42BB3C-2489-E024-BD35-8E66A4BC012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68" creationId="{C2B940E8-5F2A-9ACE-0607-87B9A5DFB2C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69" creationId="{8BE6EC21-CF6E-2703-B480-DD59C8B514D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88" creationId="{4F28F7C9-DC22-922F-E12E-E63B58A883C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3" creationId="{BB831BA1-4943-50CE-AB42-C886492F08C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4" creationId="{8CFAC1A4-EE7D-8260-0AB6-4632A162693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5" creationId="{57B87317-EA04-BF89-AAD2-5B2C96DE90D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6" creationId="{14AE6762-5848-E082-7445-01481F6FB33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2" creationId="{8DFF849B-B184-BD07-516A-32504EAA21B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3" creationId="{A9E73831-547F-BDE9-1424-614D36F47D7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4" creationId="{92196190-F2F8-6C60-AB26-CC2210EE437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6" creationId="{41A15FA9-973E-329C-82A2-A8442FCD908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7" creationId="{EB1837BE-4404-9571-B168-5EB62CC20BD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8" creationId="{D1FDA405-E5CF-623E-AAA5-428844E3B3C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9" creationId="{9FD698E1-38A7-0000-D485-41BBFED772C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0" creationId="{71D045B7-D155-8F91-FD40-7C3B94B5DF8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2" creationId="{9DE1985D-E33F-FF2E-47D9-F492A48D245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4" creationId="{DB7C0192-E750-41B3-685B-61E598FEFE0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6" creationId="{FBE2FA18-81ED-F770-8ED8-E2251A350E1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8" creationId="{6B172E30-2466-0282-F04F-05567B1C73C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20" creationId="{6B2CCBAC-5EDE-F310-139C-BAED5DE93D5F}"/>
          </ac:spMkLst>
        </pc:spChg>
        <pc:spChg chg="add del mod">
          <ac:chgData name="Ying Cao" userId="c5d2f89c-37b7-45b8-9142-b3d7055cf3db" providerId="ADAL" clId="{A46B9C56-A578-5742-9CB5-7FE61CFB4731}" dt="2023-04-12T07:47:11.683" v="7047" actId="478"/>
          <ac:spMkLst>
            <pc:docMk/>
            <pc:sldMk cId="2449280520" sldId="317"/>
            <ac:spMk id="522" creationId="{AE88F7B6-31F7-A222-2355-52D38B95BB00}"/>
          </ac:spMkLst>
        </pc:spChg>
        <pc:spChg chg="add del mod">
          <ac:chgData name="Ying Cao" userId="c5d2f89c-37b7-45b8-9142-b3d7055cf3db" providerId="ADAL" clId="{A46B9C56-A578-5742-9CB5-7FE61CFB4731}" dt="2023-04-12T07:47:10.675" v="7046" actId="478"/>
          <ac:spMkLst>
            <pc:docMk/>
            <pc:sldMk cId="2449280520" sldId="317"/>
            <ac:spMk id="524" creationId="{ED7AFE05-3189-E394-5BC6-6269414A162D}"/>
          </ac:spMkLst>
        </pc:spChg>
        <pc:spChg chg="add del mod">
          <ac:chgData name="Ying Cao" userId="c5d2f89c-37b7-45b8-9142-b3d7055cf3db" providerId="ADAL" clId="{A46B9C56-A578-5742-9CB5-7FE61CFB4731}" dt="2023-04-12T07:45:08.949" v="7000" actId="478"/>
          <ac:spMkLst>
            <pc:docMk/>
            <pc:sldMk cId="2449280520" sldId="317"/>
            <ac:spMk id="525" creationId="{7F26A0E8-EAF2-08D7-D849-55BBA3626B16}"/>
          </ac:spMkLst>
        </pc:spChg>
        <pc:spChg chg="add del mod">
          <ac:chgData name="Ying Cao" userId="c5d2f89c-37b7-45b8-9142-b3d7055cf3db" providerId="ADAL" clId="{A46B9C56-A578-5742-9CB5-7FE61CFB4731}" dt="2023-04-12T07:45:13.272" v="7004" actId="478"/>
          <ac:spMkLst>
            <pc:docMk/>
            <pc:sldMk cId="2449280520" sldId="317"/>
            <ac:spMk id="526" creationId="{39514A36-BAA2-9250-B030-811C55A1C75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27" creationId="{B45CE71B-957C-8754-7DAA-12F064C9BE12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28" creationId="{14B4999E-B14D-C630-9733-BF9AE75F83A0}"/>
          </ac:spMkLst>
        </pc:spChg>
        <pc:spChg chg="add del mod">
          <ac:chgData name="Ying Cao" userId="c5d2f89c-37b7-45b8-9142-b3d7055cf3db" providerId="ADAL" clId="{A46B9C56-A578-5742-9CB5-7FE61CFB4731}" dt="2023-04-12T07:47:58.826" v="7067" actId="478"/>
          <ac:spMkLst>
            <pc:docMk/>
            <pc:sldMk cId="2449280520" sldId="317"/>
            <ac:spMk id="529" creationId="{4D1EA3C5-7BF2-5C31-2A35-7C358C1E4278}"/>
          </ac:spMkLst>
        </pc:spChg>
        <pc:spChg chg="add del mod">
          <ac:chgData name="Ying Cao" userId="c5d2f89c-37b7-45b8-9142-b3d7055cf3db" providerId="ADAL" clId="{A46B9C56-A578-5742-9CB5-7FE61CFB4731}" dt="2023-04-12T07:47:09.249" v="7045" actId="478"/>
          <ac:spMkLst>
            <pc:docMk/>
            <pc:sldMk cId="2449280520" sldId="317"/>
            <ac:spMk id="530" creationId="{8E3ACA2D-B913-6D8D-DE58-06C92CDFB305}"/>
          </ac:spMkLst>
        </pc:spChg>
        <pc:spChg chg="add del mod">
          <ac:chgData name="Ying Cao" userId="c5d2f89c-37b7-45b8-9142-b3d7055cf3db" providerId="ADAL" clId="{A46B9C56-A578-5742-9CB5-7FE61CFB4731}" dt="2023-04-12T07:44:49.771" v="6998" actId="478"/>
          <ac:spMkLst>
            <pc:docMk/>
            <pc:sldMk cId="2449280520" sldId="317"/>
            <ac:spMk id="531" creationId="{9439C63B-4F8E-CEE7-B44A-330FF5686AB3}"/>
          </ac:spMkLst>
        </pc:spChg>
        <pc:spChg chg="add del mod">
          <ac:chgData name="Ying Cao" userId="c5d2f89c-37b7-45b8-9142-b3d7055cf3db" providerId="ADAL" clId="{A46B9C56-A578-5742-9CB5-7FE61CFB4731}" dt="2023-04-12T07:45:11.891" v="7003" actId="478"/>
          <ac:spMkLst>
            <pc:docMk/>
            <pc:sldMk cId="2449280520" sldId="317"/>
            <ac:spMk id="532" creationId="{68D8D885-835B-60C3-E94F-36FF24AB831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3" creationId="{A58C2462-11A7-F6B8-5C59-8C87D2AF0995}"/>
          </ac:spMkLst>
        </pc:spChg>
        <pc:spChg chg="add del mod">
          <ac:chgData name="Ying Cao" userId="c5d2f89c-37b7-45b8-9142-b3d7055cf3db" providerId="ADAL" clId="{A46B9C56-A578-5742-9CB5-7FE61CFB4731}" dt="2023-04-12T07:45:10.959" v="7002" actId="478"/>
          <ac:spMkLst>
            <pc:docMk/>
            <pc:sldMk cId="2449280520" sldId="317"/>
            <ac:spMk id="535" creationId="{F08A8C23-A40C-0655-28E5-0F4AC61E833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6" creationId="{A2D93FD3-3AB1-D7D6-A3FC-4D1C7F809F1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7" creationId="{628570F0-5303-04FF-DC7D-B49CF797D322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8" creationId="{D28A9845-48BB-0125-B86C-052359E42A0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47" creationId="{FD35B1E5-7EA4-FA44-A6B4-F44E2F53A13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48" creationId="{512BF8CC-C623-4D2E-68E3-F07400FD068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57" creationId="{8359D087-7307-1CAC-4254-83F07FBF055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58" creationId="{B9FBC5A1-7CE6-140D-F731-E46A7B8EAE9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61" creationId="{525F8C31-8785-2C13-ECD6-A172F616A67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62" creationId="{866003E9-BF82-B9B5-9674-0CFFF7F6590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66" creationId="{95031469-C630-8F32-0530-C84292C795B6}"/>
          </ac:spMkLst>
        </pc:spChg>
        <pc:spChg chg="add mod">
          <ac:chgData name="Ying Cao" userId="c5d2f89c-37b7-45b8-9142-b3d7055cf3db" providerId="ADAL" clId="{A46B9C56-A578-5742-9CB5-7FE61CFB4731}" dt="2023-04-13T00:40:37.871" v="7719" actId="12789"/>
          <ac:spMkLst>
            <pc:docMk/>
            <pc:sldMk cId="2449280520" sldId="317"/>
            <ac:spMk id="567" creationId="{5CE576C1-234F-F7B7-FCDE-F81E74FF1614}"/>
          </ac:spMkLst>
        </pc:spChg>
        <pc:spChg chg="add mod">
          <ac:chgData name="Ying Cao" userId="c5d2f89c-37b7-45b8-9142-b3d7055cf3db" providerId="ADAL" clId="{A46B9C56-A578-5742-9CB5-7FE61CFB4731}" dt="2023-04-13T00:40:37.871" v="7719" actId="12789"/>
          <ac:spMkLst>
            <pc:docMk/>
            <pc:sldMk cId="2449280520" sldId="317"/>
            <ac:spMk id="568" creationId="{64CF1F1D-7539-F1F8-5A8A-8AAC766BED7A}"/>
          </ac:spMkLst>
        </pc:spChg>
        <pc:spChg chg="add mod">
          <ac:chgData name="Ying Cao" userId="c5d2f89c-37b7-45b8-9142-b3d7055cf3db" providerId="ADAL" clId="{A46B9C56-A578-5742-9CB5-7FE61CFB4731}" dt="2023-04-13T00:40:43.425" v="7720" actId="12789"/>
          <ac:spMkLst>
            <pc:docMk/>
            <pc:sldMk cId="2449280520" sldId="317"/>
            <ac:spMk id="569" creationId="{1C173E40-08E3-762B-F6B3-428C565A2BE7}"/>
          </ac:spMkLst>
        </pc:spChg>
        <pc:spChg chg="add mod">
          <ac:chgData name="Ying Cao" userId="c5d2f89c-37b7-45b8-9142-b3d7055cf3db" providerId="ADAL" clId="{A46B9C56-A578-5742-9CB5-7FE61CFB4731}" dt="2023-04-13T00:40:43.425" v="7720" actId="12789"/>
          <ac:spMkLst>
            <pc:docMk/>
            <pc:sldMk cId="2449280520" sldId="317"/>
            <ac:spMk id="570" creationId="{8B7BCE22-E16C-F0D5-3BBA-31CD958A082D}"/>
          </ac:spMkLst>
        </pc:spChg>
        <pc:spChg chg="add mod">
          <ac:chgData name="Ying Cao" userId="c5d2f89c-37b7-45b8-9142-b3d7055cf3db" providerId="ADAL" clId="{A46B9C56-A578-5742-9CB5-7FE61CFB4731}" dt="2023-04-13T00:38:09.317" v="7661" actId="1076"/>
          <ac:spMkLst>
            <pc:docMk/>
            <pc:sldMk cId="2449280520" sldId="317"/>
            <ac:spMk id="571" creationId="{481C14C1-399A-1408-A676-87509AFE34C9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72" creationId="{F8B9BBD4-63AC-DB06-788B-7A4D4EE68009}"/>
          </ac:spMkLst>
        </pc:spChg>
        <pc:spChg chg="add del mod">
          <ac:chgData name="Ying Cao" userId="c5d2f89c-37b7-45b8-9142-b3d7055cf3db" providerId="ADAL" clId="{A46B9C56-A578-5742-9CB5-7FE61CFB4731}" dt="2023-04-12T08:16:43.302" v="7488" actId="478"/>
          <ac:spMkLst>
            <pc:docMk/>
            <pc:sldMk cId="2449280520" sldId="317"/>
            <ac:spMk id="573" creationId="{5A039431-E1FA-3FE5-555E-04B09E09581C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74" creationId="{6270D851-3FD2-130F-261F-4AA99B846616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75" creationId="{06C7A296-F8F9-FD66-1721-F77DF6F0C82C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0" creationId="{6460BE83-A996-FF9A-53DB-76DB7A825464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2" creationId="{8CB6E3C8-ACBF-F7D3-80C4-7DCFB98CAC95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3" creationId="{F7C98851-BFEC-AE72-C2BA-FC5D1C7F1F92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4" creationId="{C5C62A1E-3A4D-1068-A06D-DE7C6E6A0D23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95" creationId="{621AC61F-83EE-D3D2-59AF-BA4B2843F962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96" creationId="{3CFA5AEA-D79E-3F12-EB02-4A59520C84F6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99" creationId="{B611AD48-5152-4C6E-5C5C-7CBDF2524262}"/>
          </ac:spMkLst>
        </pc:sp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" creationId="{939BCA42-77B7-AB5D-EF0B-EEB3E8E6922F}"/>
          </ac:cxnSpMkLst>
        </pc:cxnChg>
        <pc:cxnChg chg="add mod">
          <ac:chgData name="Ying Cao" userId="c5d2f89c-37b7-45b8-9142-b3d7055cf3db" providerId="ADAL" clId="{A46B9C56-A578-5742-9CB5-7FE61CFB4731}" dt="2023-04-13T00:41:33.198" v="7724" actId="14100"/>
          <ac:cxnSpMkLst>
            <pc:docMk/>
            <pc:sldMk cId="2449280520" sldId="317"/>
            <ac:cxnSpMk id="6" creationId="{1E489191-5D49-6E9C-697D-2CAE57C1EFFA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11" creationId="{CFA82D5E-B856-2892-8F80-755F89BA9A9E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14" creationId="{9C04D18A-7CE6-2BEB-97E9-21A057F111C1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17" creationId="{B9937A2B-2975-3F57-BF93-A62C66F241EA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1" creationId="{17C2C6EF-A700-0288-604B-F188DF3142A9}"/>
          </ac:cxnSpMkLst>
        </pc:cxnChg>
        <pc:cxnChg chg="add mod">
          <ac:chgData name="Ying Cao" userId="c5d2f89c-37b7-45b8-9142-b3d7055cf3db" providerId="ADAL" clId="{A46B9C56-A578-5742-9CB5-7FE61CFB4731}" dt="2023-04-13T00:41:57.423" v="7726" actId="1076"/>
          <ac:cxnSpMkLst>
            <pc:docMk/>
            <pc:sldMk cId="2449280520" sldId="317"/>
            <ac:cxnSpMk id="52" creationId="{2FA35A17-9753-38CD-3B50-C72D1CE9733E}"/>
          </ac:cxnSpMkLst>
        </pc:cxnChg>
        <pc:cxnChg chg="add mod">
          <ac:chgData name="Ying Cao" userId="c5d2f89c-37b7-45b8-9142-b3d7055cf3db" providerId="ADAL" clId="{A46B9C56-A578-5742-9CB5-7FE61CFB4731}" dt="2023-04-13T00:37:11.368" v="7655" actId="1076"/>
          <ac:cxnSpMkLst>
            <pc:docMk/>
            <pc:sldMk cId="2449280520" sldId="317"/>
            <ac:cxnSpMk id="55" creationId="{D20E589F-1528-0688-07A3-905825C118BB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61" creationId="{CEDF8214-F4F4-C142-FE9B-2AACC18B7D13}"/>
          </ac:cxnSpMkLst>
        </pc:cxnChg>
        <pc:cxnChg chg="add del mod">
          <ac:chgData name="Ying Cao" userId="c5d2f89c-37b7-45b8-9142-b3d7055cf3db" providerId="ADAL" clId="{A46B9C56-A578-5742-9CB5-7FE61CFB4731}" dt="2023-04-13T00:37:04.930" v="7654" actId="478"/>
          <ac:cxnSpMkLst>
            <pc:docMk/>
            <pc:sldMk cId="2449280520" sldId="317"/>
            <ac:cxnSpMk id="196" creationId="{A50C1D2D-1CA0-B9BD-6337-DF0C3A8E1270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01" creationId="{93BFD64B-3CB5-9DE6-D991-E9DA2A6E0BB7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04" creationId="{DB8A8915-4F91-B06F-B924-4E24D6C158FE}"/>
          </ac:cxnSpMkLst>
        </pc:cxnChg>
        <pc:cxnChg chg="del mod">
          <ac:chgData name="Ying Cao" userId="c5d2f89c-37b7-45b8-9142-b3d7055cf3db" providerId="ADAL" clId="{A46B9C56-A578-5742-9CB5-7FE61CFB4731}" dt="2023-04-12T07:05:51.660" v="6396" actId="478"/>
          <ac:cxnSpMkLst>
            <pc:docMk/>
            <pc:sldMk cId="2449280520" sldId="317"/>
            <ac:cxnSpMk id="220" creationId="{B8713766-6645-ECAA-2451-5FAFC9142204}"/>
          </ac:cxnSpMkLst>
        </pc:cxnChg>
        <pc:cxnChg chg="del mod">
          <ac:chgData name="Ying Cao" userId="c5d2f89c-37b7-45b8-9142-b3d7055cf3db" providerId="ADAL" clId="{A46B9C56-A578-5742-9CB5-7FE61CFB4731}" dt="2023-04-12T07:07:15.922" v="6421" actId="478"/>
          <ac:cxnSpMkLst>
            <pc:docMk/>
            <pc:sldMk cId="2449280520" sldId="317"/>
            <ac:cxnSpMk id="225" creationId="{9CA04AC5-DB58-3645-1125-1EFB8FEF13EA}"/>
          </ac:cxnSpMkLst>
        </pc:cxnChg>
        <pc:cxnChg chg="add mod">
          <ac:chgData name="Ying Cao" userId="c5d2f89c-37b7-45b8-9142-b3d7055cf3db" providerId="ADAL" clId="{A46B9C56-A578-5742-9CB5-7FE61CFB4731}" dt="2023-04-13T00:37:35.472" v="7657" actId="1076"/>
          <ac:cxnSpMkLst>
            <pc:docMk/>
            <pc:sldMk cId="2449280520" sldId="317"/>
            <ac:cxnSpMk id="226" creationId="{58ADEA73-F80A-3A1E-2B2B-3D237A427535}"/>
          </ac:cxnSpMkLst>
        </pc:cxnChg>
        <pc:cxnChg chg="del mod">
          <ac:chgData name="Ying Cao" userId="c5d2f89c-37b7-45b8-9142-b3d7055cf3db" providerId="ADAL" clId="{A46B9C56-A578-5742-9CB5-7FE61CFB4731}" dt="2023-04-12T07:06:10.088" v="6408" actId="478"/>
          <ac:cxnSpMkLst>
            <pc:docMk/>
            <pc:sldMk cId="2449280520" sldId="317"/>
            <ac:cxnSpMk id="234" creationId="{14900FA3-5FA7-870B-1CB0-BCDAD666FF2A}"/>
          </ac:cxnSpMkLst>
        </pc:cxnChg>
        <pc:cxnChg chg="add mod">
          <ac:chgData name="Ying Cao" userId="c5d2f89c-37b7-45b8-9142-b3d7055cf3db" providerId="ADAL" clId="{A46B9C56-A578-5742-9CB5-7FE61CFB4731}" dt="2023-04-13T00:37:58.737" v="7660" actId="14100"/>
          <ac:cxnSpMkLst>
            <pc:docMk/>
            <pc:sldMk cId="2449280520" sldId="317"/>
            <ac:cxnSpMk id="250" creationId="{107E55D9-268A-DB38-0C01-25F3EC8AAB02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255" creationId="{348EC6F9-6AC7-0D1E-322D-6894719D065E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262" creationId="{51742418-899A-0DDE-FA41-CB63E7CC40DB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2" creationId="{5D19E222-3806-8A1C-664B-05E2F6D1845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4" creationId="{31B43FE1-D11D-C65A-30C3-BDEF660F693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5" creationId="{E293E1C8-C779-84A1-BBE2-00F6FF99A61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9" creationId="{E38508F0-42DC-385D-D5F6-B1AEFB7C7EF9}"/>
          </ac:cxnSpMkLst>
        </pc:cxnChg>
        <pc:cxnChg chg="del mod">
          <ac:chgData name="Ying Cao" userId="c5d2f89c-37b7-45b8-9142-b3d7055cf3db" providerId="ADAL" clId="{A46B9C56-A578-5742-9CB5-7FE61CFB4731}" dt="2023-04-12T07:06:56.229" v="6409" actId="478"/>
          <ac:cxnSpMkLst>
            <pc:docMk/>
            <pc:sldMk cId="2449280520" sldId="317"/>
            <ac:cxnSpMk id="282" creationId="{11C9A884-7D34-E031-EA2B-7F8BEACE8BC0}"/>
          </ac:cxnSpMkLst>
        </pc:cxnChg>
        <pc:cxnChg chg="del mod">
          <ac:chgData name="Ying Cao" userId="c5d2f89c-37b7-45b8-9142-b3d7055cf3db" providerId="ADAL" clId="{A46B9C56-A578-5742-9CB5-7FE61CFB4731}" dt="2023-04-12T07:07:15.066" v="6420" actId="478"/>
          <ac:cxnSpMkLst>
            <pc:docMk/>
            <pc:sldMk cId="2449280520" sldId="317"/>
            <ac:cxnSpMk id="284" creationId="{EB31B80B-A284-4561-932B-D86AE3F6BF1F}"/>
          </ac:cxnSpMkLst>
        </pc:cxnChg>
        <pc:cxnChg chg="del mod">
          <ac:chgData name="Ying Cao" userId="c5d2f89c-37b7-45b8-9142-b3d7055cf3db" providerId="ADAL" clId="{A46B9C56-A578-5742-9CB5-7FE61CFB4731}" dt="2023-04-12T07:07:14.254" v="6419" actId="478"/>
          <ac:cxnSpMkLst>
            <pc:docMk/>
            <pc:sldMk cId="2449280520" sldId="317"/>
            <ac:cxnSpMk id="285" creationId="{0894D1FB-CD5D-0E97-2402-493D2CE4F277}"/>
          </ac:cxnSpMkLst>
        </pc:cxnChg>
        <pc:cxnChg chg="del mod">
          <ac:chgData name="Ying Cao" userId="c5d2f89c-37b7-45b8-9142-b3d7055cf3db" providerId="ADAL" clId="{A46B9C56-A578-5742-9CB5-7FE61CFB4731}" dt="2023-04-12T07:07:06.067" v="6415" actId="478"/>
          <ac:cxnSpMkLst>
            <pc:docMk/>
            <pc:sldMk cId="2449280520" sldId="317"/>
            <ac:cxnSpMk id="289" creationId="{B8319CCE-CEBC-EB66-C43B-5C19DE4A59A4}"/>
          </ac:cxnSpMkLst>
        </pc:cxnChg>
        <pc:cxnChg chg="del mod">
          <ac:chgData name="Ying Cao" userId="c5d2f89c-37b7-45b8-9142-b3d7055cf3db" providerId="ADAL" clId="{A46B9C56-A578-5742-9CB5-7FE61CFB4731}" dt="2023-04-12T07:07:04.955" v="6414" actId="478"/>
          <ac:cxnSpMkLst>
            <pc:docMk/>
            <pc:sldMk cId="2449280520" sldId="317"/>
            <ac:cxnSpMk id="291" creationId="{804780E3-C655-CF85-A720-A5CF75E5AA2B}"/>
          </ac:cxnSpMkLst>
        </pc:cxnChg>
        <pc:cxnChg chg="del mod">
          <ac:chgData name="Ying Cao" userId="c5d2f89c-37b7-45b8-9142-b3d7055cf3db" providerId="ADAL" clId="{A46B9C56-A578-5742-9CB5-7FE61CFB4731}" dt="2023-04-12T07:07:13.415" v="6418" actId="478"/>
          <ac:cxnSpMkLst>
            <pc:docMk/>
            <pc:sldMk cId="2449280520" sldId="317"/>
            <ac:cxnSpMk id="292" creationId="{70B0565E-E30A-11F5-132A-4BF2B11B3CC8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93" creationId="{C036405D-10EF-2388-C67C-B0F11B00F81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96" creationId="{01A9D4DA-23B7-D06E-E1EA-02292DC9B3AB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00" creationId="{33F70549-BC54-CA66-8F2A-E0EC8500883F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10" creationId="{3FFF5042-44D9-58B1-C310-58A238800052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11" creationId="{BF0941C3-5836-0D5C-2888-6BDFAFE9CBEE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36" creationId="{F8201E53-5A7A-C0A8-FEEC-32D7160A2F82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38" creationId="{D63A5EF0-34CF-40E0-0E53-373DE18021A5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0" creationId="{F32AA5CE-0F13-8102-5193-8109BD0E7634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1" creationId="{71A37AE6-3F6F-675D-18D7-BC3C0C7E4383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3" creationId="{EB885669-0C5D-CF05-4C11-B4D5E6BCCE9D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7" creationId="{DDF5DC10-B145-3F47-93DC-4B7635C4C8A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69" creationId="{D93648C4-9414-29B7-1FD1-DF1B34B56D0E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70" creationId="{314FF12A-A0B7-7326-69A9-BEFBD9EF4BFC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4" creationId="{C90DC5B7-6D79-86E3-EE2C-026C3F27BAC6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6" creationId="{D4A2264A-2ED7-F798-6052-CBD28946B42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8" creationId="{184987E0-CC14-44FB-D6A5-3167D4F0B49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9" creationId="{31F223E2-0A5E-5FB7-E469-6BB528F6E0E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91" creationId="{FA5A0E87-9D99-F0E2-86AA-661999678E8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95" creationId="{CD44C86D-9FF9-6427-4105-ADEE05982B66}"/>
          </ac:cxnSpMkLst>
        </pc:cxnChg>
        <pc:cxnChg chg="add del mod">
          <ac:chgData name="Ying Cao" userId="c5d2f89c-37b7-45b8-9142-b3d7055cf3db" providerId="ADAL" clId="{A46B9C56-A578-5742-9CB5-7FE61CFB4731}" dt="2023-04-12T07:31:11.910" v="6836" actId="478"/>
          <ac:cxnSpMkLst>
            <pc:docMk/>
            <pc:sldMk cId="2449280520" sldId="317"/>
            <ac:cxnSpMk id="397" creationId="{6035F2DE-58F5-0D99-C31F-4E680B6AE96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04" creationId="{600E4030-84FD-BC6C-215F-04C4AA239DC5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22" creationId="{ABA6383C-F052-9291-9C24-AEB6B858EAA4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26" creationId="{AFED54AB-38F3-9607-95C5-E94A559CC1DE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28" creationId="{B17E6C9A-6F3F-78BC-5087-C6AEBF6FD20C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1" creationId="{D86268D6-F4AB-9124-1C9B-20B3AA8C5C7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3" creationId="{D84D43A6-DC01-9529-3B2C-ED467A1C2B2B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4" creationId="{241FC203-1AF5-A370-668E-51B2A4DFB449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9" creationId="{3495B7A8-1711-5E9C-4B2E-69D8A6097B0F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47" creationId="{2DE0D2D5-CA31-7930-3545-DBDA42CE1FE2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56" creationId="{526AC051-B4EE-B0B3-0F22-E14563DE91D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64" creationId="{14DB1EA9-5EC4-FD07-95A7-EB5B7EE3F120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476" creationId="{07FC46E7-F036-FB6E-03FF-B686BA54B00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89" creationId="{394F5B14-FBC7-FB2D-DD09-2AFA361938E4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97" creationId="{84830AC2-B645-915D-902C-EC14AE58B298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05" creationId="{5CDFF58C-728C-5016-CFCA-0BDB06F81E1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1" creationId="{4DC4E0CD-9ADF-8811-3717-AEFC11B2E1E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3" creationId="{49AC9668-1DA8-46DB-E03B-B963A05E774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5" creationId="{93CF58C6-2154-26E8-37A3-970B4872668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7" creationId="{D6E9C4F7-513E-F721-123D-281F20902975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9" creationId="{A83344E8-3C57-34ED-254A-96DDF7BFC3F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21" creationId="{69899A35-AD4D-685B-CCAE-92646A3CA912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23" creationId="{90FDB483-9ED0-0964-3690-B55E25088ADF}"/>
          </ac:cxnSpMkLst>
        </pc:cxnChg>
        <pc:cxnChg chg="add del mod">
          <ac:chgData name="Ying Cao" userId="c5d2f89c-37b7-45b8-9142-b3d7055cf3db" providerId="ADAL" clId="{A46B9C56-A578-5742-9CB5-7FE61CFB4731}" dt="2023-04-12T07:44:48.010" v="6997" actId="478"/>
          <ac:cxnSpMkLst>
            <pc:docMk/>
            <pc:sldMk cId="2449280520" sldId="317"/>
            <ac:cxnSpMk id="534" creationId="{0F1624B1-F271-D90A-F0E1-C268125E93B6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39" creationId="{023245DF-53CF-7712-D110-C3C273A7F37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42" creationId="{12379298-7FBA-018A-005A-2A97CF282DFE}"/>
          </ac:cxnSpMkLst>
        </pc:cxnChg>
        <pc:cxnChg chg="add del mod">
          <ac:chgData name="Ying Cao" userId="c5d2f89c-37b7-45b8-9142-b3d7055cf3db" providerId="ADAL" clId="{A46B9C56-A578-5742-9CB5-7FE61CFB4731}" dt="2023-04-12T07:46:10.787" v="7021" actId="478"/>
          <ac:cxnSpMkLst>
            <pc:docMk/>
            <pc:sldMk cId="2449280520" sldId="317"/>
            <ac:cxnSpMk id="549" creationId="{1222DEFA-B949-B693-ECEC-E13E6F2CE3F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52" creationId="{CC701543-D592-1633-574B-7383756E46D1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76" creationId="{17275C45-D2EF-DD7B-F9BB-1967DBF1284E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77" creationId="{AA8F0A7B-6E19-2962-82F7-BCF430D0C27F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85" creationId="{65641DDD-D1EB-4031-2EB3-080A133BB191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90" creationId="{312C243A-1474-7F90-9FC5-3712FE74C397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97" creationId="{355DE2BD-414B-3B69-A756-9A3A134F9379}"/>
          </ac:cxnSpMkLst>
        </pc:cxnChg>
      </pc:sldChg>
      <pc:sldChg chg="addSp delSp modSp add mod">
        <pc:chgData name="Ying Cao" userId="c5d2f89c-37b7-45b8-9142-b3d7055cf3db" providerId="ADAL" clId="{A46B9C56-A578-5742-9CB5-7FE61CFB4731}" dt="2023-04-13T01:02:47.827" v="7826" actId="165"/>
        <pc:sldMkLst>
          <pc:docMk/>
          <pc:sldMk cId="683349140" sldId="318"/>
        </pc:sldMkLst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3" creationId="{9D82A79D-D7F5-A1A0-A5BC-8DF056BA0D73}"/>
          </ac:spMkLst>
        </pc:spChg>
        <pc:spChg chg="add del mod">
          <ac:chgData name="Ying Cao" userId="c5d2f89c-37b7-45b8-9142-b3d7055cf3db" providerId="ADAL" clId="{A46B9C56-A578-5742-9CB5-7FE61CFB4731}" dt="2023-04-12T07:55:37.204" v="7139" actId="478"/>
          <ac:spMkLst>
            <pc:docMk/>
            <pc:sldMk cId="683349140" sldId="318"/>
            <ac:spMk id="4" creationId="{C3C28AA0-6434-536A-B550-81EFF6812E18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7" creationId="{747C293A-7F4C-D1B3-6005-810D98CA6281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8" creationId="{D5F8DF37-3A53-C287-C55E-3DABE151F829}"/>
          </ac:spMkLst>
        </pc:spChg>
        <pc:spChg chg="add del mod">
          <ac:chgData name="Ying Cao" userId="c5d2f89c-37b7-45b8-9142-b3d7055cf3db" providerId="ADAL" clId="{A46B9C56-A578-5742-9CB5-7FE61CFB4731}" dt="2023-04-12T07:55:48.879" v="7148" actId="478"/>
          <ac:spMkLst>
            <pc:docMk/>
            <pc:sldMk cId="683349140" sldId="318"/>
            <ac:spMk id="9" creationId="{6D729339-A234-9487-71B7-652EDC801C8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10" creationId="{28A6AA20-27B9-9081-7CB5-DC536F6C092C}"/>
          </ac:spMkLst>
        </pc:spChg>
        <pc:spChg chg="add del mod">
          <ac:chgData name="Ying Cao" userId="c5d2f89c-37b7-45b8-9142-b3d7055cf3db" providerId="ADAL" clId="{A46B9C56-A578-5742-9CB5-7FE61CFB4731}" dt="2023-04-12T07:55:47.368" v="7147" actId="478"/>
          <ac:spMkLst>
            <pc:docMk/>
            <pc:sldMk cId="683349140" sldId="318"/>
            <ac:spMk id="12" creationId="{09E12B3E-4140-2D30-AA72-38EC7B331E9B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13" creationId="{300D2BD9-AB91-72BD-B64F-9D29BCAE2C54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15" creationId="{FBCACC5E-5E52-545F-1723-E5CCD34A5758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18" creationId="{4C6E8A67-004C-9FF6-E63A-884C6780A4E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0" creationId="{763621C8-E0F7-99F6-1564-896724069DE4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22" creationId="{356A6A64-A704-6DE4-28CB-FB3A7B169550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4" creationId="{54D4DDBB-415A-39B2-9E8A-281CB90DD727}"/>
          </ac:spMkLst>
        </pc:spChg>
        <pc:spChg chg="add del mod">
          <ac:chgData name="Ying Cao" userId="c5d2f89c-37b7-45b8-9142-b3d7055cf3db" providerId="ADAL" clId="{A46B9C56-A578-5742-9CB5-7FE61CFB4731}" dt="2023-04-12T07:55:42.125" v="7142" actId="478"/>
          <ac:spMkLst>
            <pc:docMk/>
            <pc:sldMk cId="683349140" sldId="318"/>
            <ac:spMk id="25" creationId="{6E08328D-C3F6-4F8B-BC90-058D5F931933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7" creationId="{82049CDF-88EB-321C-821C-F6BD3238D07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" creationId="{D3C28A6A-01A0-8EF6-7567-4476D60E6EFF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9" creationId="{48051215-6822-271B-4AD8-C9BB4BB200BB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30" creationId="{2E4A72E6-373E-A600-31FE-BF2679BCFB97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31" creationId="{96012550-057C-F569-59D8-6020993EE9AD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32" creationId="{65B5D7D9-7865-BC9F-94CA-1571245C435F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34" creationId="{61CAF285-5FBB-4069-E8CA-377515F36707}"/>
          </ac:spMkLst>
        </pc:spChg>
        <pc:spChg chg="add del mod">
          <ac:chgData name="Ying Cao" userId="c5d2f89c-37b7-45b8-9142-b3d7055cf3db" providerId="ADAL" clId="{A46B9C56-A578-5742-9CB5-7FE61CFB4731}" dt="2023-04-12T07:55:41.166" v="7141" actId="478"/>
          <ac:spMkLst>
            <pc:docMk/>
            <pc:sldMk cId="683349140" sldId="318"/>
            <ac:spMk id="37" creationId="{540E863E-EF2F-FDB2-48C9-9EBE120CD264}"/>
          </ac:spMkLst>
        </pc:spChg>
        <pc:spChg chg="add del mod">
          <ac:chgData name="Ying Cao" userId="c5d2f89c-37b7-45b8-9142-b3d7055cf3db" providerId="ADAL" clId="{A46B9C56-A578-5742-9CB5-7FE61CFB4731}" dt="2023-04-12T07:55:40.314" v="7140" actId="478"/>
          <ac:spMkLst>
            <pc:docMk/>
            <pc:sldMk cId="683349140" sldId="318"/>
            <ac:spMk id="38" creationId="{79B5B2DD-05A5-D4FA-3AB0-7F97F87BC583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39" creationId="{0B4CF995-44AE-DCA7-B795-8D07D70D6E2F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40" creationId="{407EB159-6F59-97ED-1337-BAD4FABD6F3C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41" creationId="{29682810-3245-3DFC-9EA9-A3407A1CDCBA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42" creationId="{AA9EA45C-2218-9935-B88B-E33159FCB1D3}"/>
          </ac:spMkLst>
        </pc:spChg>
        <pc:spChg chg="add del mod">
          <ac:chgData name="Ying Cao" userId="c5d2f89c-37b7-45b8-9142-b3d7055cf3db" providerId="ADAL" clId="{A46B9C56-A578-5742-9CB5-7FE61CFB4731}" dt="2023-04-12T07:55:04.878" v="7131" actId="478"/>
          <ac:spMkLst>
            <pc:docMk/>
            <pc:sldMk cId="683349140" sldId="318"/>
            <ac:spMk id="45" creationId="{656D9F82-3BE8-CB20-6FD2-5D99F1C46553}"/>
          </ac:spMkLst>
        </pc:spChg>
        <pc:spChg chg="add del mod">
          <ac:chgData name="Ying Cao" userId="c5d2f89c-37b7-45b8-9142-b3d7055cf3db" providerId="ADAL" clId="{A46B9C56-A578-5742-9CB5-7FE61CFB4731}" dt="2023-04-12T07:55:03.758" v="7130" actId="478"/>
          <ac:spMkLst>
            <pc:docMk/>
            <pc:sldMk cId="683349140" sldId="318"/>
            <ac:spMk id="46" creationId="{28416173-9EFF-623B-3641-7BD1BDAA290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48" creationId="{960E115F-9084-9C45-D6DD-406C3BFA1231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49" creationId="{2DEC371F-912A-D054-BCEB-AD434E45E444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50" creationId="{5E66DD77-EA68-6553-F2B8-49075BC6FEAF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51" creationId="{E0E7A952-7471-73A1-F017-6AFC91DA3AFF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53" creationId="{71F823B5-865E-33B7-9D27-3486FA447E80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4" creationId="{7FEC247A-015E-C070-720B-DA35DBF52B3B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6" creationId="{8CB3E091-5FE9-6012-B9A6-58EF95D4E764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7" creationId="{9D424EC7-B9BB-3C40-8D52-E2AA4B4F3F62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8" creationId="{89C05035-B113-CF7F-4EAB-CAAD77EFAE08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59" creationId="{EF155AC8-475C-1991-037E-03D2799C5C7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60" creationId="{83E074B4-B374-C23F-2F16-D0938108A0E2}"/>
          </ac:spMkLst>
        </pc:spChg>
        <pc:spChg chg="add del mod topLvl">
          <ac:chgData name="Ying Cao" userId="c5d2f89c-37b7-45b8-9142-b3d7055cf3db" providerId="ADAL" clId="{A46B9C56-A578-5742-9CB5-7FE61CFB4731}" dt="2023-04-12T08:21:48.897" v="7563" actId="478"/>
          <ac:spMkLst>
            <pc:docMk/>
            <pc:sldMk cId="683349140" sldId="318"/>
            <ac:spMk id="62" creationId="{6DECE73E-B24A-9440-D1DD-9620E1AA144E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63" creationId="{EAEDA1F0-2759-DF6D-2012-F3957B21C79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199" creationId="{CEF54CAE-DA89-55C3-DD9A-878C4CD1596B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00" creationId="{08564679-CFEF-A4B5-29B8-17B03D4E0E7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05" creationId="{05F28C0C-C37E-F04C-3310-1EAA160333D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13" creationId="{B259221D-122B-1767-5F55-3F317C4F2912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16" creationId="{443CFDDD-89D0-AFC5-91DE-676DBC11C5DC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20" creationId="{0C043C54-90E8-8A12-FA2A-C3D3E2C36F66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30" creationId="{DBAE2347-F5A8-D2B7-D6E7-B8E73EA2B95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33" creationId="{00850DB1-6D0F-B774-F088-B8B4753F8836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36" creationId="{1546E156-DD0E-9903-9A49-1AFDD23A46E8}"/>
          </ac:spMkLst>
        </pc:spChg>
        <pc:spChg chg="add del mod">
          <ac:chgData name="Ying Cao" userId="c5d2f89c-37b7-45b8-9142-b3d7055cf3db" providerId="ADAL" clId="{A46B9C56-A578-5742-9CB5-7FE61CFB4731}" dt="2023-04-12T08:06:28.367" v="7298" actId="478"/>
          <ac:spMkLst>
            <pc:docMk/>
            <pc:sldMk cId="683349140" sldId="318"/>
            <ac:spMk id="237" creationId="{5390F436-E37C-79DD-7B30-143D53B38F0F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238" creationId="{BCE9A381-DD0F-68B4-DF45-391E2276692E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1" creationId="{1B79B7AA-DD04-6920-4665-BB715BB73B1E}"/>
          </ac:spMkLst>
        </pc:spChg>
        <pc:spChg chg="add del mod">
          <ac:chgData name="Ying Cao" userId="c5d2f89c-37b7-45b8-9142-b3d7055cf3db" providerId="ADAL" clId="{A46B9C56-A578-5742-9CB5-7FE61CFB4731}" dt="2023-04-12T08:08:13.595" v="7322" actId="478"/>
          <ac:spMkLst>
            <pc:docMk/>
            <pc:sldMk cId="683349140" sldId="318"/>
            <ac:spMk id="242" creationId="{92013BA7-03AC-3FF9-4101-0DBCD8FEE827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43" creationId="{E12EEE2A-1A13-20DB-5775-071454E1CF15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4" creationId="{A09DADCC-75AD-1DC4-7B36-3CC7D3D1E261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5" creationId="{A190EDA1-5F7C-377D-9598-711AC7BFBACC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6" creationId="{9C736F94-A33B-F0CC-45A2-405799F45353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7" creationId="{7D7A6B2B-42D0-745B-2F2D-DC054B26429D}"/>
          </ac:spMkLst>
        </pc:spChg>
        <pc:spChg chg="add del mod">
          <ac:chgData name="Ying Cao" userId="c5d2f89c-37b7-45b8-9142-b3d7055cf3db" providerId="ADAL" clId="{A46B9C56-A578-5742-9CB5-7FE61CFB4731}" dt="2023-04-12T08:09:10.199" v="7345" actId="478"/>
          <ac:spMkLst>
            <pc:docMk/>
            <pc:sldMk cId="683349140" sldId="318"/>
            <ac:spMk id="248" creationId="{59312969-7214-9EFB-50DE-DA28AEC4E0EF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9" creationId="{9AE6FADA-1117-05D1-18C6-065D5CC4B167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1" creationId="{9CC028E8-EF56-E036-7835-73FF1EF841C1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2" creationId="{131D1AFA-44D4-B29B-F84D-D73DB465B309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53" creationId="{02C51088-5BBC-2A0E-66EA-07CC74D8D1F0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4" creationId="{D9BF83D3-D60D-9E7B-DEFD-721086675B7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56" creationId="{C07C939F-B320-CA29-3868-263CED568FFB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7" creationId="{7D6A7620-4647-5036-668E-6D4D026C47A1}"/>
          </ac:spMkLst>
        </pc:spChg>
        <pc:spChg chg="add del mod">
          <ac:chgData name="Ying Cao" userId="c5d2f89c-37b7-45b8-9142-b3d7055cf3db" providerId="ADAL" clId="{A46B9C56-A578-5742-9CB5-7FE61CFB4731}" dt="2023-04-12T08:10:24.624" v="7360" actId="478"/>
          <ac:spMkLst>
            <pc:docMk/>
            <pc:sldMk cId="683349140" sldId="318"/>
            <ac:spMk id="258" creationId="{B5AFFC67-D9D7-7103-A81E-38A054D18E53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59" creationId="{A99A3203-F213-8DEC-D2F6-4CF6043E6BC7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60" creationId="{9AD66194-5B49-9C78-CD1B-B5A7291F5C8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1" creationId="{58331819-AA0B-E7E0-6CB6-E84575F28FA1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4" creationId="{48F6F7FB-8FEC-6B37-06E3-88E1E65E7AD8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8" creationId="{237FAEBD-CDC7-9A71-155B-066ECE72C94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9" creationId="{DA50989A-A40A-E384-13B2-5839C020D1A5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0" creationId="{8B71E15D-860E-2BE9-2AF4-57085837E89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1" creationId="{551F525C-0FB5-EE5D-0AE8-13F97FE989D8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3" creationId="{0A27894D-904F-4C78-C2A5-F3DF8BAC8D2E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6" creationId="{D0EEB50C-D46D-2CEA-EE5B-9EBC4D75A94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7" creationId="{42F230CB-FDA0-6171-75D6-B06D6D82A2F6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8" creationId="{B2B26829-67E9-D850-0F28-658CBF3350F2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0" creationId="{E0BE02D8-5A1D-8140-EF7F-9ACAF5CE5D36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1" creationId="{E807A470-8B56-0DB5-4611-7D812C26C3D8}"/>
          </ac:spMkLst>
        </pc:spChg>
        <pc:spChg chg="add del mod">
          <ac:chgData name="Ying Cao" userId="c5d2f89c-37b7-45b8-9142-b3d7055cf3db" providerId="ADAL" clId="{A46B9C56-A578-5742-9CB5-7FE61CFB4731}" dt="2023-04-12T08:20:40.132" v="7528" actId="478"/>
          <ac:spMkLst>
            <pc:docMk/>
            <pc:sldMk cId="683349140" sldId="318"/>
            <ac:spMk id="284" creationId="{A98091B2-8CF8-A13C-D97E-6F792F6E4F67}"/>
          </ac:spMkLst>
        </pc:spChg>
        <pc:spChg chg="add mod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85" creationId="{222E322A-EC61-EDB4-FAAB-C4205316AF72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86" creationId="{9436B420-2FA3-FAA6-6F4C-EF928CBB82EF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7" creationId="{3AEC8602-5AA9-DE28-E2FD-643A42BCFCC2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288" creationId="{A824EE2F-ACF3-5AAE-201D-8B20331A97E8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95" creationId="{7FA21FC6-7B88-881F-D71B-959959FEE1A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97" creationId="{4405A396-EE1F-F710-1445-D136D2E5286C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98" creationId="{9B121B59-663F-DC1F-B11A-866A1FAF53D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99" creationId="{141D769D-003D-11C7-47C6-35707E13F499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302" creationId="{00625B36-7BE7-4991-8B59-FEAD2D063309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303" creationId="{861ABEDB-8332-BDA8-8B92-97EA613E25C5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304" creationId="{5CC946E5-3B02-19C7-E8D7-172ABDCE5D66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305" creationId="{5D4A33E5-0BA1-D5F6-272A-EDCC94B7AE25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06" creationId="{F09D086C-DAC9-4C0F-1FC8-497354F29E8B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4" creationId="{4BC3353A-4233-9F2D-CC36-71E9C8C73AF0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5" creationId="{18427696-DF74-260D-1C8C-C48713DF1DA4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6" creationId="{DA62DEB8-C560-EFBA-4E1E-1AEC08F0D354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7" creationId="{8D8C15A2-AAF3-D9AE-35DC-732BE5A9B9B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18" creationId="{4DB6E479-DEFC-06E6-EEB0-8DBAF87EF967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9" creationId="{23134A0F-6070-EE40-3223-CDE003AEB0F0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0" creationId="{8A7DB703-D756-7BE7-9B8A-F49B487C818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1" creationId="{1E2F0E93-E222-9296-2361-D01A0A373611}"/>
          </ac:spMkLst>
        </pc:spChg>
        <pc:spChg chg="mod topLvl">
          <ac:chgData name="Ying Cao" userId="c5d2f89c-37b7-45b8-9142-b3d7055cf3db" providerId="ADAL" clId="{A46B9C56-A578-5742-9CB5-7FE61CFB4731}" dt="2023-04-12T08:37:44.973" v="7649" actId="2085"/>
          <ac:spMkLst>
            <pc:docMk/>
            <pc:sldMk cId="683349140" sldId="318"/>
            <ac:spMk id="322" creationId="{2537B3CE-0105-8075-8D4B-1E23587329A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3" creationId="{17187DE8-7DDF-69BC-1D39-4164584D16B1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4" creationId="{C1B49F93-EC61-FA75-01F4-A27AAA80474B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5" creationId="{3AA13FD0-D280-1E31-FD86-25171839D6E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6" creationId="{3698C585-1729-EE53-C5E9-EAFDF42D720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9" creationId="{06540C9B-F3C8-A881-4CA5-75676B8E0E0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0" creationId="{F79D98A3-54A7-3902-07AB-93A804BE951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1" creationId="{6BDAA6BA-4DFA-0BE5-2354-660F5AD3B61D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2" creationId="{2D764879-B4FF-F3FC-7AA7-4CE28554080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3" creationId="{704483EF-A0A1-2362-8061-99C9FD59EA63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34" creationId="{D9E743B1-AAA1-EA4F-09C2-1C936233918E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38" creationId="{7811D3D8-BE0F-76CD-774A-5BFB245CA89A}"/>
          </ac:spMkLst>
        </pc:spChg>
        <pc:spChg chg="del mod topLvl">
          <ac:chgData name="Ying Cao" userId="c5d2f89c-37b7-45b8-9142-b3d7055cf3db" providerId="ADAL" clId="{A46B9C56-A578-5742-9CB5-7FE61CFB4731}" dt="2023-04-12T08:24:06.864" v="7597" actId="478"/>
          <ac:spMkLst>
            <pc:docMk/>
            <pc:sldMk cId="683349140" sldId="318"/>
            <ac:spMk id="339" creationId="{3428B2B3-0B5E-6E63-4E87-FFD608741D1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0" creationId="{EE264235-77AF-EBDC-C84F-A1317AEA990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1" creationId="{BF319053-024B-6CEA-CF38-FF4C1A78D275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2" creationId="{4E54FB54-C786-70C2-A31F-3329D52AFD6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3" creationId="{BE2B6BEB-CD3B-E81D-3D0F-ABD1A8F98664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4" creationId="{75D387FD-706F-D8C9-4D23-F4A56C70487A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5" creationId="{044E6A02-9BFD-5D4F-5A9D-36DD08D47F2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6" creationId="{EFAFEEFD-F8A9-67B2-D1B2-CA605A2560C5}"/>
          </ac:spMkLst>
        </pc:spChg>
        <pc:spChg chg="add mod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7" creationId="{A6B29A97-3044-AA5D-BB25-FE4BCC1DCB4F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49" creationId="{F97B7E93-3683-5CF0-E208-871987AF173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0" creationId="{AA92F755-D41D-6346-B905-98D065E5BB89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1" creationId="{9DEC1C4D-60BB-619C-0702-2851F453B8B9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2" creationId="{D664DB59-21A5-123C-92AA-F0947C23B258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3" creationId="{B2BD7E3F-481C-FFD5-BA24-3FB18B1E31C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4" creationId="{6A468F34-8850-43CC-B3B9-134D95EE6D9E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5" creationId="{3088CE0B-AB30-E61F-8BA2-9A0B00769266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6" creationId="{9014B069-94CA-B49F-7F4F-B5252305E767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7" creationId="{7C229392-663A-27BB-7440-FB7DBE3D754B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8" creationId="{0C010A5F-2907-A615-C41C-1A8A65A63534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59" creationId="{EDE59BE0-BFCD-A510-6C9A-DA4018BDA671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60" creationId="{C1F5FF55-C75A-5EC2-8AAE-137C24C90E0F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62" creationId="{23097108-4F1D-164A-0F0D-4B6A1B40B3E2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63" creationId="{80ACB255-770C-5CF3-D23E-F1F0A56180FD}"/>
          </ac:spMkLst>
        </pc:spChg>
        <pc:spChg chg="mod">
          <ac:chgData name="Ying Cao" userId="c5d2f89c-37b7-45b8-9142-b3d7055cf3db" providerId="ADAL" clId="{A46B9C56-A578-5742-9CB5-7FE61CFB4731}" dt="2023-04-12T08:37:30.162" v="7646" actId="2085"/>
          <ac:spMkLst>
            <pc:docMk/>
            <pc:sldMk cId="683349140" sldId="318"/>
            <ac:spMk id="371" creationId="{8626F94A-DDC8-03B4-70BD-6D61CEC2C507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78" creationId="{909AE025-FEB0-B7C4-3420-C347F86CF6D8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1" creationId="{2B88A79E-2131-0B76-5D7A-3F8942AEDBBC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2" creationId="{30214BE1-BC09-196A-0D01-6FE496A9F594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3" creationId="{96C6164D-1D32-FA34-DC68-B5C7653C16F1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5" creationId="{BFF04992-E63E-A3BB-9F51-135435C673E9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7" creationId="{329F6CF5-2098-345F-180D-77114733D2ED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0" creationId="{7D890E26-6DB4-E4B8-D21C-B424D3F38139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2" creationId="{E5BBA55B-3A61-3AC3-F1D8-DF8DA17D06D0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3" creationId="{22726CB6-BC26-B3DA-7755-527CF4BAC6AD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4" creationId="{5836B06C-79C3-2B28-E559-9A22722E03BC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6" creationId="{BC063C36-2C46-D1D0-FFDE-A7BE19BB72F7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01" creationId="{B2AEB83F-4E54-534D-8447-E711BF94A5D7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07" creationId="{9818B7D6-2229-42E7-D9C7-E2BF1A645DFE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10" creationId="{9A704EE3-4012-1361-8555-CE5E9C86027A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19" creationId="{AC7266A8-CC22-9322-2C1D-F11363528994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20" creationId="{9CD5DDD7-33CE-1D14-9125-4FDAF9E86FBA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21" creationId="{A9E46050-5663-C56E-FDFE-9E984BFAD9E3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24" creationId="{BD150E84-45A1-BA1B-B446-1A1C1BF866F3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25" creationId="{0225EC6C-89F5-5960-6432-0CD11BB8B226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27" creationId="{800DBBEA-AB84-AFF6-9C9D-5C6F90D82A4F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29" creationId="{8582EBB6-91B2-3B67-5384-EFA68BF3DDA3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30" creationId="{49F676BC-5507-9394-2638-7D5E2E56BDEF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32" creationId="{3EFECCEE-915C-C9CC-FDD2-3554DCBAD821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35" creationId="{5172980A-0E00-E179-E477-9D1867C7B79C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36" creationId="{1A9047EC-1720-69EA-7841-0E74BB67BED3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37" creationId="{B66542C0-952D-AC0A-60E8-D9DD4B1DC7D1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38" creationId="{5C75D60D-A2C5-5771-3B61-82B2C5E0717B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40" creationId="{02F008F5-A4BB-9A78-4FA4-C368C4C69893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41" creationId="{E00CE841-1A40-7B75-C777-7A157E9DD820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42" creationId="{EE8F4CFD-5D4F-7E5D-6E09-7234E969A950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43" creationId="{81C4B6E1-7D87-C9BD-72E3-62EDEA76A58E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45" creationId="{7BD4F2C4-F8F2-C18A-059D-139C65F40B7A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448" creationId="{861BDE1A-BC1A-1FF3-AE1B-7EB3269A70F6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453" creationId="{4446305A-875D-3E9B-F9CC-5A5118063A03}"/>
          </ac:spMkLst>
        </pc:spChg>
        <pc:spChg chg="add mod topLvl">
          <ac:chgData name="Ying Cao" userId="c5d2f89c-37b7-45b8-9142-b3d7055cf3db" providerId="ADAL" clId="{A46B9C56-A578-5742-9CB5-7FE61CFB4731}" dt="2023-04-12T08:37:40.999" v="7648" actId="2085"/>
          <ac:spMkLst>
            <pc:docMk/>
            <pc:sldMk cId="683349140" sldId="318"/>
            <ac:spMk id="454" creationId="{1C341495-3B8E-B1EE-0347-BE4EB5D25CD1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55" creationId="{3F3EEFFC-F859-CF87-7F25-06F6311F5B64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63" creationId="{CE42BB3C-2489-E024-BD35-8E66A4BC012B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465" creationId="{7829DF29-78EC-315B-BDCF-48384C11A9A8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68" creationId="{C2B940E8-5F2A-9ACE-0607-87B9A5DFB2C6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69" creationId="{8BE6EC21-CF6E-2703-B480-DD59C8B514D8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88" creationId="{4F28F7C9-DC22-922F-E12E-E63B58A883CB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93" creationId="{BB831BA1-4943-50CE-AB42-C886492F08CA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94" creationId="{8CFAC1A4-EE7D-8260-0AB6-4632A162693F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95" creationId="{57B87317-EA04-BF89-AAD2-5B2C96DE90DF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496" creationId="{14AE6762-5848-E082-7445-01481F6FB339}"/>
          </ac:spMkLst>
        </pc:spChg>
        <pc:spChg chg="mod topLvl">
          <ac:chgData name="Ying Cao" userId="c5d2f89c-37b7-45b8-9142-b3d7055cf3db" providerId="ADAL" clId="{A46B9C56-A578-5742-9CB5-7FE61CFB4731}" dt="2023-04-13T01:02:47.827" v="7826" actId="165"/>
          <ac:spMkLst>
            <pc:docMk/>
            <pc:sldMk cId="683349140" sldId="318"/>
            <ac:spMk id="502" creationId="{8DFF849B-B184-BD07-516A-32504EAA21BF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3" creationId="{A9E73831-547F-BDE9-1424-614D36F47D74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4" creationId="{92196190-F2F8-6C60-AB26-CC2210EE437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6" creationId="{41A15FA9-973E-329C-82A2-A8442FCD9089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7" creationId="{EB1837BE-4404-9571-B168-5EB62CC20BD9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8" creationId="{D1FDA405-E5CF-623E-AAA5-428844E3B3C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9" creationId="{9FD698E1-38A7-0000-D485-41BBFED772CB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0" creationId="{71D045B7-D155-8F91-FD40-7C3B94B5DF88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2" creationId="{9DE1985D-E33F-FF2E-47D9-F492A48D2456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4" creationId="{DB7C0192-E750-41B3-685B-61E598FEFE01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6" creationId="{FBE2FA18-81ED-F770-8ED8-E2251A350E1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8" creationId="{6B172E30-2466-0282-F04F-05567B1C73C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20" creationId="{6B2CCBAC-5EDE-F310-139C-BAED5DE93D5F}"/>
          </ac:spMkLst>
        </pc:spChg>
        <pc:spChg chg="add del mod">
          <ac:chgData name="Ying Cao" userId="c5d2f89c-37b7-45b8-9142-b3d7055cf3db" providerId="ADAL" clId="{A46B9C56-A578-5742-9CB5-7FE61CFB4731}" dt="2023-04-12T08:01:02.088" v="7228"/>
          <ac:spMkLst>
            <pc:docMk/>
            <pc:sldMk cId="683349140" sldId="318"/>
            <ac:spMk id="522" creationId="{AB694312-0CFE-AAB5-B65D-E2116F4D0596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525" creationId="{5395FEF8-FE98-8F5D-B459-59EC9E173D65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27" creationId="{B45CE71B-957C-8754-7DAA-12F064C9BE12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28" creationId="{14B4999E-B14D-C630-9733-BF9AE75F83A0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3" creationId="{A58C2462-11A7-F6B8-5C59-8C87D2AF0995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6" creationId="{A2D93FD3-3AB1-D7D6-A3FC-4D1C7F809F1E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7" creationId="{628570F0-5303-04FF-DC7D-B49CF797D322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8" creationId="{D28A9845-48BB-0125-B86C-052359E42A0B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541" creationId="{081055B5-808A-1A1F-EA89-3630A100F1D6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543" creationId="{C388C926-1216-0B7C-8A01-FE6D012D1A52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544" creationId="{32782036-ABB3-E4F3-9E92-A600A7976FEF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47" creationId="{FD35B1E5-7EA4-FA44-A6B4-F44E2F53A135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48" creationId="{512BF8CC-C623-4D2E-68E3-F07400FD0687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57" creationId="{8359D087-7307-1CAC-4254-83F07FBF0558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58" creationId="{B9FBC5A1-7CE6-140D-F731-E46A7B8EAE97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61" creationId="{525F8C31-8785-2C13-ECD6-A172F616A671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62" creationId="{866003E9-BF82-B9B5-9674-0CFFF7F65900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66" creationId="{95031469-C630-8F32-0530-C84292C795B6}"/>
          </ac:spMkLst>
        </pc:spChg>
        <pc:grpChg chg="add del mod">
          <ac:chgData name="Ying Cao" userId="c5d2f89c-37b7-45b8-9142-b3d7055cf3db" providerId="ADAL" clId="{A46B9C56-A578-5742-9CB5-7FE61CFB4731}" dt="2023-04-12T08:21:45.435" v="7562" actId="165"/>
          <ac:grpSpMkLst>
            <pc:docMk/>
            <pc:sldMk cId="683349140" sldId="318"/>
            <ac:grpSpMk id="263" creationId="{6F34A247-140E-71EC-B554-3A5093B3A8CC}"/>
          </ac:grpSpMkLst>
        </pc:grpChg>
        <pc:grpChg chg="add mod">
          <ac:chgData name="Ying Cao" userId="c5d2f89c-37b7-45b8-9142-b3d7055cf3db" providerId="ADAL" clId="{A46B9C56-A578-5742-9CB5-7FE61CFB4731}" dt="2023-04-12T08:33:37.599" v="7643" actId="1076"/>
          <ac:grpSpMkLst>
            <pc:docMk/>
            <pc:sldMk cId="683349140" sldId="318"/>
            <ac:grpSpMk id="265" creationId="{64420793-4007-0141-3EF7-53D92E04EC0E}"/>
          </ac:grpSpMkLst>
        </pc:grpChg>
        <pc:grpChg chg="add del mod">
          <ac:chgData name="Ying Cao" userId="c5d2f89c-37b7-45b8-9142-b3d7055cf3db" providerId="ADAL" clId="{A46B9C56-A578-5742-9CB5-7FE61CFB4731}" dt="2023-04-13T01:02:47.827" v="7826" actId="165"/>
          <ac:grpSpMkLst>
            <pc:docMk/>
            <pc:sldMk cId="683349140" sldId="318"/>
            <ac:grpSpMk id="266" creationId="{1C81C0D6-AE23-787F-D654-46201DACD233}"/>
          </ac:grpSpMkLst>
        </pc:grpChg>
        <pc:grpChg chg="add mod">
          <ac:chgData name="Ying Cao" userId="c5d2f89c-37b7-45b8-9142-b3d7055cf3db" providerId="ADAL" clId="{A46B9C56-A578-5742-9CB5-7FE61CFB4731}" dt="2023-04-12T08:27:09.255" v="7633" actId="1076"/>
          <ac:grpSpMkLst>
            <pc:docMk/>
            <pc:sldMk cId="683349140" sldId="318"/>
            <ac:grpSpMk id="267" creationId="{4B52DF61-6D40-1715-73D1-9F69AAC0E618}"/>
          </ac:grpSpMkLst>
        </pc:grpChg>
        <pc:grpChg chg="add mod">
          <ac:chgData name="Ying Cao" userId="c5d2f89c-37b7-45b8-9142-b3d7055cf3db" providerId="ADAL" clId="{A46B9C56-A578-5742-9CB5-7FE61CFB4731}" dt="2023-04-12T08:33:49.037" v="7645" actId="1076"/>
          <ac:grpSpMkLst>
            <pc:docMk/>
            <pc:sldMk cId="683349140" sldId="318"/>
            <ac:grpSpMk id="282" creationId="{FA3EB8EC-BF71-F8C8-6FB5-9BB3C0C5B74B}"/>
          </ac:grpSpMkLst>
        </pc:grpChg>
        <pc:grpChg chg="add mod">
          <ac:chgData name="Ying Cao" userId="c5d2f89c-37b7-45b8-9142-b3d7055cf3db" providerId="ADAL" clId="{A46B9C56-A578-5742-9CB5-7FE61CFB4731}" dt="2023-04-12T08:23:22.648" v="7583" actId="338"/>
          <ac:grpSpMkLst>
            <pc:docMk/>
            <pc:sldMk cId="683349140" sldId="318"/>
            <ac:grpSpMk id="309" creationId="{FA882601-6A97-4862-559E-183E087EDA42}"/>
          </ac:grpSpMkLst>
        </pc:grpChg>
        <pc:grpChg chg="add mod">
          <ac:chgData name="Ying Cao" userId="c5d2f89c-37b7-45b8-9142-b3d7055cf3db" providerId="ADAL" clId="{A46B9C56-A578-5742-9CB5-7FE61CFB4731}" dt="2023-04-12T08:33:43.437" v="7644" actId="1076"/>
          <ac:grpSpMkLst>
            <pc:docMk/>
            <pc:sldMk cId="683349140" sldId="318"/>
            <ac:grpSpMk id="312" creationId="{839C2EDA-CECB-745F-D396-03D0A48A92CB}"/>
          </ac:grpSpMkLst>
        </pc:grpChg>
        <pc:grpChg chg="add del mod">
          <ac:chgData name="Ying Cao" userId="c5d2f89c-37b7-45b8-9142-b3d7055cf3db" providerId="ADAL" clId="{A46B9C56-A578-5742-9CB5-7FE61CFB4731}" dt="2023-04-12T08:23:58.803" v="7594" actId="165"/>
          <ac:grpSpMkLst>
            <pc:docMk/>
            <pc:sldMk cId="683349140" sldId="318"/>
            <ac:grpSpMk id="313" creationId="{0CBC7A66-1B57-482F-7F36-A3F3CA00AF5F}"/>
          </ac:grpSpMkLst>
        </pc:grpChg>
        <pc:grpChg chg="add mod">
          <ac:chgData name="Ying Cao" userId="c5d2f89c-37b7-45b8-9142-b3d7055cf3db" providerId="ADAL" clId="{A46B9C56-A578-5742-9CB5-7FE61CFB4731}" dt="2023-04-12T08:24:45.640" v="7606" actId="338"/>
          <ac:grpSpMkLst>
            <pc:docMk/>
            <pc:sldMk cId="683349140" sldId="318"/>
            <ac:grpSpMk id="348" creationId="{47FF0886-0FEC-8867-5AB1-1543C28181CF}"/>
          </ac:grpSpMkLst>
        </pc:grpChg>
        <pc:grpChg chg="add mod">
          <ac:chgData name="Ying Cao" userId="c5d2f89c-37b7-45b8-9142-b3d7055cf3db" providerId="ADAL" clId="{A46B9C56-A578-5742-9CB5-7FE61CFB4731}" dt="2023-04-12T08:27:09.255" v="7633" actId="1076"/>
          <ac:grpSpMkLst>
            <pc:docMk/>
            <pc:sldMk cId="683349140" sldId="318"/>
            <ac:grpSpMk id="361" creationId="{519AD390-7DE0-6D2C-106D-4CC91D4BE2A5}"/>
          </ac:grpSpMkLst>
        </pc:grp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" creationId="{939BCA42-77B7-AB5D-EF0B-EEB3E8E6922F}"/>
          </ac:cxnSpMkLst>
        </pc:cxnChg>
        <pc:cxnChg chg="add del mod">
          <ac:chgData name="Ying Cao" userId="c5d2f89c-37b7-45b8-9142-b3d7055cf3db" providerId="ADAL" clId="{A46B9C56-A578-5742-9CB5-7FE61CFB4731}" dt="2023-04-12T07:55:45.635" v="7146" actId="478"/>
          <ac:cxnSpMkLst>
            <pc:docMk/>
            <pc:sldMk cId="683349140" sldId="318"/>
            <ac:cxnSpMk id="5" creationId="{F7706FB2-93FE-7537-9628-ACB74434F67D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6" creationId="{1E489191-5D49-6E9C-697D-2CAE57C1EFFA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1" creationId="{CFA82D5E-B856-2892-8F80-755F89BA9A9E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4" creationId="{9C04D18A-7CE6-2BEB-97E9-21A057F111C1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16" creationId="{78E2C494-B523-1820-BC92-7E39F09CFDEF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7" creationId="{B9937A2B-2975-3F57-BF93-A62C66F241EA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19" creationId="{898EAB25-12EA-D968-F447-79EC90BD0A8B}"/>
          </ac:cxnSpMkLst>
        </pc:cxnChg>
        <pc:cxnChg chg="del mod">
          <ac:chgData name="Ying Cao" userId="c5d2f89c-37b7-45b8-9142-b3d7055cf3db" providerId="ADAL" clId="{A46B9C56-A578-5742-9CB5-7FE61CFB4731}" dt="2023-04-12T07:53:27.245" v="7124" actId="478"/>
          <ac:cxnSpMkLst>
            <pc:docMk/>
            <pc:sldMk cId="683349140" sldId="318"/>
            <ac:cxnSpMk id="21" creationId="{17C2C6EF-A700-0288-604B-F188DF3142A9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23" creationId="{EDA4B810-789F-A54E-1273-EE9B513E21EF}"/>
          </ac:cxnSpMkLst>
        </pc:cxnChg>
        <pc:cxnChg chg="add del mod">
          <ac:chgData name="Ying Cao" userId="c5d2f89c-37b7-45b8-9142-b3d7055cf3db" providerId="ADAL" clId="{A46B9C56-A578-5742-9CB5-7FE61CFB4731}" dt="2023-04-12T07:55:42.754" v="7143" actId="478"/>
          <ac:cxnSpMkLst>
            <pc:docMk/>
            <pc:sldMk cId="683349140" sldId="318"/>
            <ac:cxnSpMk id="26" creationId="{38FCB031-F820-E607-FE3F-4EF4C306AA7B}"/>
          </ac:cxnSpMkLst>
        </pc:cxnChg>
        <pc:cxnChg chg="add del mod">
          <ac:chgData name="Ying Cao" userId="c5d2f89c-37b7-45b8-9142-b3d7055cf3db" providerId="ADAL" clId="{A46B9C56-A578-5742-9CB5-7FE61CFB4731}" dt="2023-04-12T07:55:44.249" v="7145" actId="478"/>
          <ac:cxnSpMkLst>
            <pc:docMk/>
            <pc:sldMk cId="683349140" sldId="318"/>
            <ac:cxnSpMk id="33" creationId="{973E2644-1472-310A-5CD8-FC3EB4C8ED06}"/>
          </ac:cxnSpMkLst>
        </pc:cxnChg>
        <pc:cxnChg chg="add del mod">
          <ac:chgData name="Ying Cao" userId="c5d2f89c-37b7-45b8-9142-b3d7055cf3db" providerId="ADAL" clId="{A46B9C56-A578-5742-9CB5-7FE61CFB4731}" dt="2023-04-12T07:55:43.582" v="7144" actId="478"/>
          <ac:cxnSpMkLst>
            <pc:docMk/>
            <pc:sldMk cId="683349140" sldId="318"/>
            <ac:cxnSpMk id="35" creationId="{E4FF291C-32DC-A8BC-A85D-EA432A0E925F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36" creationId="{B9D72185-EAF2-BD8D-F857-639A1144517B}"/>
          </ac:cxnSpMkLst>
        </pc:cxnChg>
        <pc:cxnChg chg="add del mod">
          <ac:chgData name="Ying Cao" userId="c5d2f89c-37b7-45b8-9142-b3d7055cf3db" providerId="ADAL" clId="{A46B9C56-A578-5742-9CB5-7FE61CFB4731}" dt="2023-04-12T07:55:35.703" v="7138" actId="478"/>
          <ac:cxnSpMkLst>
            <pc:docMk/>
            <pc:sldMk cId="683349140" sldId="318"/>
            <ac:cxnSpMk id="43" creationId="{F18F62CF-D94E-2B03-9199-04900B19F161}"/>
          </ac:cxnSpMkLst>
        </pc:cxnChg>
        <pc:cxnChg chg="add del mod">
          <ac:chgData name="Ying Cao" userId="c5d2f89c-37b7-45b8-9142-b3d7055cf3db" providerId="ADAL" clId="{A46B9C56-A578-5742-9CB5-7FE61CFB4731}" dt="2023-04-12T07:55:35.089" v="7137" actId="478"/>
          <ac:cxnSpMkLst>
            <pc:docMk/>
            <pc:sldMk cId="683349140" sldId="318"/>
            <ac:cxnSpMk id="44" creationId="{C4B93142-9C24-725C-56B1-3BB7E53B75E6}"/>
          </ac:cxnSpMkLst>
        </pc:cxnChg>
        <pc:cxnChg chg="add del mod">
          <ac:chgData name="Ying Cao" userId="c5d2f89c-37b7-45b8-9142-b3d7055cf3db" providerId="ADAL" clId="{A46B9C56-A578-5742-9CB5-7FE61CFB4731}" dt="2023-04-12T07:55:06.533" v="7132" actId="478"/>
          <ac:cxnSpMkLst>
            <pc:docMk/>
            <pc:sldMk cId="683349140" sldId="318"/>
            <ac:cxnSpMk id="47" creationId="{1B3E6421-87B3-437F-DACB-F58E49F7FF36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52" creationId="{2FA35A17-9753-38CD-3B50-C72D1CE9733E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55" creationId="{D20E589F-1528-0688-07A3-905825C118BB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61" creationId="{CEDF8214-F4F4-C142-FE9B-2AACC18B7D13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96" creationId="{A50C1D2D-1CA0-B9BD-6337-DF0C3A8E1270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01" creationId="{93BFD64B-3CB5-9DE6-D991-E9DA2A6E0BB7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04" creationId="{DB8A8915-4F91-B06F-B924-4E24D6C158FE}"/>
          </ac:cxnSpMkLst>
        </pc:cxnChg>
        <pc:cxnChg chg="add del mod topLvl">
          <ac:chgData name="Ying Cao" userId="c5d2f89c-37b7-45b8-9142-b3d7055cf3db" providerId="ADAL" clId="{A46B9C56-A578-5742-9CB5-7FE61CFB4731}" dt="2023-04-12T08:23:01.586" v="7577" actId="21"/>
          <ac:cxnSpMkLst>
            <pc:docMk/>
            <pc:sldMk cId="683349140" sldId="318"/>
            <ac:cxnSpMk id="221" creationId="{E29925EA-49BC-EECF-EA11-07C2D3604B6B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26" creationId="{58ADEA73-F80A-3A1E-2B2B-3D237A427535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50" creationId="{107E55D9-268A-DB38-0C01-25F3EC8AAB02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55" creationId="{348EC6F9-6AC7-0D1E-322D-6894719D065E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62" creationId="{51742418-899A-0DDE-FA41-CB63E7CC40DB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2" creationId="{5D19E222-3806-8A1C-664B-05E2F6D18457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4" creationId="{31B43FE1-D11D-C65A-30C3-BDEF660F6937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5" creationId="{E293E1C8-C779-84A1-BBE2-00F6FF99A617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9" creationId="{E38508F0-42DC-385D-D5F6-B1AEFB7C7EF9}"/>
          </ac:cxnSpMkLst>
        </pc:cxnChg>
        <pc:cxnChg chg="add del mod">
          <ac:chgData name="Ying Cao" userId="c5d2f89c-37b7-45b8-9142-b3d7055cf3db" providerId="ADAL" clId="{A46B9C56-A578-5742-9CB5-7FE61CFB4731}" dt="2023-04-12T08:22:34.205" v="7573" actId="478"/>
          <ac:cxnSpMkLst>
            <pc:docMk/>
            <pc:sldMk cId="683349140" sldId="318"/>
            <ac:cxnSpMk id="283" creationId="{9F6FC172-7D9A-BFD9-983C-F185925FF3A0}"/>
          </ac:cxnSpMkLst>
        </pc:cxnChg>
        <pc:cxnChg chg="add del mod">
          <ac:chgData name="Ying Cao" userId="c5d2f89c-37b7-45b8-9142-b3d7055cf3db" providerId="ADAL" clId="{A46B9C56-A578-5742-9CB5-7FE61CFB4731}" dt="2023-04-12T08:22:54.662" v="7575" actId="478"/>
          <ac:cxnSpMkLst>
            <pc:docMk/>
            <pc:sldMk cId="683349140" sldId="318"/>
            <ac:cxnSpMk id="289" creationId="{A01DE6A4-8F73-04F7-C655-375117282B04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93" creationId="{C036405D-10EF-2388-C67C-B0F11B00F81D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96" creationId="{01A9D4DA-23B7-D06E-E1EA-02292DC9B3AB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300" creationId="{33F70549-BC54-CA66-8F2A-E0EC8500883F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310" creationId="{3FFF5042-44D9-58B1-C310-58A238800052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311" creationId="{BF0941C3-5836-0D5C-2888-6BDFAFE9CBEE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27" creationId="{D2A0B06E-3B0A-4F75-14E0-2ADFB87AEBCF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28" creationId="{4DB6A822-D6DF-3721-D481-77121B70497E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35" creationId="{9B8390D2-52FA-25D3-0621-C6A69BF30751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36" creationId="{C6B4332D-57FF-88B2-5240-997C04F797F2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37" creationId="{00467A85-EC95-C4A0-FBCA-663EC878F73E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69" creationId="{D93648C4-9414-29B7-1FD1-DF1B34B56D0E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70" creationId="{314FF12A-A0B7-7326-69A9-BEFBD9EF4BFC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4" creationId="{C90DC5B7-6D79-86E3-EE2C-026C3F27BAC6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6" creationId="{D4A2264A-2ED7-F798-6052-CBD28946B423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8" creationId="{184987E0-CC14-44FB-D6A5-3167D4F0B493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9" creationId="{31F223E2-0A5E-5FB7-E469-6BB528F6E0E3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91" creationId="{FA5A0E87-9D99-F0E2-86AA-661999678E80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95" creationId="{CD44C86D-9FF9-6427-4105-ADEE05982B66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404" creationId="{600E4030-84FD-BC6C-215F-04C4AA239DC5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22" creationId="{ABA6383C-F052-9291-9C24-AEB6B858EAA4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26" creationId="{AFED54AB-38F3-9607-95C5-E94A559CC1DE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28" creationId="{B17E6C9A-6F3F-78BC-5087-C6AEBF6FD20C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31" creationId="{D86268D6-F4AB-9124-1C9B-20B3AA8C5C70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33" creationId="{D84D43A6-DC01-9529-3B2C-ED467A1C2B2B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34" creationId="{241FC203-1AF5-A370-668E-51B2A4DFB449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39" creationId="{3495B7A8-1711-5E9C-4B2E-69D8A6097B0F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447" creationId="{2DE0D2D5-CA31-7930-3545-DBDA42CE1FE2}"/>
          </ac:cxnSpMkLst>
        </pc:cxnChg>
        <pc:cxnChg chg="add del mod">
          <ac:chgData name="Ying Cao" userId="c5d2f89c-37b7-45b8-9142-b3d7055cf3db" providerId="ADAL" clId="{A46B9C56-A578-5742-9CB5-7FE61CFB4731}" dt="2023-04-12T07:59:48.465" v="7206" actId="478"/>
          <ac:cxnSpMkLst>
            <pc:docMk/>
            <pc:sldMk cId="683349140" sldId="318"/>
            <ac:cxnSpMk id="449" creationId="{59D58AB6-536F-2FE0-5D0F-A529EA79D6D3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56" creationId="{526AC051-B4EE-B0B3-0F22-E14563DE91DD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57" creationId="{8F96ABF2-2E87-8837-BC1A-13997464934A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60" creationId="{16012BD7-0790-3E10-C52E-4FC13A35F38A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64" creationId="{14DB1EA9-5EC4-FD07-95A7-EB5B7EE3F120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66" creationId="{741ACCBD-9904-8980-0D9B-65FB90C437D5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72" creationId="{757E41B0-5624-98F8-48C8-3974E861F27C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476" creationId="{07FC46E7-F036-FB6E-03FF-B686BA54B00D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82" creationId="{D647BEF7-A278-F903-E83C-A45603C38353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89" creationId="{394F5B14-FBC7-FB2D-DD09-2AFA361938E4}"/>
          </ac:cxnSpMkLst>
        </pc:cxnChg>
        <pc:cxnChg chg="mod topLvl">
          <ac:chgData name="Ying Cao" userId="c5d2f89c-37b7-45b8-9142-b3d7055cf3db" providerId="ADAL" clId="{A46B9C56-A578-5742-9CB5-7FE61CFB4731}" dt="2023-04-13T01:02:47.827" v="7826" actId="165"/>
          <ac:cxnSpMkLst>
            <pc:docMk/>
            <pc:sldMk cId="683349140" sldId="318"/>
            <ac:cxnSpMk id="497" creationId="{84830AC2-B645-915D-902C-EC14AE58B298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05" creationId="{5CDFF58C-728C-5016-CFCA-0BDB06F81E1D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1" creationId="{4DC4E0CD-9ADF-8811-3717-AEFC11B2E1E3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3" creationId="{49AC9668-1DA8-46DB-E03B-B963A05E774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5" creationId="{93CF58C6-2154-26E8-37A3-970B4872668D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7" creationId="{D6E9C4F7-513E-F721-123D-281F20902975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9" creationId="{A83344E8-3C57-34ED-254A-96DDF7BFC3F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21" creationId="{69899A35-AD4D-685B-CCAE-92646A3CA912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23" creationId="{90FDB483-9ED0-0964-3690-B55E25088ADF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39" creationId="{023245DF-53CF-7712-D110-C3C273A7F37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42" creationId="{12379298-7FBA-018A-005A-2A97CF282DFE}"/>
          </ac:cxnSpMkLst>
        </pc:cxnChg>
        <pc:cxnChg chg="add del mod topLvl">
          <ac:chgData name="Ying Cao" userId="c5d2f89c-37b7-45b8-9142-b3d7055cf3db" providerId="ADAL" clId="{A46B9C56-A578-5742-9CB5-7FE61CFB4731}" dt="2023-04-12T08:23:01.586" v="7577" actId="21"/>
          <ac:cxnSpMkLst>
            <pc:docMk/>
            <pc:sldMk cId="683349140" sldId="318"/>
            <ac:cxnSpMk id="545" creationId="{5826F224-92E4-26F2-FE89-F24856AD25BA}"/>
          </ac:cxnSpMkLst>
        </pc:cxnChg>
        <pc:cxnChg chg="add del mod topLvl">
          <ac:chgData name="Ying Cao" userId="c5d2f89c-37b7-45b8-9142-b3d7055cf3db" providerId="ADAL" clId="{A46B9C56-A578-5742-9CB5-7FE61CFB4731}" dt="2023-04-12T08:23:01.586" v="7577" actId="21"/>
          <ac:cxnSpMkLst>
            <pc:docMk/>
            <pc:sldMk cId="683349140" sldId="318"/>
            <ac:cxnSpMk id="546" creationId="{CAB2EDF8-EB33-B875-5D0C-3F975F4DB9FC}"/>
          </ac:cxnSpMkLst>
        </pc:cxnChg>
        <pc:cxnChg chg="add del mod topLvl">
          <ac:chgData name="Ying Cao" userId="c5d2f89c-37b7-45b8-9142-b3d7055cf3db" providerId="ADAL" clId="{A46B9C56-A578-5742-9CB5-7FE61CFB4731}" dt="2023-04-12T08:22:57.604" v="7576" actId="478"/>
          <ac:cxnSpMkLst>
            <pc:docMk/>
            <pc:sldMk cId="683349140" sldId="318"/>
            <ac:cxnSpMk id="549" creationId="{EEB5ED4B-F13E-5BDD-FFE8-63E4F61BAD6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52" creationId="{CC701543-D592-1633-574B-7383756E46D1}"/>
          </ac:cxnSpMkLst>
        </pc:cxnChg>
        <pc:cxnChg chg="add del mod">
          <ac:chgData name="Ying Cao" userId="c5d2f89c-37b7-45b8-9142-b3d7055cf3db" providerId="ADAL" clId="{A46B9C56-A578-5742-9CB5-7FE61CFB4731}" dt="2023-04-12T08:17:52.011" v="7518" actId="21"/>
          <ac:cxnSpMkLst>
            <pc:docMk/>
            <pc:sldMk cId="683349140" sldId="318"/>
            <ac:cxnSpMk id="553" creationId="{2E6AD083-4649-7AC7-5A1A-84B158AF377F}"/>
          </ac:cxnSpMkLst>
        </pc:cxnChg>
      </pc:sldChg>
      <pc:sldChg chg="mod modShow">
        <pc:chgData name="Ying Cao" userId="c5d2f89c-37b7-45b8-9142-b3d7055cf3db" providerId="ADAL" clId="{A46B9C56-A578-5742-9CB5-7FE61CFB4731}" dt="2023-04-17T07:01:03.407" v="9023" actId="729"/>
        <pc:sldMkLst>
          <pc:docMk/>
          <pc:sldMk cId="3715775622" sldId="319"/>
        </pc:sldMkLst>
      </pc:sldChg>
      <pc:sldChg chg="addSp delSp modSp mod modShow">
        <pc:chgData name="Ying Cao" userId="c5d2f89c-37b7-45b8-9142-b3d7055cf3db" providerId="ADAL" clId="{A46B9C56-A578-5742-9CB5-7FE61CFB4731}" dt="2023-04-17T07:01:03.407" v="9023" actId="729"/>
        <pc:sldMkLst>
          <pc:docMk/>
          <pc:sldMk cId="839415575" sldId="320"/>
        </pc:sldMkLst>
        <pc:spChg chg="add mod">
          <ac:chgData name="Ying Cao" userId="c5d2f89c-37b7-45b8-9142-b3d7055cf3db" providerId="ADAL" clId="{A46B9C56-A578-5742-9CB5-7FE61CFB4731}" dt="2023-04-14T01:30:26.568" v="8469" actId="255"/>
          <ac:spMkLst>
            <pc:docMk/>
            <pc:sldMk cId="839415575" sldId="320"/>
            <ac:spMk id="2" creationId="{83616C52-F10C-5185-A655-2C586D0CD4C3}"/>
          </ac:spMkLst>
        </pc:spChg>
        <pc:spChg chg="add del mod">
          <ac:chgData name="Ying Cao" userId="c5d2f89c-37b7-45b8-9142-b3d7055cf3db" providerId="ADAL" clId="{A46B9C56-A578-5742-9CB5-7FE61CFB4731}" dt="2023-04-14T01:52:02.796" v="8858" actId="478"/>
          <ac:spMkLst>
            <pc:docMk/>
            <pc:sldMk cId="839415575" sldId="320"/>
            <ac:spMk id="4" creationId="{08217600-FA03-9C04-9207-8F0AA466BFCB}"/>
          </ac:spMkLst>
        </pc:spChg>
        <pc:spChg chg="mod">
          <ac:chgData name="Ying Cao" userId="c5d2f89c-37b7-45b8-9142-b3d7055cf3db" providerId="ADAL" clId="{A46B9C56-A578-5742-9CB5-7FE61CFB4731}" dt="2023-04-14T02:18:11.213" v="8885" actId="113"/>
          <ac:spMkLst>
            <pc:docMk/>
            <pc:sldMk cId="839415575" sldId="320"/>
            <ac:spMk id="27" creationId="{4F170D32-3443-8A03-AE22-A4C3387F9435}"/>
          </ac:spMkLst>
        </pc:spChg>
        <pc:spChg chg="mod">
          <ac:chgData name="Ying Cao" userId="c5d2f89c-37b7-45b8-9142-b3d7055cf3db" providerId="ADAL" clId="{A46B9C56-A578-5742-9CB5-7FE61CFB4731}" dt="2023-04-14T01:53:06.112" v="8877" actId="113"/>
          <ac:spMkLst>
            <pc:docMk/>
            <pc:sldMk cId="839415575" sldId="320"/>
            <ac:spMk id="103" creationId="{7F50FDC1-4696-36C2-2F9D-4BB4BF35E011}"/>
          </ac:spMkLst>
        </pc:spChg>
        <pc:spChg chg="mod">
          <ac:chgData name="Ying Cao" userId="c5d2f89c-37b7-45b8-9142-b3d7055cf3db" providerId="ADAL" clId="{A46B9C56-A578-5742-9CB5-7FE61CFB4731}" dt="2023-04-14T02:44:47.212" v="8889" actId="113"/>
          <ac:spMkLst>
            <pc:docMk/>
            <pc:sldMk cId="839415575" sldId="320"/>
            <ac:spMk id="112" creationId="{ACDE5CA3-2975-6AC8-422E-78D289BD1660}"/>
          </ac:spMkLst>
        </pc:spChg>
        <pc:spChg chg="mod">
          <ac:chgData name="Ying Cao" userId="c5d2f89c-37b7-45b8-9142-b3d7055cf3db" providerId="ADAL" clId="{A46B9C56-A578-5742-9CB5-7FE61CFB4731}" dt="2023-04-14T02:18:02.439" v="8883" actId="20577"/>
          <ac:spMkLst>
            <pc:docMk/>
            <pc:sldMk cId="839415575" sldId="320"/>
            <ac:spMk id="142" creationId="{9CBF8CAC-4535-01AE-B653-856F00C10850}"/>
          </ac:spMkLst>
        </pc:spChg>
        <pc:spChg chg="mod">
          <ac:chgData name="Ying Cao" userId="c5d2f89c-37b7-45b8-9142-b3d7055cf3db" providerId="ADAL" clId="{A46B9C56-A578-5742-9CB5-7FE61CFB4731}" dt="2023-04-14T02:44:51.946" v="8890" actId="20577"/>
          <ac:spMkLst>
            <pc:docMk/>
            <pc:sldMk cId="839415575" sldId="320"/>
            <ac:spMk id="143" creationId="{1C99423E-4C27-E5CB-BBB4-B090EBC975BB}"/>
          </ac:spMkLst>
        </pc:spChg>
        <pc:spChg chg="mod">
          <ac:chgData name="Ying Cao" userId="c5d2f89c-37b7-45b8-9142-b3d7055cf3db" providerId="ADAL" clId="{A46B9C56-A578-5742-9CB5-7FE61CFB4731}" dt="2023-04-14T00:42:13.948" v="7864" actId="20577"/>
          <ac:spMkLst>
            <pc:docMk/>
            <pc:sldMk cId="839415575" sldId="320"/>
            <ac:spMk id="145" creationId="{65693B95-D659-8576-87A8-5EA020FD6BB1}"/>
          </ac:spMkLst>
        </pc:spChg>
        <pc:spChg chg="mod">
          <ac:chgData name="Ying Cao" userId="c5d2f89c-37b7-45b8-9142-b3d7055cf3db" providerId="ADAL" clId="{A46B9C56-A578-5742-9CB5-7FE61CFB4731}" dt="2023-04-14T01:52:47.857" v="8874" actId="113"/>
          <ac:spMkLst>
            <pc:docMk/>
            <pc:sldMk cId="839415575" sldId="320"/>
            <ac:spMk id="147" creationId="{D813EAF1-FBEE-C0BF-5187-C4986330B145}"/>
          </ac:spMkLst>
        </pc:spChg>
        <pc:spChg chg="mod">
          <ac:chgData name="Ying Cao" userId="c5d2f89c-37b7-45b8-9142-b3d7055cf3db" providerId="ADAL" clId="{A46B9C56-A578-5742-9CB5-7FE61CFB4731}" dt="2023-04-14T01:53:00.872" v="8876" actId="113"/>
          <ac:spMkLst>
            <pc:docMk/>
            <pc:sldMk cId="839415575" sldId="320"/>
            <ac:spMk id="150" creationId="{BB8046E3-F8C1-625A-264B-2319BBA292BD}"/>
          </ac:spMkLst>
        </pc:spChg>
        <pc:spChg chg="mod">
          <ac:chgData name="Ying Cao" userId="c5d2f89c-37b7-45b8-9142-b3d7055cf3db" providerId="ADAL" clId="{A46B9C56-A578-5742-9CB5-7FE61CFB4731}" dt="2023-04-14T01:30:13.771" v="8466" actId="20577"/>
          <ac:spMkLst>
            <pc:docMk/>
            <pc:sldMk cId="839415575" sldId="320"/>
            <ac:spMk id="155" creationId="{EADA5FC5-6E6A-8197-EEEA-6FDC60BA2E4E}"/>
          </ac:spMkLst>
        </pc:spChg>
        <pc:spChg chg="mod">
          <ac:chgData name="Ying Cao" userId="c5d2f89c-37b7-45b8-9142-b3d7055cf3db" providerId="ADAL" clId="{A46B9C56-A578-5742-9CB5-7FE61CFB4731}" dt="2023-04-14T01:30:16.846" v="8468" actId="20577"/>
          <ac:spMkLst>
            <pc:docMk/>
            <pc:sldMk cId="839415575" sldId="320"/>
            <ac:spMk id="156" creationId="{D455C37A-F6AD-9BE6-0D80-C7976FCBF403}"/>
          </ac:spMkLst>
        </pc:spChg>
        <pc:spChg chg="mod">
          <ac:chgData name="Ying Cao" userId="c5d2f89c-37b7-45b8-9142-b3d7055cf3db" providerId="ADAL" clId="{A46B9C56-A578-5742-9CB5-7FE61CFB4731}" dt="2023-04-14T04:26:20.573" v="9022" actId="20577"/>
          <ac:spMkLst>
            <pc:docMk/>
            <pc:sldMk cId="839415575" sldId="320"/>
            <ac:spMk id="157" creationId="{B6AB4136-73DA-783B-9032-435D7195CA17}"/>
          </ac:spMkLst>
        </pc:spChg>
      </pc:sldChg>
      <pc:sldChg chg="addSp delSp modSp add mod modShow">
        <pc:chgData name="Ying Cao" userId="c5d2f89c-37b7-45b8-9142-b3d7055cf3db" providerId="ADAL" clId="{A46B9C56-A578-5742-9CB5-7FE61CFB4731}" dt="2023-04-17T07:01:03.407" v="9023" actId="729"/>
        <pc:sldMkLst>
          <pc:docMk/>
          <pc:sldMk cId="3811783372" sldId="321"/>
        </pc:sldMkLst>
        <pc:spChg chg="del">
          <ac:chgData name="Ying Cao" userId="c5d2f89c-37b7-45b8-9142-b3d7055cf3db" providerId="ADAL" clId="{A46B9C56-A578-5742-9CB5-7FE61CFB4731}" dt="2023-04-14T01:34:50.685" v="8475" actId="478"/>
          <ac:spMkLst>
            <pc:docMk/>
            <pc:sldMk cId="3811783372" sldId="321"/>
            <ac:spMk id="2" creationId="{83616C52-F10C-5185-A655-2C586D0CD4C3}"/>
          </ac:spMkLst>
        </pc:spChg>
        <pc:spChg chg="mod">
          <ac:chgData name="Ying Cao" userId="c5d2f89c-37b7-45b8-9142-b3d7055cf3db" providerId="ADAL" clId="{A46B9C56-A578-5742-9CB5-7FE61CFB4731}" dt="2023-04-14T01:40:36.579" v="8568" actId="20577"/>
          <ac:spMkLst>
            <pc:docMk/>
            <pc:sldMk cId="3811783372" sldId="321"/>
            <ac:spMk id="4" creationId="{08217600-FA03-9C04-9207-8F0AA466BFCB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5" creationId="{96AF5584-6FDE-EC19-6DA2-08A69F05C9D4}"/>
          </ac:spMkLst>
        </pc:spChg>
        <pc:spChg chg="add mod">
          <ac:chgData name="Ying Cao" userId="c5d2f89c-37b7-45b8-9142-b3d7055cf3db" providerId="ADAL" clId="{A46B9C56-A578-5742-9CB5-7FE61CFB4731}" dt="2023-04-14T01:51:10.693" v="8852"/>
          <ac:spMkLst>
            <pc:docMk/>
            <pc:sldMk cId="3811783372" sldId="321"/>
            <ac:spMk id="6" creationId="{8D3CA257-BA05-1841-982F-8AE6F160F035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8" creationId="{A7853B7C-BAF6-4AEB-4F7F-A245CB80B9EC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9" creationId="{1437F60B-81A4-7AB8-6DBB-324FA521C3A0}"/>
          </ac:spMkLst>
        </pc:spChg>
        <pc:spChg chg="add mod">
          <ac:chgData name="Ying Cao" userId="c5d2f89c-37b7-45b8-9142-b3d7055cf3db" providerId="ADAL" clId="{A46B9C56-A578-5742-9CB5-7FE61CFB4731}" dt="2023-04-14T01:44:48.499" v="8670" actId="1076"/>
          <ac:spMkLst>
            <pc:docMk/>
            <pc:sldMk cId="3811783372" sldId="321"/>
            <ac:spMk id="11" creationId="{B96C4173-16BD-082A-FF70-3EF50E8FD8F3}"/>
          </ac:spMkLst>
        </pc:spChg>
        <pc:spChg chg="add mod">
          <ac:chgData name="Ying Cao" userId="c5d2f89c-37b7-45b8-9142-b3d7055cf3db" providerId="ADAL" clId="{A46B9C56-A578-5742-9CB5-7FE61CFB4731}" dt="2023-04-14T01:50:16.977" v="8828" actId="1076"/>
          <ac:spMkLst>
            <pc:docMk/>
            <pc:sldMk cId="3811783372" sldId="321"/>
            <ac:spMk id="13" creationId="{68D4DFFE-0056-EF56-8BEF-196A9CA8CF03}"/>
          </ac:spMkLst>
        </pc:spChg>
        <pc:spChg chg="add mod">
          <ac:chgData name="Ying Cao" userId="c5d2f89c-37b7-45b8-9142-b3d7055cf3db" providerId="ADAL" clId="{A46B9C56-A578-5742-9CB5-7FE61CFB4731}" dt="2023-04-14T01:50:19.679" v="8829" actId="1076"/>
          <ac:spMkLst>
            <pc:docMk/>
            <pc:sldMk cId="3811783372" sldId="321"/>
            <ac:spMk id="15" creationId="{B7F6385D-8D46-A87B-AECE-7A261A23B299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27" creationId="{4F170D32-3443-8A03-AE22-A4C3387F9435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45" creationId="{8680F779-ECC8-F452-E822-9DB1E4528D8D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58" creationId="{2738D299-7F53-786C-3CA1-93696C45518E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84" creationId="{AE39A0CD-6AE2-AA10-A1D1-1F62A98084D2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87" creationId="{49732949-39FB-90BA-E542-AE18798BE419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89" creationId="{98189054-9D98-F614-A2CA-9EDC979F6992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03" creationId="{7F50FDC1-4696-36C2-2F9D-4BB4BF35E011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04" creationId="{E798D225-CEEE-F51C-B5AC-9E3C10FA3F2C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06" creationId="{5EE0D76E-F576-5B0F-4D7D-7DF5103DEC48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12" creationId="{ACDE5CA3-2975-6AC8-422E-78D289BD1660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13" creationId="{A370491F-17D7-345A-91FD-B8E8A5F52A72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15" creationId="{3D7B8BA7-677F-E7D7-607C-3C62A70467A2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19" creationId="{4E4CDDB2-FC18-D4F1-8E9A-DE34BB7D7001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27" creationId="{E15E3B3F-3F1C-93A9-3ACF-C27FE138C682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30" creationId="{0FC677BF-3AF5-4718-862B-EC8160B82714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2" creationId="{9CBF8CAC-4535-01AE-B653-856F00C10850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3" creationId="{1C99423E-4C27-E5CB-BBB4-B090EBC975BB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4" creationId="{7A88CBD1-0696-215D-C473-12E815CE9463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5" creationId="{65693B95-D659-8576-87A8-5EA020FD6BB1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6" creationId="{51DFD9B0-B913-A1C6-0671-A4FA00766914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7" creationId="{D813EAF1-FBEE-C0BF-5187-C4986330B145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8" creationId="{CBA2FE20-1886-C7AE-6724-91871C99AC44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49" creationId="{56E463AA-29EC-92D6-A5CE-72F3732A38B2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50" creationId="{BB8046E3-F8C1-625A-264B-2319BBA292BD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51" creationId="{2B7D3895-5F09-7507-1377-1E3338A7D38F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52" creationId="{F4237D50-B568-32D1-E903-E9AE217CB630}"/>
          </ac:spMkLst>
        </pc:spChg>
        <pc:spChg chg="del">
          <ac:chgData name="Ying Cao" userId="c5d2f89c-37b7-45b8-9142-b3d7055cf3db" providerId="ADAL" clId="{A46B9C56-A578-5742-9CB5-7FE61CFB4731}" dt="2023-04-14T01:34:52.382" v="8476" actId="478"/>
          <ac:spMkLst>
            <pc:docMk/>
            <pc:sldMk cId="3811783372" sldId="321"/>
            <ac:spMk id="153" creationId="{A9D3EF83-7EEC-C5AA-CA85-B8966B6432F8}"/>
          </ac:spMkLst>
        </pc:spChg>
        <pc:spChg chg="del">
          <ac:chgData name="Ying Cao" userId="c5d2f89c-37b7-45b8-9142-b3d7055cf3db" providerId="ADAL" clId="{A46B9C56-A578-5742-9CB5-7FE61CFB4731}" dt="2023-04-14T01:34:50.685" v="8475" actId="478"/>
          <ac:spMkLst>
            <pc:docMk/>
            <pc:sldMk cId="3811783372" sldId="321"/>
            <ac:spMk id="155" creationId="{EADA5FC5-6E6A-8197-EEEA-6FDC60BA2E4E}"/>
          </ac:spMkLst>
        </pc:spChg>
        <pc:spChg chg="del">
          <ac:chgData name="Ying Cao" userId="c5d2f89c-37b7-45b8-9142-b3d7055cf3db" providerId="ADAL" clId="{A46B9C56-A578-5742-9CB5-7FE61CFB4731}" dt="2023-04-14T01:34:50.685" v="8475" actId="478"/>
          <ac:spMkLst>
            <pc:docMk/>
            <pc:sldMk cId="3811783372" sldId="321"/>
            <ac:spMk id="156" creationId="{D455C37A-F6AD-9BE6-0D80-C7976FCBF403}"/>
          </ac:spMkLst>
        </pc:spChg>
        <pc:spChg chg="del">
          <ac:chgData name="Ying Cao" userId="c5d2f89c-37b7-45b8-9142-b3d7055cf3db" providerId="ADAL" clId="{A46B9C56-A578-5742-9CB5-7FE61CFB4731}" dt="2023-04-14T01:34:49.011" v="8474" actId="478"/>
          <ac:spMkLst>
            <pc:docMk/>
            <pc:sldMk cId="3811783372" sldId="321"/>
            <ac:spMk id="157" creationId="{B6AB4136-73DA-783B-9032-435D7195CA17}"/>
          </ac:spMkLst>
        </pc:sp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7" creationId="{D7B3A232-C4F7-1132-1DC8-CFDC66CED04E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0" creationId="{9E055B20-ABEC-AA0B-0368-418DF28DE78B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4" creationId="{F1486ECC-913D-96B2-C21E-8D5FBFC6F9B1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50" creationId="{B0BB7F56-8AF7-AEE3-F1A9-BB4798093B32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59" creationId="{EC1B88BA-1A8E-D2CF-F459-521F8D2F56D0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64" creationId="{D561A07A-6FA0-5C02-3452-6218D9AB0F5C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86" creationId="{EF9A2D48-1743-428E-B970-68AB37A4BAB3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88" creationId="{97EA6151-BCA0-1F1D-0B2B-7B92CA51632B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05" creationId="{B650C912-E142-3011-4FD1-C5FAAE80A126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08" creationId="{DFD5D6E1-3B13-930F-71C1-DC935E758523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20" creationId="{02FB9908-77C2-0AE2-DC95-55599958884E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24" creationId="{37A95B61-0351-CCF4-96BB-3352B1ED91F3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31" creationId="{ACFC794E-070E-9C52-3DF6-9F8AEE09760C}"/>
          </ac:cxnSpMkLst>
        </pc:cxnChg>
        <pc:cxnChg chg="del mod">
          <ac:chgData name="Ying Cao" userId="c5d2f89c-37b7-45b8-9142-b3d7055cf3db" providerId="ADAL" clId="{A46B9C56-A578-5742-9CB5-7FE61CFB4731}" dt="2023-04-14T01:34:52.382" v="8476" actId="478"/>
          <ac:cxnSpMkLst>
            <pc:docMk/>
            <pc:sldMk cId="3811783372" sldId="321"/>
            <ac:cxnSpMk id="135" creationId="{1C5B1EDE-0250-3D78-9FDD-CD823213B32A}"/>
          </ac:cxnSpMkLst>
        </pc:cxnChg>
      </pc:sldChg>
      <pc:sldChg chg="addSp delSp modSp add mod ord modShow">
        <pc:chgData name="Ying Cao" userId="c5d2f89c-37b7-45b8-9142-b3d7055cf3db" providerId="ADAL" clId="{A46B9C56-A578-5742-9CB5-7FE61CFB4731}" dt="2023-04-17T07:01:03.407" v="9023" actId="729"/>
        <pc:sldMkLst>
          <pc:docMk/>
          <pc:sldMk cId="816659074" sldId="322"/>
        </pc:sldMkLst>
        <pc:spChg chg="add mod">
          <ac:chgData name="Ying Cao" userId="c5d2f89c-37b7-45b8-9142-b3d7055cf3db" providerId="ADAL" clId="{A46B9C56-A578-5742-9CB5-7FE61CFB4731}" dt="2023-04-14T03:18:12.192" v="8935" actId="2085"/>
          <ac:spMkLst>
            <pc:docMk/>
            <pc:sldMk cId="816659074" sldId="322"/>
            <ac:spMk id="2" creationId="{266AE5DC-6974-9C51-2C6C-96D54760A6C2}"/>
          </ac:spMkLst>
        </pc:spChg>
        <pc:spChg chg="add del mod">
          <ac:chgData name="Ying Cao" userId="c5d2f89c-37b7-45b8-9142-b3d7055cf3db" providerId="ADAL" clId="{A46B9C56-A578-5742-9CB5-7FE61CFB4731}" dt="2023-04-14T03:17:11.368" v="8918" actId="21"/>
          <ac:spMkLst>
            <pc:docMk/>
            <pc:sldMk cId="816659074" sldId="322"/>
            <ac:spMk id="4" creationId="{2251C91C-F17E-50B4-40CA-C49FCA24CCF3}"/>
          </ac:spMkLst>
        </pc:spChg>
        <pc:spChg chg="add del mod">
          <ac:chgData name="Ying Cao" userId="c5d2f89c-37b7-45b8-9142-b3d7055cf3db" providerId="ADAL" clId="{A46B9C56-A578-5742-9CB5-7FE61CFB4731}" dt="2023-04-14T03:17:11.368" v="8918" actId="21"/>
          <ac:spMkLst>
            <pc:docMk/>
            <pc:sldMk cId="816659074" sldId="322"/>
            <ac:spMk id="5" creationId="{749C8AE7-E8FB-DD4D-F9FC-C6C70531C9EF}"/>
          </ac:spMkLst>
        </pc:spChg>
        <pc:spChg chg="mod">
          <ac:chgData name="Ying Cao" userId="c5d2f89c-37b7-45b8-9142-b3d7055cf3db" providerId="ADAL" clId="{A46B9C56-A578-5742-9CB5-7FE61CFB4731}" dt="2023-04-14T03:24:23.006" v="9020"/>
          <ac:spMkLst>
            <pc:docMk/>
            <pc:sldMk cId="816659074" sldId="322"/>
            <ac:spMk id="7" creationId="{8DE94279-F467-F68B-B3FC-9460BF5D7014}"/>
          </ac:spMkLst>
        </pc:spChg>
        <pc:spChg chg="add del mod">
          <ac:chgData name="Ying Cao" userId="c5d2f89c-37b7-45b8-9142-b3d7055cf3db" providerId="ADAL" clId="{A46B9C56-A578-5742-9CB5-7FE61CFB4731}" dt="2023-04-14T03:17:11.368" v="8918" actId="21"/>
          <ac:spMkLst>
            <pc:docMk/>
            <pc:sldMk cId="816659074" sldId="322"/>
            <ac:spMk id="9" creationId="{D1AD489A-25CB-4C97-C358-3C168251B7C3}"/>
          </ac:spMkLst>
        </pc:spChg>
        <pc:spChg chg="add mod">
          <ac:chgData name="Ying Cao" userId="c5d2f89c-37b7-45b8-9142-b3d7055cf3db" providerId="ADAL" clId="{A46B9C56-A578-5742-9CB5-7FE61CFB4731}" dt="2023-04-14T03:18:08.122" v="8934" actId="2085"/>
          <ac:spMkLst>
            <pc:docMk/>
            <pc:sldMk cId="816659074" sldId="322"/>
            <ac:spMk id="13" creationId="{1D237122-7991-B0F6-4C1F-10E1B3B65221}"/>
          </ac:spMkLst>
        </pc:spChg>
        <pc:spChg chg="add mod">
          <ac:chgData name="Ying Cao" userId="c5d2f89c-37b7-45b8-9142-b3d7055cf3db" providerId="ADAL" clId="{A46B9C56-A578-5742-9CB5-7FE61CFB4731}" dt="2023-04-14T03:17:51.313" v="8932" actId="1076"/>
          <ac:spMkLst>
            <pc:docMk/>
            <pc:sldMk cId="816659074" sldId="322"/>
            <ac:spMk id="19" creationId="{B0456AFD-351D-96A3-C4CE-7081583EDA18}"/>
          </ac:spMkLst>
        </pc:spChg>
        <pc:spChg chg="add mod">
          <ac:chgData name="Ying Cao" userId="c5d2f89c-37b7-45b8-9142-b3d7055cf3db" providerId="ADAL" clId="{A46B9C56-A578-5742-9CB5-7FE61CFB4731}" dt="2023-04-14T03:17:51.313" v="8932" actId="1076"/>
          <ac:spMkLst>
            <pc:docMk/>
            <pc:sldMk cId="816659074" sldId="322"/>
            <ac:spMk id="20" creationId="{ED474B95-857A-79D2-A3A2-E69E9A6F20F8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22" creationId="{358A3EBD-8F60-C0D6-E551-771C05E962A6}"/>
          </ac:spMkLst>
        </pc:spChg>
        <pc:spChg chg="add mod">
          <ac:chgData name="Ying Cao" userId="c5d2f89c-37b7-45b8-9142-b3d7055cf3db" providerId="ADAL" clId="{A46B9C56-A578-5742-9CB5-7FE61CFB4731}" dt="2023-04-14T03:17:51.313" v="8932" actId="1076"/>
          <ac:spMkLst>
            <pc:docMk/>
            <pc:sldMk cId="816659074" sldId="322"/>
            <ac:spMk id="23" creationId="{5B369DE2-0C85-443B-E6A9-EFC11EFCCBC5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24" creationId="{66EBF297-7D8F-A4F2-5FA0-55D613E70DD7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30" creationId="{C5B46C95-7D1B-CA14-D09B-FC16EF68CDC9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31" creationId="{3BC7E3FA-B4AE-25B6-7785-E0D049BC0F86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38" creationId="{58C6B504-8E96-6DD5-1864-F4232F88A0C7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44" creationId="{8BAD9D81-1A77-08FC-6BF2-0780BD726B19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45" creationId="{EEA9A6FF-2931-2198-A055-70CA880B26F5}"/>
          </ac:spMkLst>
        </pc:spChg>
        <pc:spChg chg="del mod topLvl">
          <ac:chgData name="Ying Cao" userId="c5d2f89c-37b7-45b8-9142-b3d7055cf3db" providerId="ADAL" clId="{A46B9C56-A578-5742-9CB5-7FE61CFB4731}" dt="2023-04-14T03:16:29.360" v="8906" actId="21"/>
          <ac:spMkLst>
            <pc:docMk/>
            <pc:sldMk cId="816659074" sldId="322"/>
            <ac:spMk id="49" creationId="{4CAB6E1D-7E3A-75F1-A1A3-CC21D895CC34}"/>
          </ac:spMkLst>
        </pc:spChg>
        <pc:spChg chg="mod topLvl">
          <ac:chgData name="Ying Cao" userId="c5d2f89c-37b7-45b8-9142-b3d7055cf3db" providerId="ADAL" clId="{A46B9C56-A578-5742-9CB5-7FE61CFB4731}" dt="2023-04-14T03:17:27.869" v="8924" actId="1076"/>
          <ac:spMkLst>
            <pc:docMk/>
            <pc:sldMk cId="816659074" sldId="322"/>
            <ac:spMk id="52" creationId="{4286CB0A-070E-B34E-A986-5862DD23C481}"/>
          </ac:spMkLst>
        </pc:spChg>
        <pc:spChg chg="mod topLvl">
          <ac:chgData name="Ying Cao" userId="c5d2f89c-37b7-45b8-9142-b3d7055cf3db" providerId="ADAL" clId="{A46B9C56-A578-5742-9CB5-7FE61CFB4731}" dt="2023-04-14T03:18:22.715" v="8936" actId="1076"/>
          <ac:spMkLst>
            <pc:docMk/>
            <pc:sldMk cId="816659074" sldId="322"/>
            <ac:spMk id="54" creationId="{B90DF76B-D385-8EBA-E694-F8D8B1A26B92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55" creationId="{30D1483C-5E1D-476C-1496-58ED746ABAB2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56" creationId="{0AB9CE6C-39E7-8CDD-C474-C0D68AF9FCD7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57" creationId="{F4F59F3C-2786-BC5B-8070-073B50875D2D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58" creationId="{FA256C5E-6FFC-5F10-1483-E8613995CE0A}"/>
          </ac:spMkLst>
        </pc:spChg>
        <pc:spChg chg="add mod">
          <ac:chgData name="Ying Cao" userId="c5d2f89c-37b7-45b8-9142-b3d7055cf3db" providerId="ADAL" clId="{A46B9C56-A578-5742-9CB5-7FE61CFB4731}" dt="2023-04-14T03:18:43.738" v="8941" actId="1076"/>
          <ac:spMkLst>
            <pc:docMk/>
            <pc:sldMk cId="816659074" sldId="322"/>
            <ac:spMk id="60" creationId="{284E04B0-F6E6-3954-5748-6EB5C628D1FA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61" creationId="{AD527A73-201A-8E3E-1C51-D4381E3326A8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74" creationId="{206BE6D8-D6FB-DAAB-265B-9BA06D849FDC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75" creationId="{28123F24-DBB4-E440-F3AF-16A062ED8FA8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76" creationId="{AF1359CA-B796-B370-7F62-078BF11F8C62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77" creationId="{53448A53-6B47-B756-F810-02C17576AF26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78" creationId="{99A9D3FE-161D-4D7E-44E5-20DE0863DE9B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79" creationId="{7BA49DB4-B5F4-F66C-48D8-9B8CC7E39E90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80" creationId="{BA6E733E-1F04-274A-1AC0-AF7044B5155A}"/>
          </ac:spMkLst>
        </pc:spChg>
        <pc:spChg chg="mod topLvl">
          <ac:chgData name="Ying Cao" userId="c5d2f89c-37b7-45b8-9142-b3d7055cf3db" providerId="ADAL" clId="{A46B9C56-A578-5742-9CB5-7FE61CFB4731}" dt="2023-04-14T03:15:32.043" v="8894" actId="165"/>
          <ac:spMkLst>
            <pc:docMk/>
            <pc:sldMk cId="816659074" sldId="322"/>
            <ac:spMk id="81" creationId="{408BAE3F-63B0-AA7A-3FFE-ABF56ABF13CA}"/>
          </ac:spMkLst>
        </pc:spChg>
        <pc:spChg chg="del mod topLvl">
          <ac:chgData name="Ying Cao" userId="c5d2f89c-37b7-45b8-9142-b3d7055cf3db" providerId="ADAL" clId="{A46B9C56-A578-5742-9CB5-7FE61CFB4731}" dt="2023-04-14T03:16:10.793" v="8901" actId="21"/>
          <ac:spMkLst>
            <pc:docMk/>
            <pc:sldMk cId="816659074" sldId="322"/>
            <ac:spMk id="82" creationId="{418B65CC-8AD3-6F92-4881-07C7F3C0B97C}"/>
          </ac:spMkLst>
        </pc:spChg>
        <pc:spChg chg="del mod topLvl">
          <ac:chgData name="Ying Cao" userId="c5d2f89c-37b7-45b8-9142-b3d7055cf3db" providerId="ADAL" clId="{A46B9C56-A578-5742-9CB5-7FE61CFB4731}" dt="2023-04-14T03:16:10.793" v="8901" actId="21"/>
          <ac:spMkLst>
            <pc:docMk/>
            <pc:sldMk cId="816659074" sldId="322"/>
            <ac:spMk id="83" creationId="{FBB31966-B3B8-6C3C-3ACD-2DC2FDA47AF2}"/>
          </ac:spMkLst>
        </pc:spChg>
        <pc:spChg chg="del mod topLvl">
          <ac:chgData name="Ying Cao" userId="c5d2f89c-37b7-45b8-9142-b3d7055cf3db" providerId="ADAL" clId="{A46B9C56-A578-5742-9CB5-7FE61CFB4731}" dt="2023-04-14T03:16:10.793" v="8901" actId="21"/>
          <ac:spMkLst>
            <pc:docMk/>
            <pc:sldMk cId="816659074" sldId="322"/>
            <ac:spMk id="85" creationId="{2E0E5778-5FB9-5BED-85E6-C4780820B2BE}"/>
          </ac:spMkLst>
        </pc:spChg>
        <pc:spChg chg="mod topLvl">
          <ac:chgData name="Ying Cao" userId="c5d2f89c-37b7-45b8-9142-b3d7055cf3db" providerId="ADAL" clId="{A46B9C56-A578-5742-9CB5-7FE61CFB4731}" dt="2023-04-14T03:15:51.135" v="8896" actId="1076"/>
          <ac:spMkLst>
            <pc:docMk/>
            <pc:sldMk cId="816659074" sldId="322"/>
            <ac:spMk id="86" creationId="{2C4C3BFA-3FE2-BCA9-23ED-706605896565}"/>
          </ac:spMkLst>
        </pc:spChg>
        <pc:spChg chg="mod">
          <ac:chgData name="Ying Cao" userId="c5d2f89c-37b7-45b8-9142-b3d7055cf3db" providerId="ADAL" clId="{A46B9C56-A578-5742-9CB5-7FE61CFB4731}" dt="2023-04-14T03:19:03.985" v="8951" actId="20577"/>
          <ac:spMkLst>
            <pc:docMk/>
            <pc:sldMk cId="816659074" sldId="322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14T03:19:03.985" v="8951" actId="20577"/>
          <ac:spMkLst>
            <pc:docMk/>
            <pc:sldMk cId="816659074" sldId="322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14T03:19:03.985" v="8951" actId="20577"/>
          <ac:spMkLst>
            <pc:docMk/>
            <pc:sldMk cId="816659074" sldId="322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14T03:19:03.985" v="8951" actId="20577"/>
          <ac:spMkLst>
            <pc:docMk/>
            <pc:sldMk cId="816659074" sldId="322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14T03:19:03.985" v="8951" actId="20577"/>
          <ac:spMkLst>
            <pc:docMk/>
            <pc:sldMk cId="816659074" sldId="322"/>
            <ac:spMk id="133" creationId="{3559EBA3-D5EF-B58B-F889-00FE8CB17330}"/>
          </ac:spMkLst>
        </pc:spChg>
        <pc:grpChg chg="del">
          <ac:chgData name="Ying Cao" userId="c5d2f89c-37b7-45b8-9142-b3d7055cf3db" providerId="ADAL" clId="{A46B9C56-A578-5742-9CB5-7FE61CFB4731}" dt="2023-04-14T03:15:32.043" v="8894" actId="165"/>
          <ac:grpSpMkLst>
            <pc:docMk/>
            <pc:sldMk cId="816659074" sldId="322"/>
            <ac:grpSpMk id="6" creationId="{24C94572-7C28-8437-E279-FA11386F64CF}"/>
          </ac:grpSpMkLst>
        </pc:grpChg>
        <pc:grpChg chg="mod">
          <ac:chgData name="Ying Cao" userId="c5d2f89c-37b7-45b8-9142-b3d7055cf3db" providerId="ADAL" clId="{A46B9C56-A578-5742-9CB5-7FE61CFB4731}" dt="2023-04-14T03:19:03.985" v="8951" actId="20577"/>
          <ac:grpSpMkLst>
            <pc:docMk/>
            <pc:sldMk cId="816659074" sldId="322"/>
            <ac:grpSpMk id="87" creationId="{401335B4-C55B-3438-539A-92F12CA75518}"/>
          </ac:grpSpMkLst>
        </pc:grpChg>
        <pc:cxnChg chg="add mod">
          <ac:chgData name="Ying Cao" userId="c5d2f89c-37b7-45b8-9142-b3d7055cf3db" providerId="ADAL" clId="{A46B9C56-A578-5742-9CB5-7FE61CFB4731}" dt="2023-04-14T03:17:30.705" v="8925" actId="1076"/>
          <ac:cxnSpMkLst>
            <pc:docMk/>
            <pc:sldMk cId="816659074" sldId="322"/>
            <ac:cxnSpMk id="3" creationId="{0E42BECF-6D5D-F8D3-97A8-61326589917A}"/>
          </ac:cxnSpMkLst>
        </pc:cxnChg>
        <pc:cxnChg chg="add del mod">
          <ac:chgData name="Ying Cao" userId="c5d2f89c-37b7-45b8-9142-b3d7055cf3db" providerId="ADAL" clId="{A46B9C56-A578-5742-9CB5-7FE61CFB4731}" dt="2023-04-14T03:17:11.368" v="8918" actId="21"/>
          <ac:cxnSpMkLst>
            <pc:docMk/>
            <pc:sldMk cId="816659074" sldId="322"/>
            <ac:cxnSpMk id="8" creationId="{167A5183-C206-C34D-EA09-9397CECB2F02}"/>
          </ac:cxnSpMkLst>
        </pc:cxnChg>
        <pc:cxnChg chg="add mod">
          <ac:chgData name="Ying Cao" userId="c5d2f89c-37b7-45b8-9142-b3d7055cf3db" providerId="ADAL" clId="{A46B9C56-A578-5742-9CB5-7FE61CFB4731}" dt="2023-04-14T03:17:51.313" v="8932" actId="1076"/>
          <ac:cxnSpMkLst>
            <pc:docMk/>
            <pc:sldMk cId="816659074" sldId="322"/>
            <ac:cxnSpMk id="21" creationId="{568F646E-DD98-AD08-5C86-3305BEA993A3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29" creationId="{52B8E9D4-9DC9-2F11-BB5C-EB71FD013826}"/>
          </ac:cxnSpMkLst>
        </pc:cxnChg>
        <pc:cxnChg chg="add mod">
          <ac:chgData name="Ying Cao" userId="c5d2f89c-37b7-45b8-9142-b3d7055cf3db" providerId="ADAL" clId="{A46B9C56-A578-5742-9CB5-7FE61CFB4731}" dt="2023-04-14T03:17:51.313" v="8932" actId="1076"/>
          <ac:cxnSpMkLst>
            <pc:docMk/>
            <pc:sldMk cId="816659074" sldId="322"/>
            <ac:cxnSpMk id="33" creationId="{5D3973FE-6590-6608-3E74-C5782E9E84A2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35" creationId="{03C3C25B-BBD8-EC6A-5E04-BF715A6B9735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36" creationId="{118C5C11-6C5F-55E9-4F18-6EC3A15927ED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40" creationId="{2EBEA150-8762-7D88-4674-F0EFC852AC4C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41" creationId="{5EA477A8-EB96-5732-E63B-30CE5AD26228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42" creationId="{49A796FD-C758-5CDF-23F7-673D6F4DAD33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46" creationId="{B4316AE4-C320-C27C-EA2D-5C48F03954CD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47" creationId="{924B56C6-EA5A-29F9-0114-595F02D0DACC}"/>
          </ac:cxnSpMkLst>
        </pc:cxnChg>
        <pc:cxnChg chg="mod topLvl">
          <ac:chgData name="Ying Cao" userId="c5d2f89c-37b7-45b8-9142-b3d7055cf3db" providerId="ADAL" clId="{A46B9C56-A578-5742-9CB5-7FE61CFB4731}" dt="2023-04-14T03:15:32.043" v="8894" actId="165"/>
          <ac:cxnSpMkLst>
            <pc:docMk/>
            <pc:sldMk cId="816659074" sldId="322"/>
            <ac:cxnSpMk id="48" creationId="{A5849BD2-1E9E-F368-8621-5A73707D854E}"/>
          </ac:cxnSpMkLst>
        </pc:cxnChg>
        <pc:cxnChg chg="mod topLvl">
          <ac:chgData name="Ying Cao" userId="c5d2f89c-37b7-45b8-9142-b3d7055cf3db" providerId="ADAL" clId="{A46B9C56-A578-5742-9CB5-7FE61CFB4731}" dt="2023-04-14T03:16:39.118" v="8910" actId="1076"/>
          <ac:cxnSpMkLst>
            <pc:docMk/>
            <pc:sldMk cId="816659074" sldId="322"/>
            <ac:cxnSpMk id="50" creationId="{1ACF0D63-1A84-DC91-5218-6243ADB3DD57}"/>
          </ac:cxnSpMkLst>
        </pc:cxnChg>
        <pc:cxnChg chg="mod topLvl">
          <ac:chgData name="Ying Cao" userId="c5d2f89c-37b7-45b8-9142-b3d7055cf3db" providerId="ADAL" clId="{A46B9C56-A578-5742-9CB5-7FE61CFB4731}" dt="2023-04-14T03:17:30.705" v="8925" actId="1076"/>
          <ac:cxnSpMkLst>
            <pc:docMk/>
            <pc:sldMk cId="816659074" sldId="322"/>
            <ac:cxnSpMk id="51" creationId="{80727E5B-C36D-89A2-C11D-31CFA8335A59}"/>
          </ac:cxnSpMkLst>
        </pc:cxnChg>
        <pc:cxnChg chg="del mod topLvl">
          <ac:chgData name="Ying Cao" userId="c5d2f89c-37b7-45b8-9142-b3d7055cf3db" providerId="ADAL" clId="{A46B9C56-A578-5742-9CB5-7FE61CFB4731}" dt="2023-04-14T03:16:10.793" v="8901" actId="21"/>
          <ac:cxnSpMkLst>
            <pc:docMk/>
            <pc:sldMk cId="816659074" sldId="322"/>
            <ac:cxnSpMk id="53" creationId="{79845274-DAB2-DF8F-FDE8-179CA4DA754D}"/>
          </ac:cxnSpMkLst>
        </pc:cxnChg>
        <pc:cxnChg chg="del mod topLvl">
          <ac:chgData name="Ying Cao" userId="c5d2f89c-37b7-45b8-9142-b3d7055cf3db" providerId="ADAL" clId="{A46B9C56-A578-5742-9CB5-7FE61CFB4731}" dt="2023-04-14T03:16:10.793" v="8901" actId="21"/>
          <ac:cxnSpMkLst>
            <pc:docMk/>
            <pc:sldMk cId="816659074" sldId="322"/>
            <ac:cxnSpMk id="84" creationId="{E5468994-53CE-9587-7F8C-A852B134BFF3}"/>
          </ac:cxnSpMkLst>
        </pc:cxnChg>
      </pc:sldChg>
      <pc:sldChg chg="addSp delSp modSp new mod">
        <pc:chgData name="Ying Cao" userId="c5d2f89c-37b7-45b8-9142-b3d7055cf3db" providerId="ADAL" clId="{A46B9C56-A578-5742-9CB5-7FE61CFB4731}" dt="2023-04-18T07:01:46.195" v="9145" actId="2085"/>
        <pc:sldMkLst>
          <pc:docMk/>
          <pc:sldMk cId="573560836" sldId="323"/>
        </pc:sldMkLst>
        <pc:spChg chg="del">
          <ac:chgData name="Ying Cao" userId="c5d2f89c-37b7-45b8-9142-b3d7055cf3db" providerId="ADAL" clId="{A46B9C56-A578-5742-9CB5-7FE61CFB4731}" dt="2023-04-18T06:50:41.925" v="9026" actId="478"/>
          <ac:spMkLst>
            <pc:docMk/>
            <pc:sldMk cId="573560836" sldId="323"/>
            <ac:spMk id="2" creationId="{F9212275-B207-D3FC-1253-2A7F1DCA24EF}"/>
          </ac:spMkLst>
        </pc:spChg>
        <pc:spChg chg="del">
          <ac:chgData name="Ying Cao" userId="c5d2f89c-37b7-45b8-9142-b3d7055cf3db" providerId="ADAL" clId="{A46B9C56-A578-5742-9CB5-7FE61CFB4731}" dt="2023-04-18T06:50:40.618" v="9025" actId="478"/>
          <ac:spMkLst>
            <pc:docMk/>
            <pc:sldMk cId="573560836" sldId="323"/>
            <ac:spMk id="3" creationId="{776848C4-561F-6488-4D08-9F5A25A0479D}"/>
          </ac:spMkLst>
        </pc:spChg>
        <pc:spChg chg="add del">
          <ac:chgData name="Ying Cao" userId="c5d2f89c-37b7-45b8-9142-b3d7055cf3db" providerId="ADAL" clId="{A46B9C56-A578-5742-9CB5-7FE61CFB4731}" dt="2023-04-18T06:51:01.187" v="9028" actId="478"/>
          <ac:spMkLst>
            <pc:docMk/>
            <pc:sldMk cId="573560836" sldId="323"/>
            <ac:spMk id="4" creationId="{D9A6C45F-A7F5-BFB8-14B5-38EA385BA0A5}"/>
          </ac:spMkLst>
        </pc:spChg>
        <pc:spChg chg="add mod">
          <ac:chgData name="Ying Cao" userId="c5d2f89c-37b7-45b8-9142-b3d7055cf3db" providerId="ADAL" clId="{A46B9C56-A578-5742-9CB5-7FE61CFB4731}" dt="2023-04-18T06:52:15.103" v="9049" actId="1076"/>
          <ac:spMkLst>
            <pc:docMk/>
            <pc:sldMk cId="573560836" sldId="323"/>
            <ac:spMk id="5" creationId="{13F4C858-58EA-1C40-50C5-5861C2119D9E}"/>
          </ac:spMkLst>
        </pc:spChg>
        <pc:spChg chg="add mod">
          <ac:chgData name="Ying Cao" userId="c5d2f89c-37b7-45b8-9142-b3d7055cf3db" providerId="ADAL" clId="{A46B9C56-A578-5742-9CB5-7FE61CFB4731}" dt="2023-04-18T06:55:48.383" v="9059" actId="12788"/>
          <ac:spMkLst>
            <pc:docMk/>
            <pc:sldMk cId="573560836" sldId="323"/>
            <ac:spMk id="6" creationId="{1286D855-977C-DC9A-0708-C04D4077F6E2}"/>
          </ac:spMkLst>
        </pc:spChg>
        <pc:spChg chg="add mod">
          <ac:chgData name="Ying Cao" userId="c5d2f89c-37b7-45b8-9142-b3d7055cf3db" providerId="ADAL" clId="{A46B9C56-A578-5742-9CB5-7FE61CFB4731}" dt="2023-04-18T07:00:41.085" v="9134" actId="1076"/>
          <ac:spMkLst>
            <pc:docMk/>
            <pc:sldMk cId="573560836" sldId="323"/>
            <ac:spMk id="7" creationId="{AA72F1CB-7A9A-0144-A244-3BFAB3A7E802}"/>
          </ac:spMkLst>
        </pc:spChg>
        <pc:spChg chg="add mod">
          <ac:chgData name="Ying Cao" userId="c5d2f89c-37b7-45b8-9142-b3d7055cf3db" providerId="ADAL" clId="{A46B9C56-A578-5742-9CB5-7FE61CFB4731}" dt="2023-04-18T07:01:46.195" v="9145" actId="2085"/>
          <ac:spMkLst>
            <pc:docMk/>
            <pc:sldMk cId="573560836" sldId="323"/>
            <ac:spMk id="11" creationId="{59668468-7474-9261-DC5E-70B8DA1363D0}"/>
          </ac:spMkLst>
        </pc:spChg>
        <pc:spChg chg="add mod">
          <ac:chgData name="Ying Cao" userId="c5d2f89c-37b7-45b8-9142-b3d7055cf3db" providerId="ADAL" clId="{A46B9C56-A578-5742-9CB5-7FE61CFB4731}" dt="2023-04-18T07:01:46.195" v="9145" actId="2085"/>
          <ac:spMkLst>
            <pc:docMk/>
            <pc:sldMk cId="573560836" sldId="323"/>
            <ac:spMk id="14" creationId="{D4CF3644-4929-D6F7-E746-56F8A68A7DF1}"/>
          </ac:spMkLst>
        </pc:spChg>
        <pc:spChg chg="add mod">
          <ac:chgData name="Ying Cao" userId="c5d2f89c-37b7-45b8-9142-b3d7055cf3db" providerId="ADAL" clId="{A46B9C56-A578-5742-9CB5-7FE61CFB4731}" dt="2023-04-18T07:01:46.195" v="9145" actId="2085"/>
          <ac:spMkLst>
            <pc:docMk/>
            <pc:sldMk cId="573560836" sldId="323"/>
            <ac:spMk id="15" creationId="{88A1DAB2-75F6-D9F1-6170-33B400BD7277}"/>
          </ac:spMkLst>
        </pc:spChg>
        <pc:spChg chg="add mod">
          <ac:chgData name="Ying Cao" userId="c5d2f89c-37b7-45b8-9142-b3d7055cf3db" providerId="ADAL" clId="{A46B9C56-A578-5742-9CB5-7FE61CFB4731}" dt="2023-04-18T06:59:03.807" v="9101" actId="20577"/>
          <ac:spMkLst>
            <pc:docMk/>
            <pc:sldMk cId="573560836" sldId="323"/>
            <ac:spMk id="31" creationId="{B9419B6F-9C88-0EE2-868A-EFA37928EB9B}"/>
          </ac:spMkLst>
        </pc:spChg>
        <pc:spChg chg="add mod">
          <ac:chgData name="Ying Cao" userId="c5d2f89c-37b7-45b8-9142-b3d7055cf3db" providerId="ADAL" clId="{A46B9C56-A578-5742-9CB5-7FE61CFB4731}" dt="2023-04-18T06:59:26.790" v="9108" actId="1076"/>
          <ac:spMkLst>
            <pc:docMk/>
            <pc:sldMk cId="573560836" sldId="323"/>
            <ac:spMk id="33" creationId="{A0E065B9-7797-2637-F46A-D660438E79A0}"/>
          </ac:spMkLst>
        </pc:spChg>
        <pc:spChg chg="add del mod">
          <ac:chgData name="Ying Cao" userId="c5d2f89c-37b7-45b8-9142-b3d7055cf3db" providerId="ADAL" clId="{A46B9C56-A578-5742-9CB5-7FE61CFB4731}" dt="2023-04-18T06:59:34.141" v="9109" actId="478"/>
          <ac:spMkLst>
            <pc:docMk/>
            <pc:sldMk cId="573560836" sldId="323"/>
            <ac:spMk id="34" creationId="{B962CB49-3FE8-741F-2163-4FC429C859C4}"/>
          </ac:spMkLst>
        </pc:spChg>
        <pc:spChg chg="add mod">
          <ac:chgData name="Ying Cao" userId="c5d2f89c-37b7-45b8-9142-b3d7055cf3db" providerId="ADAL" clId="{A46B9C56-A578-5742-9CB5-7FE61CFB4731}" dt="2023-04-18T07:01:46.195" v="9145" actId="2085"/>
          <ac:spMkLst>
            <pc:docMk/>
            <pc:sldMk cId="573560836" sldId="323"/>
            <ac:spMk id="40" creationId="{96230073-C44B-29BE-207F-DA25ED5A9EA8}"/>
          </ac:spMkLst>
        </pc:spChg>
        <pc:spChg chg="add mod">
          <ac:chgData name="Ying Cao" userId="c5d2f89c-37b7-45b8-9142-b3d7055cf3db" providerId="ADAL" clId="{A46B9C56-A578-5742-9CB5-7FE61CFB4731}" dt="2023-04-18T07:01:46.195" v="9145" actId="2085"/>
          <ac:spMkLst>
            <pc:docMk/>
            <pc:sldMk cId="573560836" sldId="323"/>
            <ac:spMk id="43" creationId="{6F0F7A44-7FEE-BB57-CA22-5256B6112F50}"/>
          </ac:spMkLst>
        </pc:spChg>
        <pc:spChg chg="add mod">
          <ac:chgData name="Ying Cao" userId="c5d2f89c-37b7-45b8-9142-b3d7055cf3db" providerId="ADAL" clId="{A46B9C56-A578-5742-9CB5-7FE61CFB4731}" dt="2023-04-18T07:01:46.195" v="9145" actId="2085"/>
          <ac:spMkLst>
            <pc:docMk/>
            <pc:sldMk cId="573560836" sldId="323"/>
            <ac:spMk id="49" creationId="{9383641E-0390-9312-B0E4-C2FE87D8EDF9}"/>
          </ac:spMkLst>
        </pc:spChg>
        <pc:cxnChg chg="add mod">
          <ac:chgData name="Ying Cao" userId="c5d2f89c-37b7-45b8-9142-b3d7055cf3db" providerId="ADAL" clId="{A46B9C56-A578-5742-9CB5-7FE61CFB4731}" dt="2023-04-18T06:56:30.583" v="9070" actId="14100"/>
          <ac:cxnSpMkLst>
            <pc:docMk/>
            <pc:sldMk cId="573560836" sldId="323"/>
            <ac:cxnSpMk id="8" creationId="{92626107-428D-8029-6FAF-BF01B55DCB76}"/>
          </ac:cxnSpMkLst>
        </pc:cxnChg>
        <pc:cxnChg chg="add mod">
          <ac:chgData name="Ying Cao" userId="c5d2f89c-37b7-45b8-9142-b3d7055cf3db" providerId="ADAL" clId="{A46B9C56-A578-5742-9CB5-7FE61CFB4731}" dt="2023-04-18T07:01:34.133" v="9144" actId="12788"/>
          <ac:cxnSpMkLst>
            <pc:docMk/>
            <pc:sldMk cId="573560836" sldId="323"/>
            <ac:cxnSpMk id="18" creationId="{68A1BB67-B426-F2D3-AC65-D35980A285F8}"/>
          </ac:cxnSpMkLst>
        </pc:cxnChg>
        <pc:cxnChg chg="add mod">
          <ac:chgData name="Ying Cao" userId="c5d2f89c-37b7-45b8-9142-b3d7055cf3db" providerId="ADAL" clId="{A46B9C56-A578-5742-9CB5-7FE61CFB4731}" dt="2023-04-18T06:58:53.062" v="9100" actId="14100"/>
          <ac:cxnSpMkLst>
            <pc:docMk/>
            <pc:sldMk cId="573560836" sldId="323"/>
            <ac:cxnSpMk id="21" creationId="{4E6AC802-E558-4DFF-37DE-9518578145CD}"/>
          </ac:cxnSpMkLst>
        </pc:cxnChg>
        <pc:cxnChg chg="add mod">
          <ac:chgData name="Ying Cao" userId="c5d2f89c-37b7-45b8-9142-b3d7055cf3db" providerId="ADAL" clId="{A46B9C56-A578-5742-9CB5-7FE61CFB4731}" dt="2023-04-18T07:01:34.133" v="9144" actId="12788"/>
          <ac:cxnSpMkLst>
            <pc:docMk/>
            <pc:sldMk cId="573560836" sldId="323"/>
            <ac:cxnSpMk id="24" creationId="{1508E72A-DBD8-B16B-F8B0-65BD2A9C08E9}"/>
          </ac:cxnSpMkLst>
        </pc:cxnChg>
        <pc:cxnChg chg="add mod">
          <ac:chgData name="Ying Cao" userId="c5d2f89c-37b7-45b8-9142-b3d7055cf3db" providerId="ADAL" clId="{A46B9C56-A578-5742-9CB5-7FE61CFB4731}" dt="2023-04-18T06:59:26.790" v="9108" actId="1076"/>
          <ac:cxnSpMkLst>
            <pc:docMk/>
            <pc:sldMk cId="573560836" sldId="323"/>
            <ac:cxnSpMk id="28" creationId="{98D803F9-ED02-0D68-50F4-8D093F0CE740}"/>
          </ac:cxnSpMkLst>
        </pc:cxnChg>
        <pc:cxnChg chg="add mod">
          <ac:chgData name="Ying Cao" userId="c5d2f89c-37b7-45b8-9142-b3d7055cf3db" providerId="ADAL" clId="{A46B9C56-A578-5742-9CB5-7FE61CFB4731}" dt="2023-04-18T07:00:20.055" v="9126" actId="1076"/>
          <ac:cxnSpMkLst>
            <pc:docMk/>
            <pc:sldMk cId="573560836" sldId="323"/>
            <ac:cxnSpMk id="37" creationId="{BF5FB4F5-1D7D-0FAD-CE8C-1D6D6B211858}"/>
          </ac:cxnSpMkLst>
        </pc:cxnChg>
        <pc:cxnChg chg="add mod">
          <ac:chgData name="Ying Cao" userId="c5d2f89c-37b7-45b8-9142-b3d7055cf3db" providerId="ADAL" clId="{A46B9C56-A578-5742-9CB5-7FE61CFB4731}" dt="2023-04-18T07:00:50.199" v="9136" actId="1076"/>
          <ac:cxnSpMkLst>
            <pc:docMk/>
            <pc:sldMk cId="573560836" sldId="323"/>
            <ac:cxnSpMk id="44" creationId="{71FD5D7C-BC7A-044E-C7FE-E75E41283120}"/>
          </ac:cxnSpMkLst>
        </pc:cxnChg>
      </pc:sldChg>
      <pc:sldChg chg="addSp delSp modSp new mod">
        <pc:chgData name="Ying Cao" userId="c5d2f89c-37b7-45b8-9142-b3d7055cf3db" providerId="ADAL" clId="{A46B9C56-A578-5742-9CB5-7FE61CFB4731}" dt="2023-04-25T06:54:23.432" v="9159" actId="14100"/>
        <pc:sldMkLst>
          <pc:docMk/>
          <pc:sldMk cId="4158204023" sldId="324"/>
        </pc:sldMkLst>
        <pc:spChg chg="del">
          <ac:chgData name="Ying Cao" userId="c5d2f89c-37b7-45b8-9142-b3d7055cf3db" providerId="ADAL" clId="{A46B9C56-A578-5742-9CB5-7FE61CFB4731}" dt="2023-04-25T06:53:12.999" v="9149" actId="478"/>
          <ac:spMkLst>
            <pc:docMk/>
            <pc:sldMk cId="4158204023" sldId="324"/>
            <ac:spMk id="2" creationId="{3C5C5830-8A5E-E2AA-BBF7-B4F7A531B920}"/>
          </ac:spMkLst>
        </pc:spChg>
        <pc:spChg chg="del">
          <ac:chgData name="Ying Cao" userId="c5d2f89c-37b7-45b8-9142-b3d7055cf3db" providerId="ADAL" clId="{A46B9C56-A578-5742-9CB5-7FE61CFB4731}" dt="2023-04-25T06:53:12.999" v="9149" actId="478"/>
          <ac:spMkLst>
            <pc:docMk/>
            <pc:sldMk cId="4158204023" sldId="324"/>
            <ac:spMk id="3" creationId="{9A7628C7-A031-0BB4-CEE9-7185C52AA71C}"/>
          </ac:spMkLst>
        </pc:spChg>
        <pc:spChg chg="add mod">
          <ac:chgData name="Ying Cao" userId="c5d2f89c-37b7-45b8-9142-b3d7055cf3db" providerId="ADAL" clId="{A46B9C56-A578-5742-9CB5-7FE61CFB4731}" dt="2023-04-25T06:54:23.432" v="9159" actId="14100"/>
          <ac:spMkLst>
            <pc:docMk/>
            <pc:sldMk cId="4158204023" sldId="324"/>
            <ac:spMk id="6" creationId="{12C24FF0-3A30-6AAB-4412-0857ABADE747}"/>
          </ac:spMkLst>
        </pc:spChg>
        <pc:picChg chg="add mod">
          <ac:chgData name="Ying Cao" userId="c5d2f89c-37b7-45b8-9142-b3d7055cf3db" providerId="ADAL" clId="{A46B9C56-A578-5742-9CB5-7FE61CFB4731}" dt="2023-04-25T06:53:33.072" v="9153" actId="1076"/>
          <ac:picMkLst>
            <pc:docMk/>
            <pc:sldMk cId="4158204023" sldId="324"/>
            <ac:picMk id="5" creationId="{7DC4C7E9-DCF4-3AD2-8EC5-EF76A87EC037}"/>
          </ac:picMkLst>
        </pc:picChg>
      </pc:sldChg>
    </pc:docChg>
  </pc:docChgLst>
  <pc:docChgLst>
    <pc:chgData name="Ying Cao" userId="c5d2f89c-37b7-45b8-9142-b3d7055cf3db" providerId="ADAL" clId="{BF35A179-F2FA-204F-BF52-17F5A0BFDFFB}"/>
    <pc:docChg chg="undo custSel addSld modSld">
      <pc:chgData name="Ying Cao" userId="c5d2f89c-37b7-45b8-9142-b3d7055cf3db" providerId="ADAL" clId="{BF35A179-F2FA-204F-BF52-17F5A0BFDFFB}" dt="2023-04-13T11:55:25.553" v="1048" actId="20577"/>
      <pc:docMkLst>
        <pc:docMk/>
      </pc:docMkLst>
      <pc:sldChg chg="modSp">
        <pc:chgData name="Ying Cao" userId="c5d2f89c-37b7-45b8-9142-b3d7055cf3db" providerId="ADAL" clId="{BF35A179-F2FA-204F-BF52-17F5A0BFDFFB}" dt="2023-04-13T10:58:26.896" v="1006" actId="20577"/>
        <pc:sldMkLst>
          <pc:docMk/>
          <pc:sldMk cId="279773651" sldId="309"/>
        </pc:sldMkLst>
        <pc:spChg chg="mod">
          <ac:chgData name="Ying Cao" userId="c5d2f89c-37b7-45b8-9142-b3d7055cf3db" providerId="ADAL" clId="{BF35A179-F2FA-204F-BF52-17F5A0BFDFFB}" dt="2023-04-13T10:58:26.896" v="1006" actId="20577"/>
          <ac:spMkLst>
            <pc:docMk/>
            <pc:sldMk cId="279773651" sldId="309"/>
            <ac:spMk id="131" creationId="{148A46DA-AF7A-93B5-80E0-984BCD1DBB73}"/>
          </ac:spMkLst>
        </pc:spChg>
      </pc:sldChg>
      <pc:sldChg chg="modSp">
        <pc:chgData name="Ying Cao" userId="c5d2f89c-37b7-45b8-9142-b3d7055cf3db" providerId="ADAL" clId="{BF35A179-F2FA-204F-BF52-17F5A0BFDFFB}" dt="2023-04-13T10:58:09.732" v="997" actId="20577"/>
        <pc:sldMkLst>
          <pc:docMk/>
          <pc:sldMk cId="3840874615" sldId="310"/>
        </pc:sldMkLst>
        <pc:spChg chg="mod">
          <ac:chgData name="Ying Cao" userId="c5d2f89c-37b7-45b8-9142-b3d7055cf3db" providerId="ADAL" clId="{BF35A179-F2FA-204F-BF52-17F5A0BFDFFB}" dt="2023-04-13T10:58:09.732" v="997" actId="20577"/>
          <ac:spMkLst>
            <pc:docMk/>
            <pc:sldMk cId="3840874615" sldId="310"/>
            <ac:spMk id="131" creationId="{148A46DA-AF7A-93B5-80E0-984BCD1DBB73}"/>
          </ac:spMkLst>
        </pc:spChg>
      </pc:sldChg>
      <pc:sldChg chg="modSp">
        <pc:chgData name="Ying Cao" userId="c5d2f89c-37b7-45b8-9142-b3d7055cf3db" providerId="ADAL" clId="{BF35A179-F2FA-204F-BF52-17F5A0BFDFFB}" dt="2023-04-13T10:57:45.105" v="977" actId="20577"/>
        <pc:sldMkLst>
          <pc:docMk/>
          <pc:sldMk cId="945684804" sldId="311"/>
        </pc:sldMkLst>
        <pc:spChg chg="mod">
          <ac:chgData name="Ying Cao" userId="c5d2f89c-37b7-45b8-9142-b3d7055cf3db" providerId="ADAL" clId="{BF35A179-F2FA-204F-BF52-17F5A0BFDFFB}" dt="2023-04-13T10:57:45.105" v="977" actId="20577"/>
          <ac:spMkLst>
            <pc:docMk/>
            <pc:sldMk cId="945684804" sldId="311"/>
            <ac:spMk id="131" creationId="{148A46DA-AF7A-93B5-80E0-984BCD1DBB73}"/>
          </ac:spMkLst>
        </pc:spChg>
      </pc:sldChg>
      <pc:sldChg chg="modSp">
        <pc:chgData name="Ying Cao" userId="c5d2f89c-37b7-45b8-9142-b3d7055cf3db" providerId="ADAL" clId="{BF35A179-F2FA-204F-BF52-17F5A0BFDFFB}" dt="2023-04-13T10:57:58.837" v="987" actId="20577"/>
        <pc:sldMkLst>
          <pc:docMk/>
          <pc:sldMk cId="2163616875" sldId="312"/>
        </pc:sldMkLst>
        <pc:spChg chg="mod">
          <ac:chgData name="Ying Cao" userId="c5d2f89c-37b7-45b8-9142-b3d7055cf3db" providerId="ADAL" clId="{BF35A179-F2FA-204F-BF52-17F5A0BFDFFB}" dt="2023-04-13T10:57:58.837" v="987" actId="20577"/>
          <ac:spMkLst>
            <pc:docMk/>
            <pc:sldMk cId="2163616875" sldId="312"/>
            <ac:spMk id="131" creationId="{148A46DA-AF7A-93B5-80E0-984BCD1DBB73}"/>
          </ac:spMkLst>
        </pc:spChg>
      </pc:sldChg>
      <pc:sldChg chg="addSp delSp modSp new mod setBg">
        <pc:chgData name="Ying Cao" userId="c5d2f89c-37b7-45b8-9142-b3d7055cf3db" providerId="ADAL" clId="{BF35A179-F2FA-204F-BF52-17F5A0BFDFFB}" dt="2023-04-13T10:22:28.357" v="690" actId="21"/>
        <pc:sldMkLst>
          <pc:docMk/>
          <pc:sldMk cId="3715775622" sldId="319"/>
        </pc:sldMkLst>
        <pc:spChg chg="del">
          <ac:chgData name="Ying Cao" userId="c5d2f89c-37b7-45b8-9142-b3d7055cf3db" providerId="ADAL" clId="{BF35A179-F2FA-204F-BF52-17F5A0BFDFFB}" dt="2023-04-13T06:14:01.954" v="1" actId="478"/>
          <ac:spMkLst>
            <pc:docMk/>
            <pc:sldMk cId="3715775622" sldId="319"/>
            <ac:spMk id="2" creationId="{DB869A0E-767C-E4AD-9AAA-21650779A621}"/>
          </ac:spMkLst>
        </pc:spChg>
        <pc:spChg chg="del">
          <ac:chgData name="Ying Cao" userId="c5d2f89c-37b7-45b8-9142-b3d7055cf3db" providerId="ADAL" clId="{BF35A179-F2FA-204F-BF52-17F5A0BFDFFB}" dt="2023-04-13T06:14:03.476" v="2" actId="478"/>
          <ac:spMkLst>
            <pc:docMk/>
            <pc:sldMk cId="3715775622" sldId="319"/>
            <ac:spMk id="3" creationId="{7495B07D-52FD-34A9-5B72-15B3DFA53D4C}"/>
          </ac:spMkLst>
        </pc:spChg>
        <pc:spChg chg="add mod">
          <ac:chgData name="Ying Cao" userId="c5d2f89c-37b7-45b8-9142-b3d7055cf3db" providerId="ADAL" clId="{BF35A179-F2FA-204F-BF52-17F5A0BFDFFB}" dt="2023-04-13T10:22:28.357" v="690" actId="21"/>
          <ac:spMkLst>
            <pc:docMk/>
            <pc:sldMk cId="3715775622" sldId="319"/>
            <ac:spMk id="4" creationId="{36377046-AA8D-B4EF-A6E3-6E338EB0F2F3}"/>
          </ac:spMkLst>
        </pc:spChg>
      </pc:sldChg>
      <pc:sldChg chg="addSp delSp modSp new mod">
        <pc:chgData name="Ying Cao" userId="c5d2f89c-37b7-45b8-9142-b3d7055cf3db" providerId="ADAL" clId="{BF35A179-F2FA-204F-BF52-17F5A0BFDFFB}" dt="2023-04-13T11:55:25.553" v="1048" actId="20577"/>
        <pc:sldMkLst>
          <pc:docMk/>
          <pc:sldMk cId="839415575" sldId="320"/>
        </pc:sldMkLst>
        <pc:spChg chg="del">
          <ac:chgData name="Ying Cao" userId="c5d2f89c-37b7-45b8-9142-b3d7055cf3db" providerId="ADAL" clId="{BF35A179-F2FA-204F-BF52-17F5A0BFDFFB}" dt="2023-04-13T06:14:45.687" v="23" actId="478"/>
          <ac:spMkLst>
            <pc:docMk/>
            <pc:sldMk cId="839415575" sldId="320"/>
            <ac:spMk id="2" creationId="{B0A87694-53DD-15B2-FBA6-6A26726E6FC3}"/>
          </ac:spMkLst>
        </pc:spChg>
        <pc:spChg chg="del">
          <ac:chgData name="Ying Cao" userId="c5d2f89c-37b7-45b8-9142-b3d7055cf3db" providerId="ADAL" clId="{BF35A179-F2FA-204F-BF52-17F5A0BFDFFB}" dt="2023-04-13T06:14:47.356" v="24" actId="478"/>
          <ac:spMkLst>
            <pc:docMk/>
            <pc:sldMk cId="839415575" sldId="320"/>
            <ac:spMk id="3" creationId="{33F4185B-0744-B79D-E4B9-06B70AD8D89C}"/>
          </ac:spMkLst>
        </pc:spChg>
        <pc:spChg chg="mod topLvl">
          <ac:chgData name="Ying Cao" userId="c5d2f89c-37b7-45b8-9142-b3d7055cf3db" providerId="ADAL" clId="{BF35A179-F2FA-204F-BF52-17F5A0BFDFFB}" dt="2023-04-13T06:51:52.746" v="401" actId="1076"/>
          <ac:spMkLst>
            <pc:docMk/>
            <pc:sldMk cId="839415575" sldId="320"/>
            <ac:spMk id="5" creationId="{96AF5584-6FDE-EC19-6DA2-08A69F05C9D4}"/>
          </ac:spMkLst>
        </pc:spChg>
        <pc:spChg chg="del mod topLvl">
          <ac:chgData name="Ying Cao" userId="c5d2f89c-37b7-45b8-9142-b3d7055cf3db" providerId="ADAL" clId="{BF35A179-F2FA-204F-BF52-17F5A0BFDFFB}" dt="2023-04-13T06:16:04.073" v="32" actId="478"/>
          <ac:spMkLst>
            <pc:docMk/>
            <pc:sldMk cId="839415575" sldId="320"/>
            <ac:spMk id="6" creationId="{2740717B-6E42-86D6-6BDB-C749CAD2A3C1}"/>
          </ac:spMkLst>
        </pc:spChg>
        <pc:spChg chg="mod topLvl">
          <ac:chgData name="Ying Cao" userId="c5d2f89c-37b7-45b8-9142-b3d7055cf3db" providerId="ADAL" clId="{BF35A179-F2FA-204F-BF52-17F5A0BFDFFB}" dt="2023-04-13T06:51:52.746" v="401" actId="1076"/>
          <ac:spMkLst>
            <pc:docMk/>
            <pc:sldMk cId="839415575" sldId="320"/>
            <ac:spMk id="8" creationId="{A7853B7C-BAF6-4AEB-4F7F-A245CB80B9EC}"/>
          </ac:spMkLst>
        </pc:spChg>
        <pc:spChg chg="mod topLvl">
          <ac:chgData name="Ying Cao" userId="c5d2f89c-37b7-45b8-9142-b3d7055cf3db" providerId="ADAL" clId="{BF35A179-F2FA-204F-BF52-17F5A0BFDFFB}" dt="2023-04-13T06:51:52.746" v="401" actId="1076"/>
          <ac:spMkLst>
            <pc:docMk/>
            <pc:sldMk cId="839415575" sldId="320"/>
            <ac:spMk id="9" creationId="{1437F60B-81A4-7AB8-6DBB-324FA521C3A0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12" creationId="{984A75DB-F2B0-00FF-1878-BED51B1877D3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16" creationId="{C0C7F702-9B69-D69B-8020-78B3FA915A1A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17" creationId="{E3B17C13-D02C-84DB-FDA2-E7338EFFB51C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21" creationId="{BCF7D7A2-C899-0266-0CB1-95BF637ADFF9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24" creationId="{790C5283-C01E-7BCC-641C-E5DEC1222D69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26" creationId="{BAE6AF74-FC3B-37FE-3B1C-D943049C8D2F}"/>
          </ac:spMkLst>
        </pc:spChg>
        <pc:spChg chg="mod topLvl">
          <ac:chgData name="Ying Cao" userId="c5d2f89c-37b7-45b8-9142-b3d7055cf3db" providerId="ADAL" clId="{BF35A179-F2FA-204F-BF52-17F5A0BFDFFB}" dt="2023-04-13T06:51:52.746" v="401" actId="1076"/>
          <ac:spMkLst>
            <pc:docMk/>
            <pc:sldMk cId="839415575" sldId="320"/>
            <ac:spMk id="27" creationId="{4F170D32-3443-8A03-AE22-A4C3387F9435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28" creationId="{5B19ADC0-9B2C-90C9-AF7E-373407FBABCF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29" creationId="{D7B01070-1D67-F12B-93D0-979F887DE512}"/>
          </ac:spMkLst>
        </pc:spChg>
        <pc:spChg chg="del mod topLvl">
          <ac:chgData name="Ying Cao" userId="c5d2f89c-37b7-45b8-9142-b3d7055cf3db" providerId="ADAL" clId="{BF35A179-F2FA-204F-BF52-17F5A0BFDFFB}" dt="2023-04-13T06:19:54.772" v="109" actId="478"/>
          <ac:spMkLst>
            <pc:docMk/>
            <pc:sldMk cId="839415575" sldId="320"/>
            <ac:spMk id="30" creationId="{DD4AED76-5C39-1194-B784-2F0A436D3516}"/>
          </ac:spMkLst>
        </pc:spChg>
        <pc:spChg chg="del mod topLvl">
          <ac:chgData name="Ying Cao" userId="c5d2f89c-37b7-45b8-9142-b3d7055cf3db" providerId="ADAL" clId="{BF35A179-F2FA-204F-BF52-17F5A0BFDFFB}" dt="2023-04-13T06:15:58.697" v="28" actId="478"/>
          <ac:spMkLst>
            <pc:docMk/>
            <pc:sldMk cId="839415575" sldId="320"/>
            <ac:spMk id="31" creationId="{D3BAB554-71E9-A27C-4063-B0F07499BE58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2" creationId="{C6800631-F8BD-FC0A-19FA-6A4F91354419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3" creationId="{6C27154A-575F-2C9C-2AD0-A3178578B398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4" creationId="{50E154B0-A140-E2D5-536B-EBF9C4C887E1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5" creationId="{27B821EB-F889-3DF1-23EF-903D6CABC9EA}"/>
          </ac:spMkLst>
        </pc:spChg>
        <pc:spChg chg="del mod topLvl">
          <ac:chgData name="Ying Cao" userId="c5d2f89c-37b7-45b8-9142-b3d7055cf3db" providerId="ADAL" clId="{BF35A179-F2FA-204F-BF52-17F5A0BFDFFB}" dt="2023-04-13T06:16:05.390" v="33" actId="478"/>
          <ac:spMkLst>
            <pc:docMk/>
            <pc:sldMk cId="839415575" sldId="320"/>
            <ac:spMk id="36" creationId="{51B2D0C1-D338-9AE0-A225-D4E738DE3E9D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7" creationId="{E4178B8C-D05A-43D3-919D-AC80346E7739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8" creationId="{34C5ED3B-FBF5-6D6E-8CB4-784B3F97A4CA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39" creationId="{09FA0414-4262-0ADA-60E8-10E6572F7213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40" creationId="{72B36174-6ECB-C242-C317-9BAF9090FBD0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41" creationId="{7CA3FC04-15B2-6254-3832-F15D06186192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43" creationId="{A7DCDE94-7D7A-844E-4DBC-8124337CB0C9}"/>
          </ac:spMkLst>
        </pc:spChg>
        <pc:spChg chg="del mod topLvl">
          <ac:chgData name="Ying Cao" userId="c5d2f89c-37b7-45b8-9142-b3d7055cf3db" providerId="ADAL" clId="{BF35A179-F2FA-204F-BF52-17F5A0BFDFFB}" dt="2023-04-13T06:16:00.313" v="29" actId="478"/>
          <ac:spMkLst>
            <pc:docMk/>
            <pc:sldMk cId="839415575" sldId="320"/>
            <ac:spMk id="44" creationId="{2D6576CC-1DA5-9D90-F652-5FB8926949E4}"/>
          </ac:spMkLst>
        </pc:spChg>
        <pc:spChg chg="add mod">
          <ac:chgData name="Ying Cao" userId="c5d2f89c-37b7-45b8-9142-b3d7055cf3db" providerId="ADAL" clId="{BF35A179-F2FA-204F-BF52-17F5A0BFDFFB}" dt="2023-04-13T06:57:01.874" v="432" actId="207"/>
          <ac:spMkLst>
            <pc:docMk/>
            <pc:sldMk cId="839415575" sldId="320"/>
            <ac:spMk id="45" creationId="{8680F779-ECC8-F452-E822-9DB1E4528D8D}"/>
          </ac:spMkLst>
        </pc:spChg>
        <pc:spChg chg="add del mod">
          <ac:chgData name="Ying Cao" userId="c5d2f89c-37b7-45b8-9142-b3d7055cf3db" providerId="ADAL" clId="{BF35A179-F2FA-204F-BF52-17F5A0BFDFFB}" dt="2023-04-13T06:33:54.188" v="345" actId="478"/>
          <ac:spMkLst>
            <pc:docMk/>
            <pc:sldMk cId="839415575" sldId="320"/>
            <ac:spMk id="47" creationId="{26FB3369-4E53-EA79-1E4B-8BAD9C14F7D0}"/>
          </ac:spMkLst>
        </pc:spChg>
        <pc:spChg chg="add del mod">
          <ac:chgData name="Ying Cao" userId="c5d2f89c-37b7-45b8-9142-b3d7055cf3db" providerId="ADAL" clId="{BF35A179-F2FA-204F-BF52-17F5A0BFDFFB}" dt="2023-04-13T06:51:09.893" v="393" actId="21"/>
          <ac:spMkLst>
            <pc:docMk/>
            <pc:sldMk cId="839415575" sldId="320"/>
            <ac:spMk id="48" creationId="{1AAA6F3C-38D4-2448-E81A-D1C1F8D4C548}"/>
          </ac:spMkLst>
        </pc:spChg>
        <pc:spChg chg="add mod">
          <ac:chgData name="Ying Cao" userId="c5d2f89c-37b7-45b8-9142-b3d7055cf3db" providerId="ADAL" clId="{BF35A179-F2FA-204F-BF52-17F5A0BFDFFB}" dt="2023-04-13T06:54:29.643" v="427" actId="2085"/>
          <ac:spMkLst>
            <pc:docMk/>
            <pc:sldMk cId="839415575" sldId="320"/>
            <ac:spMk id="58" creationId="{2738D299-7F53-786C-3CA1-93696C45518E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68" creationId="{6B212923-B8AA-0067-3619-BE52248D87AB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69" creationId="{58F32502-2383-07B0-60D9-6BEE34B8AB2A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71" creationId="{C1E523D1-60E1-2D3B-8890-A7C3B9391EFE}"/>
          </ac:spMkLst>
        </pc:spChg>
        <pc:spChg chg="del mod topLvl">
          <ac:chgData name="Ying Cao" userId="c5d2f89c-37b7-45b8-9142-b3d7055cf3db" providerId="ADAL" clId="{BF35A179-F2FA-204F-BF52-17F5A0BFDFFB}" dt="2023-04-13T06:19:16.321" v="99" actId="478"/>
          <ac:spMkLst>
            <pc:docMk/>
            <pc:sldMk cId="839415575" sldId="320"/>
            <ac:spMk id="72" creationId="{516EDFF7-953A-5ECB-15E0-EBC5E373922B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75" creationId="{6EE45256-32DB-95AE-8D56-8D8483A5C5C2}"/>
          </ac:spMkLst>
        </pc:spChg>
        <pc:spChg chg="del mod topLvl">
          <ac:chgData name="Ying Cao" userId="c5d2f89c-37b7-45b8-9142-b3d7055cf3db" providerId="ADAL" clId="{BF35A179-F2FA-204F-BF52-17F5A0BFDFFB}" dt="2023-04-13T06:19:13.305" v="97" actId="478"/>
          <ac:spMkLst>
            <pc:docMk/>
            <pc:sldMk cId="839415575" sldId="320"/>
            <ac:spMk id="79" creationId="{76E5D574-E190-D4C2-E2F2-CD322990AC12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80" creationId="{ABB775A7-9AEB-36CD-5874-E5F929B30C25}"/>
          </ac:spMkLst>
        </pc:spChg>
        <pc:spChg chg="mod topLvl">
          <ac:chgData name="Ying Cao" userId="c5d2f89c-37b7-45b8-9142-b3d7055cf3db" providerId="ADAL" clId="{BF35A179-F2FA-204F-BF52-17F5A0BFDFFB}" dt="2023-04-13T06:52:40.989" v="408" actId="12788"/>
          <ac:spMkLst>
            <pc:docMk/>
            <pc:sldMk cId="839415575" sldId="320"/>
            <ac:spMk id="84" creationId="{AE39A0CD-6AE2-AA10-A1D1-1F62A98084D2}"/>
          </ac:spMkLst>
        </pc:spChg>
        <pc:spChg chg="mod topLvl">
          <ac:chgData name="Ying Cao" userId="c5d2f89c-37b7-45b8-9142-b3d7055cf3db" providerId="ADAL" clId="{BF35A179-F2FA-204F-BF52-17F5A0BFDFFB}" dt="2023-04-13T06:52:29.745" v="407" actId="1076"/>
          <ac:spMkLst>
            <pc:docMk/>
            <pc:sldMk cId="839415575" sldId="320"/>
            <ac:spMk id="87" creationId="{49732949-39FB-90BA-E542-AE18798BE419}"/>
          </ac:spMkLst>
        </pc:spChg>
        <pc:spChg chg="mod topLvl">
          <ac:chgData name="Ying Cao" userId="c5d2f89c-37b7-45b8-9142-b3d7055cf3db" providerId="ADAL" clId="{BF35A179-F2FA-204F-BF52-17F5A0BFDFFB}" dt="2023-04-13T06:52:29.745" v="407" actId="1076"/>
          <ac:spMkLst>
            <pc:docMk/>
            <pc:sldMk cId="839415575" sldId="320"/>
            <ac:spMk id="89" creationId="{98189054-9D98-F614-A2CA-9EDC979F6992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90" creationId="{A3934992-1C0C-8CD1-BCB3-0E2D2363C4B0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91" creationId="{ECE25644-5A27-3F8E-ED05-723EC9DA5181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92" creationId="{FEA93A5F-B788-C292-D73A-C5974953FD2C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93" creationId="{7E9481D6-BDD0-7E35-620E-392CE23FB844}"/>
          </ac:spMkLst>
        </pc:spChg>
        <pc:spChg chg="del mod topLvl">
          <ac:chgData name="Ying Cao" userId="c5d2f89c-37b7-45b8-9142-b3d7055cf3db" providerId="ADAL" clId="{BF35A179-F2FA-204F-BF52-17F5A0BFDFFB}" dt="2023-04-13T06:19:16.321" v="99" actId="478"/>
          <ac:spMkLst>
            <pc:docMk/>
            <pc:sldMk cId="839415575" sldId="320"/>
            <ac:spMk id="94" creationId="{67F8590D-8C8C-30C5-F715-B1D93E8A8A15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95" creationId="{3FC9A960-EC4E-DA91-7563-C2E0430DBF09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96" creationId="{BFA5FB6F-F094-AE84-0FF7-C779B1C169F5}"/>
          </ac:spMkLst>
        </pc:spChg>
        <pc:spChg chg="del mod topLvl">
          <ac:chgData name="Ying Cao" userId="c5d2f89c-37b7-45b8-9142-b3d7055cf3db" providerId="ADAL" clId="{BF35A179-F2FA-204F-BF52-17F5A0BFDFFB}" dt="2023-04-13T06:19:10.554" v="95" actId="478"/>
          <ac:spMkLst>
            <pc:docMk/>
            <pc:sldMk cId="839415575" sldId="320"/>
            <ac:spMk id="97" creationId="{ED48AB7B-84EB-ABA6-BF58-1BB1CDF1B8C5}"/>
          </ac:spMkLst>
        </pc:spChg>
        <pc:spChg chg="del mod topLvl">
          <ac:chgData name="Ying Cao" userId="c5d2f89c-37b7-45b8-9142-b3d7055cf3db" providerId="ADAL" clId="{BF35A179-F2FA-204F-BF52-17F5A0BFDFFB}" dt="2023-04-13T06:19:19" v="101" actId="478"/>
          <ac:spMkLst>
            <pc:docMk/>
            <pc:sldMk cId="839415575" sldId="320"/>
            <ac:spMk id="98" creationId="{D0E5D4AF-E9FE-A0EF-1FC1-AFDB3611D093}"/>
          </ac:spMkLst>
        </pc:spChg>
        <pc:spChg chg="del mod topLvl">
          <ac:chgData name="Ying Cao" userId="c5d2f89c-37b7-45b8-9142-b3d7055cf3db" providerId="ADAL" clId="{BF35A179-F2FA-204F-BF52-17F5A0BFDFFB}" dt="2023-04-13T06:19:16.321" v="99" actId="478"/>
          <ac:spMkLst>
            <pc:docMk/>
            <pc:sldMk cId="839415575" sldId="320"/>
            <ac:spMk id="99" creationId="{F3F29D6A-C312-1A23-F342-76086F6BFFEE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100" creationId="{A7CD31F8-1942-C65E-6C91-ECBEDAC7B5CA}"/>
          </ac:spMkLst>
        </pc:spChg>
        <pc:spChg chg="del mod topLvl">
          <ac:chgData name="Ying Cao" userId="c5d2f89c-37b7-45b8-9142-b3d7055cf3db" providerId="ADAL" clId="{BF35A179-F2FA-204F-BF52-17F5A0BFDFFB}" dt="2023-04-13T06:19:09.166" v="94" actId="478"/>
          <ac:spMkLst>
            <pc:docMk/>
            <pc:sldMk cId="839415575" sldId="320"/>
            <ac:spMk id="101" creationId="{900C027C-6815-75A0-46A3-59BE124CDDF6}"/>
          </ac:spMkLst>
        </pc:spChg>
        <pc:spChg chg="del mod topLvl">
          <ac:chgData name="Ying Cao" userId="c5d2f89c-37b7-45b8-9142-b3d7055cf3db" providerId="ADAL" clId="{BF35A179-F2FA-204F-BF52-17F5A0BFDFFB}" dt="2023-04-13T06:19:14.874" v="98" actId="478"/>
          <ac:spMkLst>
            <pc:docMk/>
            <pc:sldMk cId="839415575" sldId="320"/>
            <ac:spMk id="102" creationId="{D269829C-A8DB-ED4D-DB10-C9ECB9FD0EAA}"/>
          </ac:spMkLst>
        </pc:spChg>
        <pc:spChg chg="mod topLvl">
          <ac:chgData name="Ying Cao" userId="c5d2f89c-37b7-45b8-9142-b3d7055cf3db" providerId="ADAL" clId="{BF35A179-F2FA-204F-BF52-17F5A0BFDFFB}" dt="2023-04-13T06:52:29.745" v="407" actId="1076"/>
          <ac:spMkLst>
            <pc:docMk/>
            <pc:sldMk cId="839415575" sldId="320"/>
            <ac:spMk id="103" creationId="{7F50FDC1-4696-36C2-2F9D-4BB4BF35E011}"/>
          </ac:spMkLst>
        </pc:spChg>
        <pc:spChg chg="mod topLvl">
          <ac:chgData name="Ying Cao" userId="c5d2f89c-37b7-45b8-9142-b3d7055cf3db" providerId="ADAL" clId="{BF35A179-F2FA-204F-BF52-17F5A0BFDFFB}" dt="2023-04-13T06:57:13.295" v="434" actId="207"/>
          <ac:spMkLst>
            <pc:docMk/>
            <pc:sldMk cId="839415575" sldId="320"/>
            <ac:spMk id="104" creationId="{E798D225-CEEE-F51C-B5AC-9E3C10FA3F2C}"/>
          </ac:spMkLst>
        </pc:spChg>
        <pc:spChg chg="mod topLvl">
          <ac:chgData name="Ying Cao" userId="c5d2f89c-37b7-45b8-9142-b3d7055cf3db" providerId="ADAL" clId="{BF35A179-F2FA-204F-BF52-17F5A0BFDFFB}" dt="2023-04-13T06:52:29.745" v="407" actId="1076"/>
          <ac:spMkLst>
            <pc:docMk/>
            <pc:sldMk cId="839415575" sldId="320"/>
            <ac:spMk id="106" creationId="{5EE0D76E-F576-5B0F-4D7D-7DF5103DEC48}"/>
          </ac:spMkLst>
        </pc:spChg>
        <pc:spChg chg="del mod topLvl">
          <ac:chgData name="Ying Cao" userId="c5d2f89c-37b7-45b8-9142-b3d7055cf3db" providerId="ADAL" clId="{BF35A179-F2FA-204F-BF52-17F5A0BFDFFB}" dt="2023-04-13T06:19:21.264" v="102" actId="478"/>
          <ac:spMkLst>
            <pc:docMk/>
            <pc:sldMk cId="839415575" sldId="320"/>
            <ac:spMk id="107" creationId="{5A43962A-2F01-B768-E6D2-592B06E0FF66}"/>
          </ac:spMkLst>
        </pc:spChg>
        <pc:spChg chg="add mod">
          <ac:chgData name="Ying Cao" userId="c5d2f89c-37b7-45b8-9142-b3d7055cf3db" providerId="ADAL" clId="{BF35A179-F2FA-204F-BF52-17F5A0BFDFFB}" dt="2023-04-13T06:51:52.746" v="401" actId="1076"/>
          <ac:spMkLst>
            <pc:docMk/>
            <pc:sldMk cId="839415575" sldId="320"/>
            <ac:spMk id="112" creationId="{ACDE5CA3-2975-6AC8-422E-78D289BD1660}"/>
          </ac:spMkLst>
        </pc:spChg>
        <pc:spChg chg="add mod">
          <ac:chgData name="Ying Cao" userId="c5d2f89c-37b7-45b8-9142-b3d7055cf3db" providerId="ADAL" clId="{BF35A179-F2FA-204F-BF52-17F5A0BFDFFB}" dt="2023-04-13T06:54:18.559" v="425" actId="1037"/>
          <ac:spMkLst>
            <pc:docMk/>
            <pc:sldMk cId="839415575" sldId="320"/>
            <ac:spMk id="113" creationId="{A370491F-17D7-345A-91FD-B8E8A5F52A72}"/>
          </ac:spMkLst>
        </pc:spChg>
        <pc:spChg chg="add del mod">
          <ac:chgData name="Ying Cao" userId="c5d2f89c-37b7-45b8-9142-b3d7055cf3db" providerId="ADAL" clId="{BF35A179-F2FA-204F-BF52-17F5A0BFDFFB}" dt="2023-04-13T06:54:23.128" v="426" actId="478"/>
          <ac:spMkLst>
            <pc:docMk/>
            <pc:sldMk cId="839415575" sldId="320"/>
            <ac:spMk id="114" creationId="{2DD0B260-4A8A-3F9F-64B9-6D4616441A08}"/>
          </ac:spMkLst>
        </pc:spChg>
        <pc:spChg chg="add mod">
          <ac:chgData name="Ying Cao" userId="c5d2f89c-37b7-45b8-9142-b3d7055cf3db" providerId="ADAL" clId="{BF35A179-F2FA-204F-BF52-17F5A0BFDFFB}" dt="2023-04-13T06:54:29.643" v="427" actId="2085"/>
          <ac:spMkLst>
            <pc:docMk/>
            <pc:sldMk cId="839415575" sldId="320"/>
            <ac:spMk id="115" creationId="{3D7B8BA7-677F-E7D7-607C-3C62A70467A2}"/>
          </ac:spMkLst>
        </pc:spChg>
        <pc:spChg chg="add mod">
          <ac:chgData name="Ying Cao" userId="c5d2f89c-37b7-45b8-9142-b3d7055cf3db" providerId="ADAL" clId="{BF35A179-F2FA-204F-BF52-17F5A0BFDFFB}" dt="2023-04-13T06:54:29.643" v="427" actId="2085"/>
          <ac:spMkLst>
            <pc:docMk/>
            <pc:sldMk cId="839415575" sldId="320"/>
            <ac:spMk id="119" creationId="{4E4CDDB2-FC18-D4F1-8E9A-DE34BB7D7001}"/>
          </ac:spMkLst>
        </pc:spChg>
        <pc:spChg chg="add mod">
          <ac:chgData name="Ying Cao" userId="c5d2f89c-37b7-45b8-9142-b3d7055cf3db" providerId="ADAL" clId="{BF35A179-F2FA-204F-BF52-17F5A0BFDFFB}" dt="2023-04-13T06:57:09.204" v="433" actId="207"/>
          <ac:spMkLst>
            <pc:docMk/>
            <pc:sldMk cId="839415575" sldId="320"/>
            <ac:spMk id="127" creationId="{E15E3B3F-3F1C-93A9-3ACF-C27FE138C682}"/>
          </ac:spMkLst>
        </pc:spChg>
        <pc:spChg chg="add mod">
          <ac:chgData name="Ying Cao" userId="c5d2f89c-37b7-45b8-9142-b3d7055cf3db" providerId="ADAL" clId="{BF35A179-F2FA-204F-BF52-17F5A0BFDFFB}" dt="2023-04-13T06:54:29.643" v="427" actId="2085"/>
          <ac:spMkLst>
            <pc:docMk/>
            <pc:sldMk cId="839415575" sldId="320"/>
            <ac:spMk id="130" creationId="{0FC677BF-3AF5-4718-862B-EC8160B82714}"/>
          </ac:spMkLst>
        </pc:spChg>
        <pc:spChg chg="add mod">
          <ac:chgData name="Ying Cao" userId="c5d2f89c-37b7-45b8-9142-b3d7055cf3db" providerId="ADAL" clId="{BF35A179-F2FA-204F-BF52-17F5A0BFDFFB}" dt="2023-04-13T06:54:09.797" v="420" actId="12788"/>
          <ac:spMkLst>
            <pc:docMk/>
            <pc:sldMk cId="839415575" sldId="320"/>
            <ac:spMk id="142" creationId="{9CBF8CAC-4535-01AE-B653-856F00C10850}"/>
          </ac:spMkLst>
        </pc:spChg>
        <pc:spChg chg="add mod">
          <ac:chgData name="Ying Cao" userId="c5d2f89c-37b7-45b8-9142-b3d7055cf3db" providerId="ADAL" clId="{BF35A179-F2FA-204F-BF52-17F5A0BFDFFB}" dt="2023-04-13T06:54:18.559" v="425" actId="1037"/>
          <ac:spMkLst>
            <pc:docMk/>
            <pc:sldMk cId="839415575" sldId="320"/>
            <ac:spMk id="143" creationId="{1C99423E-4C27-E5CB-BBB4-B090EBC975BB}"/>
          </ac:spMkLst>
        </pc:spChg>
        <pc:spChg chg="add mod">
          <ac:chgData name="Ying Cao" userId="c5d2f89c-37b7-45b8-9142-b3d7055cf3db" providerId="ADAL" clId="{BF35A179-F2FA-204F-BF52-17F5A0BFDFFB}" dt="2023-04-13T06:54:18.559" v="425" actId="1037"/>
          <ac:spMkLst>
            <pc:docMk/>
            <pc:sldMk cId="839415575" sldId="320"/>
            <ac:spMk id="144" creationId="{7A88CBD1-0696-215D-C473-12E815CE9463}"/>
          </ac:spMkLst>
        </pc:spChg>
        <pc:spChg chg="add mod">
          <ac:chgData name="Ying Cao" userId="c5d2f89c-37b7-45b8-9142-b3d7055cf3db" providerId="ADAL" clId="{BF35A179-F2FA-204F-BF52-17F5A0BFDFFB}" dt="2023-04-13T06:54:09.797" v="420" actId="12788"/>
          <ac:spMkLst>
            <pc:docMk/>
            <pc:sldMk cId="839415575" sldId="320"/>
            <ac:spMk id="145" creationId="{65693B95-D659-8576-87A8-5EA020FD6BB1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46" creationId="{51DFD9B0-B913-A1C6-0671-A4FA00766914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47" creationId="{D813EAF1-FBEE-C0BF-5187-C4986330B145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48" creationId="{CBA2FE20-1886-C7AE-6724-91871C99AC44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49" creationId="{56E463AA-29EC-92D6-A5CE-72F3732A38B2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50" creationId="{BB8046E3-F8C1-625A-264B-2319BBA292BD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51" creationId="{2B7D3895-5F09-7507-1377-1E3338A7D38F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52" creationId="{F4237D50-B568-32D1-E903-E9AE217CB630}"/>
          </ac:spMkLst>
        </pc:spChg>
        <pc:spChg chg="add mod">
          <ac:chgData name="Ying Cao" userId="c5d2f89c-37b7-45b8-9142-b3d7055cf3db" providerId="ADAL" clId="{BF35A179-F2FA-204F-BF52-17F5A0BFDFFB}" dt="2023-04-13T06:59:51.691" v="469" actId="207"/>
          <ac:spMkLst>
            <pc:docMk/>
            <pc:sldMk cId="839415575" sldId="320"/>
            <ac:spMk id="153" creationId="{A9D3EF83-7EEC-C5AA-CA85-B8966B6432F8}"/>
          </ac:spMkLst>
        </pc:spChg>
        <pc:spChg chg="add del mod">
          <ac:chgData name="Ying Cao" userId="c5d2f89c-37b7-45b8-9142-b3d7055cf3db" providerId="ADAL" clId="{BF35A179-F2FA-204F-BF52-17F5A0BFDFFB}" dt="2023-04-13T10:25:01.675" v="751" actId="478"/>
          <ac:spMkLst>
            <pc:docMk/>
            <pc:sldMk cId="839415575" sldId="320"/>
            <ac:spMk id="154" creationId="{77EF505B-D149-9B8B-9C88-ADB4ADD613E6}"/>
          </ac:spMkLst>
        </pc:spChg>
        <pc:spChg chg="add mod">
          <ac:chgData name="Ying Cao" userId="c5d2f89c-37b7-45b8-9142-b3d7055cf3db" providerId="ADAL" clId="{BF35A179-F2FA-204F-BF52-17F5A0BFDFFB}" dt="2023-04-13T07:04:41.968" v="519" actId="1076"/>
          <ac:spMkLst>
            <pc:docMk/>
            <pc:sldMk cId="839415575" sldId="320"/>
            <ac:spMk id="155" creationId="{EADA5FC5-6E6A-8197-EEEA-6FDC60BA2E4E}"/>
          </ac:spMkLst>
        </pc:spChg>
        <pc:spChg chg="add mod">
          <ac:chgData name="Ying Cao" userId="c5d2f89c-37b7-45b8-9142-b3d7055cf3db" providerId="ADAL" clId="{BF35A179-F2FA-204F-BF52-17F5A0BFDFFB}" dt="2023-04-13T10:16:05.085" v="563" actId="20577"/>
          <ac:spMkLst>
            <pc:docMk/>
            <pc:sldMk cId="839415575" sldId="320"/>
            <ac:spMk id="156" creationId="{D455C37A-F6AD-9BE6-0D80-C7976FCBF403}"/>
          </ac:spMkLst>
        </pc:spChg>
        <pc:spChg chg="add mod">
          <ac:chgData name="Ying Cao" userId="c5d2f89c-37b7-45b8-9142-b3d7055cf3db" providerId="ADAL" clId="{BF35A179-F2FA-204F-BF52-17F5A0BFDFFB}" dt="2023-04-13T11:55:25.553" v="1048" actId="20577"/>
          <ac:spMkLst>
            <pc:docMk/>
            <pc:sldMk cId="839415575" sldId="320"/>
            <ac:spMk id="157" creationId="{B6AB4136-73DA-783B-9032-435D7195CA17}"/>
          </ac:spMkLst>
        </pc:spChg>
        <pc:grpChg chg="add del mod">
          <ac:chgData name="Ying Cao" userId="c5d2f89c-37b7-45b8-9142-b3d7055cf3db" providerId="ADAL" clId="{BF35A179-F2FA-204F-BF52-17F5A0BFDFFB}" dt="2023-04-13T06:15:06.927" v="26" actId="165"/>
          <ac:grpSpMkLst>
            <pc:docMk/>
            <pc:sldMk cId="839415575" sldId="320"/>
            <ac:grpSpMk id="4" creationId="{6F3B089E-3697-DF4D-67FD-411EA75CCDDF}"/>
          </ac:grpSpMkLst>
        </pc:grpChg>
        <pc:grpChg chg="add del mod">
          <ac:chgData name="Ying Cao" userId="c5d2f89c-37b7-45b8-9142-b3d7055cf3db" providerId="ADAL" clId="{BF35A179-F2FA-204F-BF52-17F5A0BFDFFB}" dt="2023-04-13T06:19:05.642" v="93" actId="165"/>
          <ac:grpSpMkLst>
            <pc:docMk/>
            <pc:sldMk cId="839415575" sldId="320"/>
            <ac:grpSpMk id="67" creationId="{A54CB783-B237-86F3-EB0E-BB93A6A6BA51}"/>
          </ac:grpSpMkLst>
        </pc:grpChg>
        <pc:cxnChg chg="mod topLvl">
          <ac:chgData name="Ying Cao" userId="c5d2f89c-37b7-45b8-9142-b3d7055cf3db" providerId="ADAL" clId="{BF35A179-F2FA-204F-BF52-17F5A0BFDFFB}" dt="2023-04-13T06:51:52.746" v="401" actId="1076"/>
          <ac:cxnSpMkLst>
            <pc:docMk/>
            <pc:sldMk cId="839415575" sldId="320"/>
            <ac:cxnSpMk id="7" creationId="{D7B3A232-C4F7-1132-1DC8-CFDC66CED04E}"/>
          </ac:cxnSpMkLst>
        </pc:cxnChg>
        <pc:cxnChg chg="mod topLvl">
          <ac:chgData name="Ying Cao" userId="c5d2f89c-37b7-45b8-9142-b3d7055cf3db" providerId="ADAL" clId="{BF35A179-F2FA-204F-BF52-17F5A0BFDFFB}" dt="2023-04-13T06:51:52.746" v="401" actId="1076"/>
          <ac:cxnSpMkLst>
            <pc:docMk/>
            <pc:sldMk cId="839415575" sldId="320"/>
            <ac:cxnSpMk id="10" creationId="{9E055B20-ABEC-AA0B-0368-418DF28DE78B}"/>
          </ac:cxnSpMkLst>
        </pc:cxnChg>
        <pc:cxnChg chg="del mod topLvl">
          <ac:chgData name="Ying Cao" userId="c5d2f89c-37b7-45b8-9142-b3d7055cf3db" providerId="ADAL" clId="{BF35A179-F2FA-204F-BF52-17F5A0BFDFFB}" dt="2023-04-13T06:15:57.220" v="27" actId="478"/>
          <ac:cxnSpMkLst>
            <pc:docMk/>
            <pc:sldMk cId="839415575" sldId="320"/>
            <ac:cxnSpMk id="11" creationId="{1F6BB9C0-2BAD-D1A1-81D1-F3F3D8043310}"/>
          </ac:cxnSpMkLst>
        </pc:cxnChg>
        <pc:cxnChg chg="del mod topLvl">
          <ac:chgData name="Ying Cao" userId="c5d2f89c-37b7-45b8-9142-b3d7055cf3db" providerId="ADAL" clId="{BF35A179-F2FA-204F-BF52-17F5A0BFDFFB}" dt="2023-04-13T06:16:01.757" v="30" actId="478"/>
          <ac:cxnSpMkLst>
            <pc:docMk/>
            <pc:sldMk cId="839415575" sldId="320"/>
            <ac:cxnSpMk id="13" creationId="{529B6E5A-DBA7-7EBF-4A9C-671837A7877F}"/>
          </ac:cxnSpMkLst>
        </pc:cxnChg>
        <pc:cxnChg chg="mod topLvl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14" creationId="{F1486ECC-913D-96B2-C21E-8D5FBFC6F9B1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15" creationId="{325E49D9-1E77-BA24-FEBB-9176B4528F87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18" creationId="{8AF043F2-0711-9C64-F61B-86A57E3F6C25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19" creationId="{246F171B-D60D-38FB-DCB6-6F1B875F4BD1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20" creationId="{5B3361DF-3076-B7F7-7367-68044D283895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22" creationId="{074E5614-953D-FFB0-FAD9-A8B558A38960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23" creationId="{5679224F-A44F-24DB-BDC8-2D92853EB50C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25" creationId="{D98FF9B0-B7BA-889F-E322-F42B3BAA6C2B}"/>
          </ac:cxnSpMkLst>
        </pc:cxnChg>
        <pc:cxnChg chg="del mod topLvl">
          <ac:chgData name="Ying Cao" userId="c5d2f89c-37b7-45b8-9142-b3d7055cf3db" providerId="ADAL" clId="{BF35A179-F2FA-204F-BF52-17F5A0BFDFFB}" dt="2023-04-13T06:16:00.313" v="29" actId="478"/>
          <ac:cxnSpMkLst>
            <pc:docMk/>
            <pc:sldMk cId="839415575" sldId="320"/>
            <ac:cxnSpMk id="42" creationId="{C68D96D0-3991-D82E-025F-B4ABAED379CB}"/>
          </ac:cxnSpMkLst>
        </pc:cxnChg>
        <pc:cxnChg chg="add mod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50" creationId="{B0BB7F56-8AF7-AEE3-F1A9-BB4798093B32}"/>
          </ac:cxnSpMkLst>
        </pc:cxnChg>
        <pc:cxnChg chg="add del mod">
          <ac:chgData name="Ying Cao" userId="c5d2f89c-37b7-45b8-9142-b3d7055cf3db" providerId="ADAL" clId="{BF35A179-F2FA-204F-BF52-17F5A0BFDFFB}" dt="2023-04-13T06:17:47.162" v="68"/>
          <ac:cxnSpMkLst>
            <pc:docMk/>
            <pc:sldMk cId="839415575" sldId="320"/>
            <ac:cxnSpMk id="53" creationId="{5E5CD98D-7DE4-8D59-90C1-152C43E6811A}"/>
          </ac:cxnSpMkLst>
        </pc:cxnChg>
        <pc:cxnChg chg="add del mod">
          <ac:chgData name="Ying Cao" userId="c5d2f89c-37b7-45b8-9142-b3d7055cf3db" providerId="ADAL" clId="{BF35A179-F2FA-204F-BF52-17F5A0BFDFFB}" dt="2023-04-13T06:51:09.893" v="393" actId="21"/>
          <ac:cxnSpMkLst>
            <pc:docMk/>
            <pc:sldMk cId="839415575" sldId="320"/>
            <ac:cxnSpMk id="54" creationId="{DF137F0B-5433-AD17-C4FA-0C0CF4B77764}"/>
          </ac:cxnSpMkLst>
        </pc:cxnChg>
        <pc:cxnChg chg="add mod">
          <ac:chgData name="Ying Cao" userId="c5d2f89c-37b7-45b8-9142-b3d7055cf3db" providerId="ADAL" clId="{BF35A179-F2FA-204F-BF52-17F5A0BFDFFB}" dt="2023-04-13T06:51:52.746" v="401" actId="1076"/>
          <ac:cxnSpMkLst>
            <pc:docMk/>
            <pc:sldMk cId="839415575" sldId="320"/>
            <ac:cxnSpMk id="59" creationId="{EC1B88BA-1A8E-D2CF-F459-521F8D2F56D0}"/>
          </ac:cxnSpMkLst>
        </pc:cxnChg>
        <pc:cxnChg chg="add mod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64" creationId="{D561A07A-6FA0-5C02-3452-6218D9AB0F5C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70" creationId="{99204F1E-81AF-88C7-84C8-F79301CB7D79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73" creationId="{93F0DC96-9EE6-ED9F-C01C-B495DCBE1DAB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74" creationId="{7A0313B9-9E3C-F59A-C565-162316E9743A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76" creationId="{42778E48-FE2D-A6E2-2802-E7B95B0FBCF9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77" creationId="{4868D63E-3DE2-C540-0863-D7E7ACE7A4A6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78" creationId="{1522EFF0-1029-99CC-A41B-C20081007926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81" creationId="{1CC377B4-31A6-C2FD-B8FA-C439F7D0B486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82" creationId="{B3DEAF06-CB97-21C9-1DB2-B14366342CDB}"/>
          </ac:cxnSpMkLst>
        </pc:cxnChg>
        <pc:cxnChg chg="del mod topLvl">
          <ac:chgData name="Ying Cao" userId="c5d2f89c-37b7-45b8-9142-b3d7055cf3db" providerId="ADAL" clId="{BF35A179-F2FA-204F-BF52-17F5A0BFDFFB}" dt="2023-04-13T06:19:09.166" v="94" actId="478"/>
          <ac:cxnSpMkLst>
            <pc:docMk/>
            <pc:sldMk cId="839415575" sldId="320"/>
            <ac:cxnSpMk id="83" creationId="{795179E7-CAA6-95AB-F7D6-E8352A012F1F}"/>
          </ac:cxnSpMkLst>
        </pc:cxnChg>
        <pc:cxnChg chg="del mod topLvl">
          <ac:chgData name="Ying Cao" userId="c5d2f89c-37b7-45b8-9142-b3d7055cf3db" providerId="ADAL" clId="{BF35A179-F2FA-204F-BF52-17F5A0BFDFFB}" dt="2023-04-13T06:19:17.616" v="100" actId="478"/>
          <ac:cxnSpMkLst>
            <pc:docMk/>
            <pc:sldMk cId="839415575" sldId="320"/>
            <ac:cxnSpMk id="85" creationId="{9917AB05-EB5D-41B7-7043-EA3CEBCC63AB}"/>
          </ac:cxnSpMkLst>
        </pc:cxnChg>
        <pc:cxnChg chg="mod topLvl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86" creationId="{EF9A2D48-1743-428E-B970-68AB37A4BAB3}"/>
          </ac:cxnSpMkLst>
        </pc:cxnChg>
        <pc:cxnChg chg="mod topLvl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88" creationId="{97EA6151-BCA0-1F1D-0B2B-7B92CA51632B}"/>
          </ac:cxnSpMkLst>
        </pc:cxnChg>
        <pc:cxnChg chg="mod topLvl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105" creationId="{B650C912-E142-3011-4FD1-C5FAAE80A126}"/>
          </ac:cxnSpMkLst>
        </pc:cxnChg>
        <pc:cxnChg chg="add mod">
          <ac:chgData name="Ying Cao" userId="c5d2f89c-37b7-45b8-9142-b3d7055cf3db" providerId="ADAL" clId="{BF35A179-F2FA-204F-BF52-17F5A0BFDFFB}" dt="2023-04-13T06:52:45.928" v="409" actId="14100"/>
          <ac:cxnSpMkLst>
            <pc:docMk/>
            <pc:sldMk cId="839415575" sldId="320"/>
            <ac:cxnSpMk id="108" creationId="{DFD5D6E1-3B13-930F-71C1-DC935E758523}"/>
          </ac:cxnSpMkLst>
        </pc:cxnChg>
        <pc:cxnChg chg="add mod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120" creationId="{02FB9908-77C2-0AE2-DC95-55599958884E}"/>
          </ac:cxnSpMkLst>
        </pc:cxnChg>
        <pc:cxnChg chg="add mod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124" creationId="{37A95B61-0351-CCF4-96BB-3352B1ED91F3}"/>
          </ac:cxnSpMkLst>
        </pc:cxnChg>
        <pc:cxnChg chg="add mod">
          <ac:chgData name="Ying Cao" userId="c5d2f89c-37b7-45b8-9142-b3d7055cf3db" providerId="ADAL" clId="{BF35A179-F2FA-204F-BF52-17F5A0BFDFFB}" dt="2023-04-13T06:52:40.989" v="408" actId="12788"/>
          <ac:cxnSpMkLst>
            <pc:docMk/>
            <pc:sldMk cId="839415575" sldId="320"/>
            <ac:cxnSpMk id="131" creationId="{ACFC794E-070E-9C52-3DF6-9F8AEE09760C}"/>
          </ac:cxnSpMkLst>
        </pc:cxnChg>
        <pc:cxnChg chg="add mod">
          <ac:chgData name="Ying Cao" userId="c5d2f89c-37b7-45b8-9142-b3d7055cf3db" providerId="ADAL" clId="{BF35A179-F2FA-204F-BF52-17F5A0BFDFFB}" dt="2023-04-13T06:52:11.279" v="405" actId="1076"/>
          <ac:cxnSpMkLst>
            <pc:docMk/>
            <pc:sldMk cId="839415575" sldId="320"/>
            <ac:cxnSpMk id="135" creationId="{1C5B1EDE-0250-3D78-9FDD-CD823213B3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6CC3-3474-0743-BEBF-4E49E3C8483A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BD02F-DA8A-2443-927A-A01906AA22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13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98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84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00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83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4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08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76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90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2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69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7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64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526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51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740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918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D02F-DA8A-2443-927A-A01906AA224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99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63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1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86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99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72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3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EA5C-A486-8BF2-CA3C-9BB8877A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4E499-A9D4-D57D-D1B0-234FE299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B6545-4741-5116-6969-9DFAB1D4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1890F-81BF-F461-24FA-A71ABB5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5262-DA11-C95A-9436-BFA74444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9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C07F0-4E11-7FC4-D088-545EB6B5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74030-5517-9FE1-5E64-42A54105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FFC9C-F534-0445-B0C5-8680FA3A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3ADB-BD43-745E-46C4-562F5B1A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66D1B-108C-F870-CEF4-3BB8A93C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20004-5A9C-9822-816B-C27E5837C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F352B-0D88-269E-A487-ED8562C2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DD79D-DAEF-74B4-370F-B892788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86776-028C-D88C-FCC8-DFFFA53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82D8C-CAC8-2614-FFF6-E3A92D5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28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6F63-CA3D-83AA-2920-CF5451F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A73D7-E38B-BBDF-48DF-79381B28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8892D-2240-A02D-6077-7664E12A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FA518-0B6B-E9B9-0591-29909BA2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F59C0-FA6D-D46F-18B3-AC33BDC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CC44-04A3-E4AC-A581-D0CCB70A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83A44-A5BF-20FD-2643-5A4834C2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7309-A6FA-F1EE-24F0-DA8AF36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78653-AB37-FC09-FD87-057EC6F3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81B4-1834-9DDC-8960-B744B4A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0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ED7C-35AC-6F4B-1845-3F2D9096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37AA-4112-E58D-75F6-74C03D95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38F8C-7B13-6F54-8F6D-61DEE570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8F06A-066F-BB31-64EB-58E5377D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4740A-043E-1AE8-5230-B1E5AFE3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A284A-47FA-A28B-3754-4C860663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6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224C-95EF-9F25-E0F2-A4C45092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2686-FE24-6617-7A40-97393D70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1ED4E-DE16-008D-A7B7-695B3EB3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298B6-939C-C644-2BD3-EC460643E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F27348-B13F-9D6A-2665-CB969947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A81CA-91C6-2E6F-F20D-4B0D35F2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D76ED-F1A7-B2FE-97A6-D489B10E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B8F94-8E5A-E681-1A25-E3EB8401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64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D395-5C8B-7B9A-7422-80F2AB45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B6017-E437-EA03-168D-38B0FAB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10B0EB-4313-537B-DFF8-8F8B00EB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269FF8-3A30-A48C-134A-50E2D4E7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7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9C8232-03CB-486F-7D24-69D97005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EC5FF-D71E-381F-33ED-14450972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83616-8361-AEC9-834F-5D98DA2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9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F611-F725-151C-38FB-ECFA13A4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BFA9F-A47F-E1AC-B08F-25150D09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191A-468A-C5C8-4829-E5D37861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9BA97-52CA-9EDE-A993-BCC46B25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5A835-8C58-038E-920A-E86DA1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2D995-8E4F-A559-C96A-0B648A44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FAEE-6561-6CAD-1A2B-B8323EED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17163-FFE5-6D19-3643-15DA3420A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4193D-F6C7-A3D2-B60D-F0858CCE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1DFC1-B5D0-05A5-4239-AA3361A1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A8143-B1D0-DCF3-8BB7-DE42DF2B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A9C8E-E663-283C-C3DA-9D8EDBB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9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FADB9-C9E1-722D-FC55-B712A79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72000-DB98-7B08-49DC-798CB944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6D2AE-9999-2ACF-0F2C-2DED99A7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EBDB-C5FF-E24C-85D7-4D2F822D3010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474F1-4F72-FBD2-B45F-17BA2F09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6D921-038B-CBBD-BA8C-C750B1A2E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65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9.png"/><Relationship Id="rId18" Type="http://schemas.openxmlformats.org/officeDocument/2006/relationships/image" Target="../media/image492.png"/><Relationship Id="rId26" Type="http://schemas.openxmlformats.org/officeDocument/2006/relationships/image" Target="../media/image498.png"/><Relationship Id="rId3" Type="http://schemas.openxmlformats.org/officeDocument/2006/relationships/image" Target="../media/image479.png"/><Relationship Id="rId21" Type="http://schemas.openxmlformats.org/officeDocument/2006/relationships/image" Target="../media/image475.png"/><Relationship Id="rId34" Type="http://schemas.openxmlformats.org/officeDocument/2006/relationships/image" Target="../media/image504.png"/><Relationship Id="rId7" Type="http://schemas.openxmlformats.org/officeDocument/2006/relationships/image" Target="../media/image483.png"/><Relationship Id="rId12" Type="http://schemas.openxmlformats.org/officeDocument/2006/relationships/image" Target="../media/image488.png"/><Relationship Id="rId17" Type="http://schemas.openxmlformats.org/officeDocument/2006/relationships/image" Target="../media/image462.png"/><Relationship Id="rId25" Type="http://schemas.openxmlformats.org/officeDocument/2006/relationships/image" Target="../media/image497.png"/><Relationship Id="rId33" Type="http://schemas.openxmlformats.org/officeDocument/2006/relationships/image" Target="../media/image5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1.png"/><Relationship Id="rId20" Type="http://schemas.openxmlformats.org/officeDocument/2006/relationships/image" Target="../media/image494.png"/><Relationship Id="rId29" Type="http://schemas.openxmlformats.org/officeDocument/2006/relationships/image" Target="../media/image4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2.png"/><Relationship Id="rId11" Type="http://schemas.openxmlformats.org/officeDocument/2006/relationships/image" Target="../media/image487.png"/><Relationship Id="rId24" Type="http://schemas.openxmlformats.org/officeDocument/2006/relationships/image" Target="../media/image469.png"/><Relationship Id="rId32" Type="http://schemas.openxmlformats.org/officeDocument/2006/relationships/image" Target="../media/image502.png"/><Relationship Id="rId5" Type="http://schemas.openxmlformats.org/officeDocument/2006/relationships/image" Target="../media/image481.png"/><Relationship Id="rId15" Type="http://schemas.openxmlformats.org/officeDocument/2006/relationships/image" Target="../media/image491.png"/><Relationship Id="rId23" Type="http://schemas.openxmlformats.org/officeDocument/2006/relationships/image" Target="../media/image496.png"/><Relationship Id="rId28" Type="http://schemas.openxmlformats.org/officeDocument/2006/relationships/image" Target="../media/image473.png"/><Relationship Id="rId10" Type="http://schemas.openxmlformats.org/officeDocument/2006/relationships/image" Target="../media/image486.png"/><Relationship Id="rId19" Type="http://schemas.openxmlformats.org/officeDocument/2006/relationships/image" Target="../media/image493.png"/><Relationship Id="rId31" Type="http://schemas.openxmlformats.org/officeDocument/2006/relationships/image" Target="../media/image501.png"/><Relationship Id="rId4" Type="http://schemas.openxmlformats.org/officeDocument/2006/relationships/image" Target="../media/image480.png"/><Relationship Id="rId9" Type="http://schemas.openxmlformats.org/officeDocument/2006/relationships/image" Target="../media/image485.png"/><Relationship Id="rId14" Type="http://schemas.openxmlformats.org/officeDocument/2006/relationships/image" Target="../media/image490.png"/><Relationship Id="rId22" Type="http://schemas.openxmlformats.org/officeDocument/2006/relationships/image" Target="../media/image495.png"/><Relationship Id="rId27" Type="http://schemas.openxmlformats.org/officeDocument/2006/relationships/image" Target="../media/image472.png"/><Relationship Id="rId30" Type="http://schemas.openxmlformats.org/officeDocument/2006/relationships/image" Target="../media/image500.png"/><Relationship Id="rId35" Type="http://schemas.openxmlformats.org/officeDocument/2006/relationships/image" Target="../media/image505.png"/><Relationship Id="rId8" Type="http://schemas.openxmlformats.org/officeDocument/2006/relationships/image" Target="../media/image48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9.png"/><Relationship Id="rId18" Type="http://schemas.openxmlformats.org/officeDocument/2006/relationships/image" Target="../media/image492.png"/><Relationship Id="rId26" Type="http://schemas.openxmlformats.org/officeDocument/2006/relationships/image" Target="../media/image513.png"/><Relationship Id="rId3" Type="http://schemas.openxmlformats.org/officeDocument/2006/relationships/image" Target="../media/image506.png"/><Relationship Id="rId21" Type="http://schemas.openxmlformats.org/officeDocument/2006/relationships/image" Target="../media/image475.png"/><Relationship Id="rId34" Type="http://schemas.openxmlformats.org/officeDocument/2006/relationships/image" Target="../media/image514.png"/><Relationship Id="rId7" Type="http://schemas.openxmlformats.org/officeDocument/2006/relationships/image" Target="../media/image509.png"/><Relationship Id="rId12" Type="http://schemas.openxmlformats.org/officeDocument/2006/relationships/image" Target="../media/image488.png"/><Relationship Id="rId17" Type="http://schemas.openxmlformats.org/officeDocument/2006/relationships/image" Target="../media/image462.png"/><Relationship Id="rId25" Type="http://schemas.openxmlformats.org/officeDocument/2006/relationships/image" Target="../media/image497.png"/><Relationship Id="rId33" Type="http://schemas.openxmlformats.org/officeDocument/2006/relationships/image" Target="../media/image50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61.png"/><Relationship Id="rId20" Type="http://schemas.openxmlformats.org/officeDocument/2006/relationships/image" Target="../media/image494.png"/><Relationship Id="rId29" Type="http://schemas.openxmlformats.org/officeDocument/2006/relationships/image" Target="../media/image4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8.png"/><Relationship Id="rId11" Type="http://schemas.openxmlformats.org/officeDocument/2006/relationships/image" Target="../media/image487.png"/><Relationship Id="rId24" Type="http://schemas.openxmlformats.org/officeDocument/2006/relationships/image" Target="../media/image469.png"/><Relationship Id="rId32" Type="http://schemas.openxmlformats.org/officeDocument/2006/relationships/image" Target="../media/image502.png"/><Relationship Id="rId5" Type="http://schemas.openxmlformats.org/officeDocument/2006/relationships/image" Target="../media/image481.png"/><Relationship Id="rId15" Type="http://schemas.openxmlformats.org/officeDocument/2006/relationships/image" Target="../media/image491.png"/><Relationship Id="rId23" Type="http://schemas.openxmlformats.org/officeDocument/2006/relationships/image" Target="../media/image496.png"/><Relationship Id="rId28" Type="http://schemas.openxmlformats.org/officeDocument/2006/relationships/image" Target="../media/image473.png"/><Relationship Id="rId10" Type="http://schemas.openxmlformats.org/officeDocument/2006/relationships/image" Target="../media/image512.png"/><Relationship Id="rId19" Type="http://schemas.openxmlformats.org/officeDocument/2006/relationships/image" Target="../media/image493.png"/><Relationship Id="rId31" Type="http://schemas.openxmlformats.org/officeDocument/2006/relationships/image" Target="../media/image501.png"/><Relationship Id="rId4" Type="http://schemas.openxmlformats.org/officeDocument/2006/relationships/image" Target="../media/image507.png"/><Relationship Id="rId9" Type="http://schemas.openxmlformats.org/officeDocument/2006/relationships/image" Target="../media/image511.png"/><Relationship Id="rId14" Type="http://schemas.openxmlformats.org/officeDocument/2006/relationships/image" Target="../media/image490.png"/><Relationship Id="rId22" Type="http://schemas.openxmlformats.org/officeDocument/2006/relationships/image" Target="../media/image495.png"/><Relationship Id="rId27" Type="http://schemas.openxmlformats.org/officeDocument/2006/relationships/image" Target="../media/image472.png"/><Relationship Id="rId30" Type="http://schemas.openxmlformats.org/officeDocument/2006/relationships/image" Target="../media/image500.png"/><Relationship Id="rId35" Type="http://schemas.openxmlformats.org/officeDocument/2006/relationships/image" Target="../media/image515.png"/><Relationship Id="rId8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5.png"/><Relationship Id="rId18" Type="http://schemas.openxmlformats.org/officeDocument/2006/relationships/image" Target="../media/image529.png"/><Relationship Id="rId26" Type="http://schemas.openxmlformats.org/officeDocument/2006/relationships/image" Target="../media/image537.png"/><Relationship Id="rId3" Type="http://schemas.openxmlformats.org/officeDocument/2006/relationships/image" Target="../media/image516.png"/><Relationship Id="rId21" Type="http://schemas.openxmlformats.org/officeDocument/2006/relationships/image" Target="../media/image532.png"/><Relationship Id="rId34" Type="http://schemas.openxmlformats.org/officeDocument/2006/relationships/image" Target="../media/image543.png"/><Relationship Id="rId7" Type="http://schemas.openxmlformats.org/officeDocument/2006/relationships/image" Target="../media/image451.png"/><Relationship Id="rId12" Type="http://schemas.openxmlformats.org/officeDocument/2006/relationships/image" Target="../media/image524.png"/><Relationship Id="rId17" Type="http://schemas.openxmlformats.org/officeDocument/2006/relationships/image" Target="../media/image528.png"/><Relationship Id="rId25" Type="http://schemas.openxmlformats.org/officeDocument/2006/relationships/image" Target="../media/image536.png"/><Relationship Id="rId33" Type="http://schemas.openxmlformats.org/officeDocument/2006/relationships/image" Target="../media/image437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27.png"/><Relationship Id="rId20" Type="http://schemas.openxmlformats.org/officeDocument/2006/relationships/image" Target="../media/image531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9.png"/><Relationship Id="rId11" Type="http://schemas.openxmlformats.org/officeDocument/2006/relationships/image" Target="../media/image523.png"/><Relationship Id="rId24" Type="http://schemas.openxmlformats.org/officeDocument/2006/relationships/image" Target="../media/image535.png"/><Relationship Id="rId32" Type="http://schemas.openxmlformats.org/officeDocument/2006/relationships/image" Target="../media/image4360.png"/><Relationship Id="rId5" Type="http://schemas.openxmlformats.org/officeDocument/2006/relationships/image" Target="../media/image518.png"/><Relationship Id="rId15" Type="http://schemas.openxmlformats.org/officeDocument/2006/relationships/image" Target="../media/image4190.png"/><Relationship Id="rId23" Type="http://schemas.openxmlformats.org/officeDocument/2006/relationships/image" Target="../media/image534.png"/><Relationship Id="rId28" Type="http://schemas.openxmlformats.org/officeDocument/2006/relationships/image" Target="../media/image539.png"/><Relationship Id="rId10" Type="http://schemas.openxmlformats.org/officeDocument/2006/relationships/image" Target="../media/image522.png"/><Relationship Id="rId19" Type="http://schemas.openxmlformats.org/officeDocument/2006/relationships/image" Target="../media/image530.png"/><Relationship Id="rId31" Type="http://schemas.openxmlformats.org/officeDocument/2006/relationships/image" Target="../media/image542.png"/><Relationship Id="rId4" Type="http://schemas.openxmlformats.org/officeDocument/2006/relationships/image" Target="../media/image517.png"/><Relationship Id="rId9" Type="http://schemas.openxmlformats.org/officeDocument/2006/relationships/image" Target="../media/image521.png"/><Relationship Id="rId14" Type="http://schemas.openxmlformats.org/officeDocument/2006/relationships/image" Target="../media/image526.png"/><Relationship Id="rId22" Type="http://schemas.openxmlformats.org/officeDocument/2006/relationships/image" Target="../media/image533.png"/><Relationship Id="rId27" Type="http://schemas.openxmlformats.org/officeDocument/2006/relationships/image" Target="../media/image538.png"/><Relationship Id="rId30" Type="http://schemas.openxmlformats.org/officeDocument/2006/relationships/image" Target="../media/image541.png"/><Relationship Id="rId8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5.png"/><Relationship Id="rId18" Type="http://schemas.openxmlformats.org/officeDocument/2006/relationships/image" Target="../media/image529.png"/><Relationship Id="rId26" Type="http://schemas.openxmlformats.org/officeDocument/2006/relationships/image" Target="../media/image537.png"/><Relationship Id="rId3" Type="http://schemas.openxmlformats.org/officeDocument/2006/relationships/image" Target="../media/image544.png"/><Relationship Id="rId21" Type="http://schemas.openxmlformats.org/officeDocument/2006/relationships/image" Target="../media/image532.png"/><Relationship Id="rId34" Type="http://schemas.openxmlformats.org/officeDocument/2006/relationships/image" Target="../media/image543.png"/><Relationship Id="rId7" Type="http://schemas.openxmlformats.org/officeDocument/2006/relationships/image" Target="../media/image548.png"/><Relationship Id="rId12" Type="http://schemas.openxmlformats.org/officeDocument/2006/relationships/image" Target="../media/image524.png"/><Relationship Id="rId17" Type="http://schemas.openxmlformats.org/officeDocument/2006/relationships/image" Target="../media/image528.png"/><Relationship Id="rId25" Type="http://schemas.openxmlformats.org/officeDocument/2006/relationships/image" Target="../media/image536.png"/><Relationship Id="rId33" Type="http://schemas.openxmlformats.org/officeDocument/2006/relationships/image" Target="../media/image437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27.png"/><Relationship Id="rId20" Type="http://schemas.openxmlformats.org/officeDocument/2006/relationships/image" Target="../media/image531.png"/><Relationship Id="rId29" Type="http://schemas.openxmlformats.org/officeDocument/2006/relationships/image" Target="../media/image5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7.png"/><Relationship Id="rId11" Type="http://schemas.openxmlformats.org/officeDocument/2006/relationships/image" Target="../media/image552.png"/><Relationship Id="rId24" Type="http://schemas.openxmlformats.org/officeDocument/2006/relationships/image" Target="../media/image535.png"/><Relationship Id="rId32" Type="http://schemas.openxmlformats.org/officeDocument/2006/relationships/image" Target="../media/image4360.png"/><Relationship Id="rId5" Type="http://schemas.openxmlformats.org/officeDocument/2006/relationships/image" Target="../media/image546.png"/><Relationship Id="rId15" Type="http://schemas.openxmlformats.org/officeDocument/2006/relationships/image" Target="../media/image4190.png"/><Relationship Id="rId23" Type="http://schemas.openxmlformats.org/officeDocument/2006/relationships/image" Target="../media/image534.png"/><Relationship Id="rId28" Type="http://schemas.openxmlformats.org/officeDocument/2006/relationships/image" Target="../media/image539.png"/><Relationship Id="rId10" Type="http://schemas.openxmlformats.org/officeDocument/2006/relationships/image" Target="../media/image551.png"/><Relationship Id="rId19" Type="http://schemas.openxmlformats.org/officeDocument/2006/relationships/image" Target="../media/image530.png"/><Relationship Id="rId31" Type="http://schemas.openxmlformats.org/officeDocument/2006/relationships/image" Target="../media/image542.png"/><Relationship Id="rId4" Type="http://schemas.openxmlformats.org/officeDocument/2006/relationships/image" Target="../media/image545.png"/><Relationship Id="rId9" Type="http://schemas.openxmlformats.org/officeDocument/2006/relationships/image" Target="../media/image550.png"/><Relationship Id="rId14" Type="http://schemas.openxmlformats.org/officeDocument/2006/relationships/image" Target="../media/image526.png"/><Relationship Id="rId22" Type="http://schemas.openxmlformats.org/officeDocument/2006/relationships/image" Target="../media/image533.png"/><Relationship Id="rId27" Type="http://schemas.openxmlformats.org/officeDocument/2006/relationships/image" Target="../media/image538.png"/><Relationship Id="rId30" Type="http://schemas.openxmlformats.org/officeDocument/2006/relationships/image" Target="../media/image541.png"/><Relationship Id="rId8" Type="http://schemas.openxmlformats.org/officeDocument/2006/relationships/image" Target="../media/image54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6.png"/><Relationship Id="rId18" Type="http://schemas.openxmlformats.org/officeDocument/2006/relationships/image" Target="../media/image530.png"/><Relationship Id="rId26" Type="http://schemas.openxmlformats.org/officeDocument/2006/relationships/image" Target="../media/image538.png"/><Relationship Id="rId3" Type="http://schemas.openxmlformats.org/officeDocument/2006/relationships/image" Target="../media/image554.png"/><Relationship Id="rId21" Type="http://schemas.openxmlformats.org/officeDocument/2006/relationships/image" Target="../media/image533.png"/><Relationship Id="rId7" Type="http://schemas.openxmlformats.org/officeDocument/2006/relationships/image" Target="../media/image451.png"/><Relationship Id="rId12" Type="http://schemas.openxmlformats.org/officeDocument/2006/relationships/image" Target="../media/image525.png"/><Relationship Id="rId17" Type="http://schemas.openxmlformats.org/officeDocument/2006/relationships/image" Target="../media/image529.png"/><Relationship Id="rId25" Type="http://schemas.openxmlformats.org/officeDocument/2006/relationships/image" Target="../media/image537.png"/><Relationship Id="rId33" Type="http://schemas.openxmlformats.org/officeDocument/2006/relationships/image" Target="../media/image55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8.png"/><Relationship Id="rId20" Type="http://schemas.openxmlformats.org/officeDocument/2006/relationships/image" Target="../media/image532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6.png"/><Relationship Id="rId11" Type="http://schemas.openxmlformats.org/officeDocument/2006/relationships/image" Target="../media/image524.png"/><Relationship Id="rId24" Type="http://schemas.openxmlformats.org/officeDocument/2006/relationships/image" Target="../media/image536.png"/><Relationship Id="rId32" Type="http://schemas.openxmlformats.org/officeDocument/2006/relationships/image" Target="../media/image4370.png"/><Relationship Id="rId5" Type="http://schemas.openxmlformats.org/officeDocument/2006/relationships/image" Target="../media/image518.png"/><Relationship Id="rId15" Type="http://schemas.openxmlformats.org/officeDocument/2006/relationships/image" Target="../media/image527.png"/><Relationship Id="rId23" Type="http://schemas.openxmlformats.org/officeDocument/2006/relationships/image" Target="../media/image535.png"/><Relationship Id="rId28" Type="http://schemas.openxmlformats.org/officeDocument/2006/relationships/image" Target="../media/image553.png"/><Relationship Id="rId10" Type="http://schemas.openxmlformats.org/officeDocument/2006/relationships/image" Target="../media/image552.png"/><Relationship Id="rId19" Type="http://schemas.openxmlformats.org/officeDocument/2006/relationships/image" Target="../media/image531.png"/><Relationship Id="rId31" Type="http://schemas.openxmlformats.org/officeDocument/2006/relationships/image" Target="../media/image4360.png"/><Relationship Id="rId4" Type="http://schemas.openxmlformats.org/officeDocument/2006/relationships/image" Target="../media/image555.png"/><Relationship Id="rId9" Type="http://schemas.openxmlformats.org/officeDocument/2006/relationships/image" Target="../media/image551.png"/><Relationship Id="rId14" Type="http://schemas.openxmlformats.org/officeDocument/2006/relationships/image" Target="../media/image4190.png"/><Relationship Id="rId22" Type="http://schemas.openxmlformats.org/officeDocument/2006/relationships/image" Target="../media/image534.png"/><Relationship Id="rId27" Type="http://schemas.openxmlformats.org/officeDocument/2006/relationships/image" Target="../media/image539.png"/><Relationship Id="rId30" Type="http://schemas.openxmlformats.org/officeDocument/2006/relationships/image" Target="../media/image542.png"/><Relationship Id="rId8" Type="http://schemas.openxmlformats.org/officeDocument/2006/relationships/image" Target="../media/image55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6.png"/><Relationship Id="rId18" Type="http://schemas.openxmlformats.org/officeDocument/2006/relationships/image" Target="../media/image530.png"/><Relationship Id="rId26" Type="http://schemas.openxmlformats.org/officeDocument/2006/relationships/image" Target="../media/image538.png"/><Relationship Id="rId3" Type="http://schemas.openxmlformats.org/officeDocument/2006/relationships/image" Target="../media/image559.png"/><Relationship Id="rId21" Type="http://schemas.openxmlformats.org/officeDocument/2006/relationships/image" Target="../media/image533.png"/><Relationship Id="rId34" Type="http://schemas.openxmlformats.org/officeDocument/2006/relationships/image" Target="../media/image568.png"/><Relationship Id="rId7" Type="http://schemas.openxmlformats.org/officeDocument/2006/relationships/image" Target="../media/image563.png"/><Relationship Id="rId12" Type="http://schemas.openxmlformats.org/officeDocument/2006/relationships/image" Target="../media/image525.png"/><Relationship Id="rId17" Type="http://schemas.openxmlformats.org/officeDocument/2006/relationships/image" Target="../media/image529.png"/><Relationship Id="rId25" Type="http://schemas.openxmlformats.org/officeDocument/2006/relationships/image" Target="../media/image537.png"/><Relationship Id="rId33" Type="http://schemas.openxmlformats.org/officeDocument/2006/relationships/image" Target="../media/image5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8.png"/><Relationship Id="rId20" Type="http://schemas.openxmlformats.org/officeDocument/2006/relationships/image" Target="../media/image532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2.png"/><Relationship Id="rId11" Type="http://schemas.openxmlformats.org/officeDocument/2006/relationships/image" Target="../media/image524.png"/><Relationship Id="rId24" Type="http://schemas.openxmlformats.org/officeDocument/2006/relationships/image" Target="../media/image536.png"/><Relationship Id="rId32" Type="http://schemas.openxmlformats.org/officeDocument/2006/relationships/image" Target="../media/image4370.png"/><Relationship Id="rId5" Type="http://schemas.openxmlformats.org/officeDocument/2006/relationships/image" Target="../media/image561.png"/><Relationship Id="rId15" Type="http://schemas.openxmlformats.org/officeDocument/2006/relationships/image" Target="../media/image527.png"/><Relationship Id="rId23" Type="http://schemas.openxmlformats.org/officeDocument/2006/relationships/image" Target="../media/image535.png"/><Relationship Id="rId28" Type="http://schemas.openxmlformats.org/officeDocument/2006/relationships/image" Target="../media/image553.png"/><Relationship Id="rId10" Type="http://schemas.openxmlformats.org/officeDocument/2006/relationships/image" Target="../media/image566.png"/><Relationship Id="rId19" Type="http://schemas.openxmlformats.org/officeDocument/2006/relationships/image" Target="../media/image531.png"/><Relationship Id="rId31" Type="http://schemas.openxmlformats.org/officeDocument/2006/relationships/image" Target="../media/image567.png"/><Relationship Id="rId4" Type="http://schemas.openxmlformats.org/officeDocument/2006/relationships/image" Target="../media/image560.png"/><Relationship Id="rId9" Type="http://schemas.openxmlformats.org/officeDocument/2006/relationships/image" Target="../media/image565.png"/><Relationship Id="rId14" Type="http://schemas.openxmlformats.org/officeDocument/2006/relationships/image" Target="../media/image4190.png"/><Relationship Id="rId22" Type="http://schemas.openxmlformats.org/officeDocument/2006/relationships/image" Target="../media/image534.png"/><Relationship Id="rId27" Type="http://schemas.openxmlformats.org/officeDocument/2006/relationships/image" Target="../media/image539.png"/><Relationship Id="rId30" Type="http://schemas.openxmlformats.org/officeDocument/2006/relationships/image" Target="../media/image542.png"/><Relationship Id="rId35" Type="http://schemas.openxmlformats.org/officeDocument/2006/relationships/image" Target="../media/image569.png"/><Relationship Id="rId8" Type="http://schemas.openxmlformats.org/officeDocument/2006/relationships/image" Target="../media/image56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2.png"/><Relationship Id="rId18" Type="http://schemas.openxmlformats.org/officeDocument/2006/relationships/image" Target="../media/image587.png"/><Relationship Id="rId26" Type="http://schemas.openxmlformats.org/officeDocument/2006/relationships/image" Target="../media/image595.png"/><Relationship Id="rId3" Type="http://schemas.openxmlformats.org/officeDocument/2006/relationships/image" Target="../media/image572.png"/><Relationship Id="rId21" Type="http://schemas.openxmlformats.org/officeDocument/2006/relationships/image" Target="../media/image590.png"/><Relationship Id="rId34" Type="http://schemas.openxmlformats.org/officeDocument/2006/relationships/image" Target="../media/image603.png"/><Relationship Id="rId7" Type="http://schemas.openxmlformats.org/officeDocument/2006/relationships/image" Target="../media/image576.png"/><Relationship Id="rId12" Type="http://schemas.openxmlformats.org/officeDocument/2006/relationships/image" Target="../media/image581.png"/><Relationship Id="rId17" Type="http://schemas.openxmlformats.org/officeDocument/2006/relationships/image" Target="../media/image586.png"/><Relationship Id="rId25" Type="http://schemas.openxmlformats.org/officeDocument/2006/relationships/image" Target="../media/image594.png"/><Relationship Id="rId33" Type="http://schemas.openxmlformats.org/officeDocument/2006/relationships/image" Target="../media/image60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5.png"/><Relationship Id="rId20" Type="http://schemas.openxmlformats.org/officeDocument/2006/relationships/image" Target="../media/image589.png"/><Relationship Id="rId29" Type="http://schemas.openxmlformats.org/officeDocument/2006/relationships/image" Target="../media/image5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5.png"/><Relationship Id="rId11" Type="http://schemas.openxmlformats.org/officeDocument/2006/relationships/image" Target="../media/image580.png"/><Relationship Id="rId24" Type="http://schemas.openxmlformats.org/officeDocument/2006/relationships/image" Target="../media/image593.png"/><Relationship Id="rId32" Type="http://schemas.openxmlformats.org/officeDocument/2006/relationships/image" Target="../media/image601.png"/><Relationship Id="rId5" Type="http://schemas.openxmlformats.org/officeDocument/2006/relationships/image" Target="../media/image574.png"/><Relationship Id="rId15" Type="http://schemas.openxmlformats.org/officeDocument/2006/relationships/image" Target="../media/image584.png"/><Relationship Id="rId23" Type="http://schemas.openxmlformats.org/officeDocument/2006/relationships/image" Target="../media/image592.png"/><Relationship Id="rId28" Type="http://schemas.openxmlformats.org/officeDocument/2006/relationships/image" Target="../media/image597.png"/><Relationship Id="rId10" Type="http://schemas.openxmlformats.org/officeDocument/2006/relationships/image" Target="../media/image579.png"/><Relationship Id="rId19" Type="http://schemas.openxmlformats.org/officeDocument/2006/relationships/image" Target="../media/image588.png"/><Relationship Id="rId31" Type="http://schemas.openxmlformats.org/officeDocument/2006/relationships/image" Target="../media/image600.png"/><Relationship Id="rId4" Type="http://schemas.openxmlformats.org/officeDocument/2006/relationships/image" Target="../media/image573.png"/><Relationship Id="rId9" Type="http://schemas.openxmlformats.org/officeDocument/2006/relationships/image" Target="../media/image578.png"/><Relationship Id="rId14" Type="http://schemas.openxmlformats.org/officeDocument/2006/relationships/image" Target="../media/image583.png"/><Relationship Id="rId22" Type="http://schemas.openxmlformats.org/officeDocument/2006/relationships/image" Target="../media/image591.png"/><Relationship Id="rId27" Type="http://schemas.openxmlformats.org/officeDocument/2006/relationships/image" Target="../media/image596.png"/><Relationship Id="rId30" Type="http://schemas.openxmlformats.org/officeDocument/2006/relationships/image" Target="../media/image599.png"/><Relationship Id="rId35" Type="http://schemas.openxmlformats.org/officeDocument/2006/relationships/image" Target="../media/image604.png"/><Relationship Id="rId8" Type="http://schemas.openxmlformats.org/officeDocument/2006/relationships/image" Target="../media/image57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5.png"/><Relationship Id="rId18" Type="http://schemas.openxmlformats.org/officeDocument/2006/relationships/image" Target="../media/image619.png"/><Relationship Id="rId26" Type="http://schemas.openxmlformats.org/officeDocument/2006/relationships/image" Target="../media/image627.png"/><Relationship Id="rId21" Type="http://schemas.openxmlformats.org/officeDocument/2006/relationships/image" Target="../media/image622.png"/><Relationship Id="rId34" Type="http://schemas.openxmlformats.org/officeDocument/2006/relationships/image" Target="../media/image635.png"/><Relationship Id="rId7" Type="http://schemas.openxmlformats.org/officeDocument/2006/relationships/image" Target="../media/image609.png"/><Relationship Id="rId12" Type="http://schemas.openxmlformats.org/officeDocument/2006/relationships/image" Target="../media/image614.png"/><Relationship Id="rId17" Type="http://schemas.openxmlformats.org/officeDocument/2006/relationships/image" Target="../media/image618.png"/><Relationship Id="rId25" Type="http://schemas.openxmlformats.org/officeDocument/2006/relationships/image" Target="../media/image626.png"/><Relationship Id="rId33" Type="http://schemas.openxmlformats.org/officeDocument/2006/relationships/image" Target="../media/image63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17.png"/><Relationship Id="rId20" Type="http://schemas.openxmlformats.org/officeDocument/2006/relationships/image" Target="../media/image621.png"/><Relationship Id="rId29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8.png"/><Relationship Id="rId11" Type="http://schemas.openxmlformats.org/officeDocument/2006/relationships/image" Target="../media/image613.png"/><Relationship Id="rId24" Type="http://schemas.openxmlformats.org/officeDocument/2006/relationships/image" Target="../media/image625.png"/><Relationship Id="rId32" Type="http://schemas.openxmlformats.org/officeDocument/2006/relationships/image" Target="../media/image633.png"/><Relationship Id="rId37" Type="http://schemas.openxmlformats.org/officeDocument/2006/relationships/image" Target="../media/image638.png"/><Relationship Id="rId5" Type="http://schemas.openxmlformats.org/officeDocument/2006/relationships/image" Target="../media/image607.png"/><Relationship Id="rId15" Type="http://schemas.openxmlformats.org/officeDocument/2006/relationships/image" Target="../media/image616.png"/><Relationship Id="rId23" Type="http://schemas.openxmlformats.org/officeDocument/2006/relationships/image" Target="../media/image624.png"/><Relationship Id="rId28" Type="http://schemas.openxmlformats.org/officeDocument/2006/relationships/image" Target="../media/image629.png"/><Relationship Id="rId36" Type="http://schemas.openxmlformats.org/officeDocument/2006/relationships/image" Target="../media/image637.png"/><Relationship Id="rId10" Type="http://schemas.openxmlformats.org/officeDocument/2006/relationships/image" Target="../media/image612.png"/><Relationship Id="rId19" Type="http://schemas.openxmlformats.org/officeDocument/2006/relationships/image" Target="../media/image620.png"/><Relationship Id="rId31" Type="http://schemas.openxmlformats.org/officeDocument/2006/relationships/image" Target="../media/image632.png"/><Relationship Id="rId4" Type="http://schemas.openxmlformats.org/officeDocument/2006/relationships/image" Target="../media/image606.png"/><Relationship Id="rId9" Type="http://schemas.openxmlformats.org/officeDocument/2006/relationships/image" Target="../media/image611.png"/><Relationship Id="rId14" Type="http://schemas.openxmlformats.org/officeDocument/2006/relationships/image" Target="../media/image419.png"/><Relationship Id="rId22" Type="http://schemas.openxmlformats.org/officeDocument/2006/relationships/image" Target="../media/image623.png"/><Relationship Id="rId27" Type="http://schemas.openxmlformats.org/officeDocument/2006/relationships/image" Target="../media/image628.png"/><Relationship Id="rId30" Type="http://schemas.openxmlformats.org/officeDocument/2006/relationships/image" Target="../media/image631.png"/><Relationship Id="rId35" Type="http://schemas.openxmlformats.org/officeDocument/2006/relationships/image" Target="../media/image636.png"/><Relationship Id="rId8" Type="http://schemas.openxmlformats.org/officeDocument/2006/relationships/image" Target="../media/image610.png"/><Relationship Id="rId3" Type="http://schemas.openxmlformats.org/officeDocument/2006/relationships/image" Target="../media/image60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3.png"/><Relationship Id="rId5" Type="http://schemas.openxmlformats.org/officeDocument/2006/relationships/image" Target="../media/image642.png"/><Relationship Id="rId4" Type="http://schemas.openxmlformats.org/officeDocument/2006/relationships/image" Target="../media/image6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45.png"/><Relationship Id="rId7" Type="http://schemas.openxmlformats.org/officeDocument/2006/relationships/image" Target="../media/image649.png"/><Relationship Id="rId2" Type="http://schemas.openxmlformats.org/officeDocument/2006/relationships/image" Target="../media/image6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8.png"/><Relationship Id="rId5" Type="http://schemas.openxmlformats.org/officeDocument/2006/relationships/image" Target="../media/image647.png"/><Relationship Id="rId4" Type="http://schemas.openxmlformats.org/officeDocument/2006/relationships/image" Target="../media/image646.png"/><Relationship Id="rId9" Type="http://schemas.openxmlformats.org/officeDocument/2006/relationships/image" Target="../media/image6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8.png"/><Relationship Id="rId13" Type="http://schemas.openxmlformats.org/officeDocument/2006/relationships/image" Target="../media/image663.png"/><Relationship Id="rId18" Type="http://schemas.openxmlformats.org/officeDocument/2006/relationships/image" Target="../media/image668.png"/><Relationship Id="rId26" Type="http://schemas.openxmlformats.org/officeDocument/2006/relationships/image" Target="../media/image676.png"/><Relationship Id="rId3" Type="http://schemas.openxmlformats.org/officeDocument/2006/relationships/image" Target="../media/image653.png"/><Relationship Id="rId21" Type="http://schemas.openxmlformats.org/officeDocument/2006/relationships/image" Target="../media/image671.png"/><Relationship Id="rId7" Type="http://schemas.openxmlformats.org/officeDocument/2006/relationships/image" Target="../media/image657.png"/><Relationship Id="rId12" Type="http://schemas.openxmlformats.org/officeDocument/2006/relationships/image" Target="../media/image662.png"/><Relationship Id="rId17" Type="http://schemas.openxmlformats.org/officeDocument/2006/relationships/image" Target="../media/image667.png"/><Relationship Id="rId25" Type="http://schemas.openxmlformats.org/officeDocument/2006/relationships/image" Target="../media/image675.png"/><Relationship Id="rId2" Type="http://schemas.openxmlformats.org/officeDocument/2006/relationships/image" Target="../media/image652.png"/><Relationship Id="rId16" Type="http://schemas.openxmlformats.org/officeDocument/2006/relationships/image" Target="../media/image666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6.png"/><Relationship Id="rId11" Type="http://schemas.openxmlformats.org/officeDocument/2006/relationships/image" Target="../media/image661.png"/><Relationship Id="rId24" Type="http://schemas.openxmlformats.org/officeDocument/2006/relationships/image" Target="../media/image674.png"/><Relationship Id="rId5" Type="http://schemas.openxmlformats.org/officeDocument/2006/relationships/image" Target="../media/image655.png"/><Relationship Id="rId15" Type="http://schemas.openxmlformats.org/officeDocument/2006/relationships/image" Target="../media/image665.png"/><Relationship Id="rId23" Type="http://schemas.openxmlformats.org/officeDocument/2006/relationships/image" Target="../media/image673.png"/><Relationship Id="rId28" Type="http://schemas.openxmlformats.org/officeDocument/2006/relationships/image" Target="../media/image678.png"/><Relationship Id="rId10" Type="http://schemas.openxmlformats.org/officeDocument/2006/relationships/image" Target="../media/image660.png"/><Relationship Id="rId19" Type="http://schemas.openxmlformats.org/officeDocument/2006/relationships/image" Target="../media/image669.png"/><Relationship Id="rId4" Type="http://schemas.openxmlformats.org/officeDocument/2006/relationships/image" Target="../media/image654.png"/><Relationship Id="rId9" Type="http://schemas.openxmlformats.org/officeDocument/2006/relationships/image" Target="../media/image659.png"/><Relationship Id="rId14" Type="http://schemas.openxmlformats.org/officeDocument/2006/relationships/image" Target="../media/image664.png"/><Relationship Id="rId22" Type="http://schemas.openxmlformats.org/officeDocument/2006/relationships/image" Target="../media/image672.png"/><Relationship Id="rId27" Type="http://schemas.openxmlformats.org/officeDocument/2006/relationships/image" Target="../media/image67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9.png"/><Relationship Id="rId18" Type="http://schemas.openxmlformats.org/officeDocument/2006/relationships/image" Target="../media/image694.png"/><Relationship Id="rId26" Type="http://schemas.openxmlformats.org/officeDocument/2006/relationships/image" Target="../media/image702.png"/><Relationship Id="rId21" Type="http://schemas.openxmlformats.org/officeDocument/2006/relationships/image" Target="../media/image697.png"/><Relationship Id="rId34" Type="http://schemas.openxmlformats.org/officeDocument/2006/relationships/image" Target="../media/image710.png"/><Relationship Id="rId7" Type="http://schemas.openxmlformats.org/officeDocument/2006/relationships/image" Target="../media/image683.png"/><Relationship Id="rId12" Type="http://schemas.openxmlformats.org/officeDocument/2006/relationships/image" Target="../media/image688.png"/><Relationship Id="rId17" Type="http://schemas.openxmlformats.org/officeDocument/2006/relationships/image" Target="../media/image693.png"/><Relationship Id="rId25" Type="http://schemas.openxmlformats.org/officeDocument/2006/relationships/image" Target="../media/image701.png"/><Relationship Id="rId33" Type="http://schemas.openxmlformats.org/officeDocument/2006/relationships/image" Target="../media/image70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92.png"/><Relationship Id="rId20" Type="http://schemas.openxmlformats.org/officeDocument/2006/relationships/image" Target="../media/image696.png"/><Relationship Id="rId29" Type="http://schemas.openxmlformats.org/officeDocument/2006/relationships/image" Target="../media/image7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2.png"/><Relationship Id="rId11" Type="http://schemas.openxmlformats.org/officeDocument/2006/relationships/image" Target="../media/image687.png"/><Relationship Id="rId24" Type="http://schemas.openxmlformats.org/officeDocument/2006/relationships/image" Target="../media/image700.png"/><Relationship Id="rId32" Type="http://schemas.openxmlformats.org/officeDocument/2006/relationships/image" Target="../media/image708.png"/><Relationship Id="rId37" Type="http://schemas.openxmlformats.org/officeDocument/2006/relationships/image" Target="../media/image713.png"/><Relationship Id="rId5" Type="http://schemas.openxmlformats.org/officeDocument/2006/relationships/image" Target="../media/image681.png"/><Relationship Id="rId15" Type="http://schemas.openxmlformats.org/officeDocument/2006/relationships/image" Target="../media/image691.png"/><Relationship Id="rId23" Type="http://schemas.openxmlformats.org/officeDocument/2006/relationships/image" Target="../media/image699.png"/><Relationship Id="rId28" Type="http://schemas.openxmlformats.org/officeDocument/2006/relationships/image" Target="../media/image704.png"/><Relationship Id="rId36" Type="http://schemas.openxmlformats.org/officeDocument/2006/relationships/image" Target="../media/image712.png"/><Relationship Id="rId10" Type="http://schemas.openxmlformats.org/officeDocument/2006/relationships/image" Target="../media/image686.png"/><Relationship Id="rId19" Type="http://schemas.openxmlformats.org/officeDocument/2006/relationships/image" Target="../media/image695.png"/><Relationship Id="rId31" Type="http://schemas.openxmlformats.org/officeDocument/2006/relationships/image" Target="../media/image707.png"/><Relationship Id="rId4" Type="http://schemas.openxmlformats.org/officeDocument/2006/relationships/image" Target="../media/image680.png"/><Relationship Id="rId9" Type="http://schemas.openxmlformats.org/officeDocument/2006/relationships/image" Target="../media/image685.png"/><Relationship Id="rId14" Type="http://schemas.openxmlformats.org/officeDocument/2006/relationships/image" Target="../media/image690.png"/><Relationship Id="rId22" Type="http://schemas.openxmlformats.org/officeDocument/2006/relationships/image" Target="../media/image698.png"/><Relationship Id="rId27" Type="http://schemas.openxmlformats.org/officeDocument/2006/relationships/image" Target="../media/image703.png"/><Relationship Id="rId30" Type="http://schemas.openxmlformats.org/officeDocument/2006/relationships/image" Target="../media/image706.png"/><Relationship Id="rId35" Type="http://schemas.openxmlformats.org/officeDocument/2006/relationships/image" Target="../media/image711.png"/><Relationship Id="rId8" Type="http://schemas.openxmlformats.org/officeDocument/2006/relationships/image" Target="../media/image684.png"/><Relationship Id="rId3" Type="http://schemas.openxmlformats.org/officeDocument/2006/relationships/image" Target="../media/image679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4.png"/><Relationship Id="rId18" Type="http://schemas.openxmlformats.org/officeDocument/2006/relationships/image" Target="../media/image729.png"/><Relationship Id="rId26" Type="http://schemas.openxmlformats.org/officeDocument/2006/relationships/image" Target="../media/image737.png"/><Relationship Id="rId21" Type="http://schemas.openxmlformats.org/officeDocument/2006/relationships/image" Target="../media/image732.png"/><Relationship Id="rId34" Type="http://schemas.openxmlformats.org/officeDocument/2006/relationships/image" Target="../media/image745.png"/><Relationship Id="rId7" Type="http://schemas.openxmlformats.org/officeDocument/2006/relationships/image" Target="../media/image718.png"/><Relationship Id="rId12" Type="http://schemas.openxmlformats.org/officeDocument/2006/relationships/image" Target="../media/image723.png"/><Relationship Id="rId17" Type="http://schemas.openxmlformats.org/officeDocument/2006/relationships/image" Target="../media/image728.png"/><Relationship Id="rId25" Type="http://schemas.openxmlformats.org/officeDocument/2006/relationships/image" Target="../media/image736.png"/><Relationship Id="rId33" Type="http://schemas.openxmlformats.org/officeDocument/2006/relationships/image" Target="../media/image744.png"/><Relationship Id="rId38" Type="http://schemas.openxmlformats.org/officeDocument/2006/relationships/image" Target="../media/image74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27.png"/><Relationship Id="rId20" Type="http://schemas.openxmlformats.org/officeDocument/2006/relationships/image" Target="../media/image731.png"/><Relationship Id="rId29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7.png"/><Relationship Id="rId11" Type="http://schemas.openxmlformats.org/officeDocument/2006/relationships/image" Target="../media/image722.png"/><Relationship Id="rId24" Type="http://schemas.openxmlformats.org/officeDocument/2006/relationships/image" Target="../media/image735.png"/><Relationship Id="rId32" Type="http://schemas.openxmlformats.org/officeDocument/2006/relationships/image" Target="../media/image743.png"/><Relationship Id="rId37" Type="http://schemas.openxmlformats.org/officeDocument/2006/relationships/image" Target="../media/image748.png"/><Relationship Id="rId5" Type="http://schemas.openxmlformats.org/officeDocument/2006/relationships/image" Target="../media/image716.png"/><Relationship Id="rId15" Type="http://schemas.openxmlformats.org/officeDocument/2006/relationships/image" Target="../media/image726.png"/><Relationship Id="rId23" Type="http://schemas.openxmlformats.org/officeDocument/2006/relationships/image" Target="../media/image734.png"/><Relationship Id="rId28" Type="http://schemas.openxmlformats.org/officeDocument/2006/relationships/image" Target="../media/image739.png"/><Relationship Id="rId36" Type="http://schemas.openxmlformats.org/officeDocument/2006/relationships/image" Target="../media/image747.png"/><Relationship Id="rId10" Type="http://schemas.openxmlformats.org/officeDocument/2006/relationships/image" Target="../media/image721.png"/><Relationship Id="rId19" Type="http://schemas.openxmlformats.org/officeDocument/2006/relationships/image" Target="../media/image730.png"/><Relationship Id="rId31" Type="http://schemas.openxmlformats.org/officeDocument/2006/relationships/image" Target="../media/image742.png"/><Relationship Id="rId4" Type="http://schemas.openxmlformats.org/officeDocument/2006/relationships/image" Target="../media/image715.png"/><Relationship Id="rId9" Type="http://schemas.openxmlformats.org/officeDocument/2006/relationships/image" Target="../media/image720.png"/><Relationship Id="rId14" Type="http://schemas.openxmlformats.org/officeDocument/2006/relationships/image" Target="../media/image725.png"/><Relationship Id="rId22" Type="http://schemas.openxmlformats.org/officeDocument/2006/relationships/image" Target="../media/image733.png"/><Relationship Id="rId27" Type="http://schemas.openxmlformats.org/officeDocument/2006/relationships/image" Target="../media/image738.png"/><Relationship Id="rId30" Type="http://schemas.openxmlformats.org/officeDocument/2006/relationships/image" Target="../media/image741.png"/><Relationship Id="rId35" Type="http://schemas.openxmlformats.org/officeDocument/2006/relationships/image" Target="../media/image746.png"/><Relationship Id="rId8" Type="http://schemas.openxmlformats.org/officeDocument/2006/relationships/image" Target="../media/image719.png"/><Relationship Id="rId3" Type="http://schemas.openxmlformats.org/officeDocument/2006/relationships/image" Target="../media/image714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4.png"/><Relationship Id="rId18" Type="http://schemas.openxmlformats.org/officeDocument/2006/relationships/image" Target="../media/image729.png"/><Relationship Id="rId26" Type="http://schemas.openxmlformats.org/officeDocument/2006/relationships/image" Target="../media/image737.png"/><Relationship Id="rId21" Type="http://schemas.openxmlformats.org/officeDocument/2006/relationships/image" Target="../media/image732.png"/><Relationship Id="rId34" Type="http://schemas.openxmlformats.org/officeDocument/2006/relationships/image" Target="../media/image745.png"/><Relationship Id="rId7" Type="http://schemas.openxmlformats.org/officeDocument/2006/relationships/image" Target="../media/image718.png"/><Relationship Id="rId12" Type="http://schemas.openxmlformats.org/officeDocument/2006/relationships/image" Target="../media/image723.png"/><Relationship Id="rId17" Type="http://schemas.openxmlformats.org/officeDocument/2006/relationships/image" Target="../media/image728.png"/><Relationship Id="rId25" Type="http://schemas.openxmlformats.org/officeDocument/2006/relationships/image" Target="../media/image736.png"/><Relationship Id="rId33" Type="http://schemas.openxmlformats.org/officeDocument/2006/relationships/image" Target="../media/image744.png"/><Relationship Id="rId38" Type="http://schemas.openxmlformats.org/officeDocument/2006/relationships/image" Target="../media/image7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50.png"/><Relationship Id="rId20" Type="http://schemas.openxmlformats.org/officeDocument/2006/relationships/image" Target="../media/image731.png"/><Relationship Id="rId29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7.png"/><Relationship Id="rId11" Type="http://schemas.openxmlformats.org/officeDocument/2006/relationships/image" Target="../media/image722.png"/><Relationship Id="rId24" Type="http://schemas.openxmlformats.org/officeDocument/2006/relationships/image" Target="../media/image735.png"/><Relationship Id="rId32" Type="http://schemas.openxmlformats.org/officeDocument/2006/relationships/image" Target="../media/image743.png"/><Relationship Id="rId37" Type="http://schemas.openxmlformats.org/officeDocument/2006/relationships/image" Target="../media/image748.png"/><Relationship Id="rId5" Type="http://schemas.openxmlformats.org/officeDocument/2006/relationships/image" Target="../media/image716.png"/><Relationship Id="rId15" Type="http://schemas.openxmlformats.org/officeDocument/2006/relationships/image" Target="../media/image726.png"/><Relationship Id="rId23" Type="http://schemas.openxmlformats.org/officeDocument/2006/relationships/image" Target="../media/image751.png"/><Relationship Id="rId28" Type="http://schemas.openxmlformats.org/officeDocument/2006/relationships/image" Target="../media/image739.png"/><Relationship Id="rId36" Type="http://schemas.openxmlformats.org/officeDocument/2006/relationships/image" Target="../media/image747.png"/><Relationship Id="rId10" Type="http://schemas.openxmlformats.org/officeDocument/2006/relationships/image" Target="../media/image721.png"/><Relationship Id="rId19" Type="http://schemas.openxmlformats.org/officeDocument/2006/relationships/image" Target="../media/image730.png"/><Relationship Id="rId31" Type="http://schemas.openxmlformats.org/officeDocument/2006/relationships/image" Target="../media/image742.png"/><Relationship Id="rId4" Type="http://schemas.openxmlformats.org/officeDocument/2006/relationships/image" Target="../media/image715.png"/><Relationship Id="rId9" Type="http://schemas.openxmlformats.org/officeDocument/2006/relationships/image" Target="../media/image720.png"/><Relationship Id="rId14" Type="http://schemas.openxmlformats.org/officeDocument/2006/relationships/image" Target="../media/image725.png"/><Relationship Id="rId22" Type="http://schemas.openxmlformats.org/officeDocument/2006/relationships/image" Target="../media/image733.png"/><Relationship Id="rId27" Type="http://schemas.openxmlformats.org/officeDocument/2006/relationships/image" Target="../media/image738.png"/><Relationship Id="rId30" Type="http://schemas.openxmlformats.org/officeDocument/2006/relationships/image" Target="../media/image741.png"/><Relationship Id="rId35" Type="http://schemas.openxmlformats.org/officeDocument/2006/relationships/image" Target="../media/image746.png"/><Relationship Id="rId8" Type="http://schemas.openxmlformats.org/officeDocument/2006/relationships/image" Target="../media/image719.png"/><Relationship Id="rId3" Type="http://schemas.openxmlformats.org/officeDocument/2006/relationships/image" Target="../media/image714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1.png"/><Relationship Id="rId18" Type="http://schemas.openxmlformats.org/officeDocument/2006/relationships/image" Target="../media/image766.png"/><Relationship Id="rId26" Type="http://schemas.openxmlformats.org/officeDocument/2006/relationships/image" Target="../media/image774.png"/><Relationship Id="rId3" Type="http://schemas.openxmlformats.org/officeDocument/2006/relationships/image" Target="../media/image752.png"/><Relationship Id="rId21" Type="http://schemas.openxmlformats.org/officeDocument/2006/relationships/image" Target="../media/image769.png"/><Relationship Id="rId7" Type="http://schemas.openxmlformats.org/officeDocument/2006/relationships/image" Target="../media/image756.png"/><Relationship Id="rId12" Type="http://schemas.openxmlformats.org/officeDocument/2006/relationships/image" Target="../media/image760.png"/><Relationship Id="rId17" Type="http://schemas.openxmlformats.org/officeDocument/2006/relationships/image" Target="../media/image765.png"/><Relationship Id="rId25" Type="http://schemas.openxmlformats.org/officeDocument/2006/relationships/image" Target="../media/image773.png"/><Relationship Id="rId33" Type="http://schemas.openxmlformats.org/officeDocument/2006/relationships/image" Target="../media/image78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64.png"/><Relationship Id="rId20" Type="http://schemas.openxmlformats.org/officeDocument/2006/relationships/image" Target="../media/image768.png"/><Relationship Id="rId29" Type="http://schemas.openxmlformats.org/officeDocument/2006/relationships/image" Target="../media/image7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5.png"/><Relationship Id="rId11" Type="http://schemas.openxmlformats.org/officeDocument/2006/relationships/image" Target="../media/image759.png"/><Relationship Id="rId24" Type="http://schemas.openxmlformats.org/officeDocument/2006/relationships/image" Target="../media/image772.png"/><Relationship Id="rId32" Type="http://schemas.openxmlformats.org/officeDocument/2006/relationships/image" Target="../media/image780.png"/><Relationship Id="rId5" Type="http://schemas.openxmlformats.org/officeDocument/2006/relationships/image" Target="../media/image754.png"/><Relationship Id="rId15" Type="http://schemas.openxmlformats.org/officeDocument/2006/relationships/image" Target="../media/image763.png"/><Relationship Id="rId23" Type="http://schemas.openxmlformats.org/officeDocument/2006/relationships/image" Target="../media/image771.png"/><Relationship Id="rId28" Type="http://schemas.openxmlformats.org/officeDocument/2006/relationships/image" Target="../media/image776.png"/><Relationship Id="rId10" Type="http://schemas.openxmlformats.org/officeDocument/2006/relationships/image" Target="../media/image758.png"/><Relationship Id="rId19" Type="http://schemas.openxmlformats.org/officeDocument/2006/relationships/image" Target="../media/image767.png"/><Relationship Id="rId31" Type="http://schemas.openxmlformats.org/officeDocument/2006/relationships/image" Target="../media/image779.png"/><Relationship Id="rId4" Type="http://schemas.openxmlformats.org/officeDocument/2006/relationships/image" Target="../media/image753.png"/><Relationship Id="rId9" Type="http://schemas.openxmlformats.org/officeDocument/2006/relationships/image" Target="../media/image757.png"/><Relationship Id="rId14" Type="http://schemas.openxmlformats.org/officeDocument/2006/relationships/image" Target="../media/image762.png"/><Relationship Id="rId22" Type="http://schemas.openxmlformats.org/officeDocument/2006/relationships/image" Target="../media/image770.png"/><Relationship Id="rId27" Type="http://schemas.openxmlformats.org/officeDocument/2006/relationships/image" Target="../media/image775.png"/><Relationship Id="rId30" Type="http://schemas.openxmlformats.org/officeDocument/2006/relationships/image" Target="../media/image778.png"/><Relationship Id="rId8" Type="http://schemas.openxmlformats.org/officeDocument/2006/relationships/image" Target="../media/image6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7.png"/><Relationship Id="rId13" Type="http://schemas.openxmlformats.org/officeDocument/2006/relationships/image" Target="../media/image792.png"/><Relationship Id="rId3" Type="http://schemas.openxmlformats.org/officeDocument/2006/relationships/image" Target="../media/image782.png"/><Relationship Id="rId7" Type="http://schemas.openxmlformats.org/officeDocument/2006/relationships/image" Target="../media/image786.png"/><Relationship Id="rId12" Type="http://schemas.openxmlformats.org/officeDocument/2006/relationships/image" Target="../media/image791.png"/><Relationship Id="rId17" Type="http://schemas.openxmlformats.org/officeDocument/2006/relationships/image" Target="../media/image79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5.png"/><Relationship Id="rId11" Type="http://schemas.openxmlformats.org/officeDocument/2006/relationships/image" Target="../media/image790.png"/><Relationship Id="rId5" Type="http://schemas.openxmlformats.org/officeDocument/2006/relationships/image" Target="../media/image784.png"/><Relationship Id="rId15" Type="http://schemas.openxmlformats.org/officeDocument/2006/relationships/image" Target="../media/image794.png"/><Relationship Id="rId10" Type="http://schemas.openxmlformats.org/officeDocument/2006/relationships/image" Target="../media/image789.png"/><Relationship Id="rId4" Type="http://schemas.openxmlformats.org/officeDocument/2006/relationships/image" Target="../media/image783.png"/><Relationship Id="rId9" Type="http://schemas.openxmlformats.org/officeDocument/2006/relationships/image" Target="../media/image788.png"/><Relationship Id="rId14" Type="http://schemas.openxmlformats.org/officeDocument/2006/relationships/image" Target="../media/image793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7.png"/><Relationship Id="rId18" Type="http://schemas.openxmlformats.org/officeDocument/2006/relationships/image" Target="../media/image811.png"/><Relationship Id="rId26" Type="http://schemas.openxmlformats.org/officeDocument/2006/relationships/image" Target="../media/image819.png"/><Relationship Id="rId3" Type="http://schemas.openxmlformats.org/officeDocument/2006/relationships/image" Target="../media/image797.png"/><Relationship Id="rId21" Type="http://schemas.openxmlformats.org/officeDocument/2006/relationships/image" Target="../media/image814.png"/><Relationship Id="rId34" Type="http://schemas.openxmlformats.org/officeDocument/2006/relationships/image" Target="../media/image827.png"/><Relationship Id="rId7" Type="http://schemas.openxmlformats.org/officeDocument/2006/relationships/image" Target="../media/image801.png"/><Relationship Id="rId12" Type="http://schemas.openxmlformats.org/officeDocument/2006/relationships/image" Target="../media/image806.png"/><Relationship Id="rId17" Type="http://schemas.openxmlformats.org/officeDocument/2006/relationships/image" Target="../media/image810.png"/><Relationship Id="rId25" Type="http://schemas.openxmlformats.org/officeDocument/2006/relationships/image" Target="../media/image818.png"/><Relationship Id="rId33" Type="http://schemas.openxmlformats.org/officeDocument/2006/relationships/image" Target="../media/image82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09.png"/><Relationship Id="rId20" Type="http://schemas.openxmlformats.org/officeDocument/2006/relationships/image" Target="../media/image813.png"/><Relationship Id="rId29" Type="http://schemas.openxmlformats.org/officeDocument/2006/relationships/image" Target="../media/image8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805.png"/><Relationship Id="rId24" Type="http://schemas.openxmlformats.org/officeDocument/2006/relationships/image" Target="../media/image817.png"/><Relationship Id="rId32" Type="http://schemas.openxmlformats.org/officeDocument/2006/relationships/image" Target="../media/image825.png"/><Relationship Id="rId5" Type="http://schemas.openxmlformats.org/officeDocument/2006/relationships/image" Target="../media/image799.png"/><Relationship Id="rId15" Type="http://schemas.openxmlformats.org/officeDocument/2006/relationships/image" Target="../media/image808.png"/><Relationship Id="rId23" Type="http://schemas.openxmlformats.org/officeDocument/2006/relationships/image" Target="../media/image816.png"/><Relationship Id="rId28" Type="http://schemas.openxmlformats.org/officeDocument/2006/relationships/image" Target="../media/image821.png"/><Relationship Id="rId10" Type="http://schemas.openxmlformats.org/officeDocument/2006/relationships/image" Target="../media/image804.png"/><Relationship Id="rId19" Type="http://schemas.openxmlformats.org/officeDocument/2006/relationships/image" Target="../media/image812.png"/><Relationship Id="rId31" Type="http://schemas.openxmlformats.org/officeDocument/2006/relationships/image" Target="../media/image824.png"/><Relationship Id="rId4" Type="http://schemas.openxmlformats.org/officeDocument/2006/relationships/image" Target="../media/image798.png"/><Relationship Id="rId9" Type="http://schemas.openxmlformats.org/officeDocument/2006/relationships/image" Target="../media/image803.png"/><Relationship Id="rId14" Type="http://schemas.openxmlformats.org/officeDocument/2006/relationships/image" Target="../media/image700.png"/><Relationship Id="rId22" Type="http://schemas.openxmlformats.org/officeDocument/2006/relationships/image" Target="../media/image815.png"/><Relationship Id="rId27" Type="http://schemas.openxmlformats.org/officeDocument/2006/relationships/image" Target="../media/image820.png"/><Relationship Id="rId30" Type="http://schemas.openxmlformats.org/officeDocument/2006/relationships/image" Target="../media/image823.png"/><Relationship Id="rId8" Type="http://schemas.openxmlformats.org/officeDocument/2006/relationships/image" Target="../media/image8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8.png"/><Relationship Id="rId7" Type="http://schemas.openxmlformats.org/officeDocument/2006/relationships/image" Target="../media/image8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1.png"/><Relationship Id="rId5" Type="http://schemas.openxmlformats.org/officeDocument/2006/relationships/image" Target="../media/image830.png"/><Relationship Id="rId4" Type="http://schemas.openxmlformats.org/officeDocument/2006/relationships/image" Target="../media/image8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117" Type="http://schemas.openxmlformats.org/officeDocument/2006/relationships/image" Target="../media/image163.png"/><Relationship Id="rId21" Type="http://schemas.openxmlformats.org/officeDocument/2006/relationships/image" Target="../media/image67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63" Type="http://schemas.openxmlformats.org/officeDocument/2006/relationships/image" Target="../media/image109.png"/><Relationship Id="rId68" Type="http://schemas.openxmlformats.org/officeDocument/2006/relationships/image" Target="../media/image114.png"/><Relationship Id="rId84" Type="http://schemas.openxmlformats.org/officeDocument/2006/relationships/image" Target="../media/image130.png"/><Relationship Id="rId89" Type="http://schemas.openxmlformats.org/officeDocument/2006/relationships/image" Target="../media/image135.png"/><Relationship Id="rId112" Type="http://schemas.openxmlformats.org/officeDocument/2006/relationships/image" Target="../media/image158.png"/><Relationship Id="rId16" Type="http://schemas.openxmlformats.org/officeDocument/2006/relationships/image" Target="../media/image62.png"/><Relationship Id="rId107" Type="http://schemas.openxmlformats.org/officeDocument/2006/relationships/image" Target="../media/image153.png"/><Relationship Id="rId11" Type="http://schemas.openxmlformats.org/officeDocument/2006/relationships/image" Target="../media/image5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74" Type="http://schemas.openxmlformats.org/officeDocument/2006/relationships/image" Target="../media/image120.png"/><Relationship Id="rId79" Type="http://schemas.openxmlformats.org/officeDocument/2006/relationships/image" Target="../media/image125.png"/><Relationship Id="rId102" Type="http://schemas.openxmlformats.org/officeDocument/2006/relationships/image" Target="../media/image148.png"/><Relationship Id="rId5" Type="http://schemas.openxmlformats.org/officeDocument/2006/relationships/image" Target="../media/image51.png"/><Relationship Id="rId90" Type="http://schemas.openxmlformats.org/officeDocument/2006/relationships/image" Target="../media/image136.png"/><Relationship Id="rId95" Type="http://schemas.openxmlformats.org/officeDocument/2006/relationships/image" Target="../media/image141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64" Type="http://schemas.openxmlformats.org/officeDocument/2006/relationships/image" Target="../media/image110.png"/><Relationship Id="rId69" Type="http://schemas.openxmlformats.org/officeDocument/2006/relationships/image" Target="../media/image115.png"/><Relationship Id="rId113" Type="http://schemas.openxmlformats.org/officeDocument/2006/relationships/image" Target="../media/image159.png"/><Relationship Id="rId118" Type="http://schemas.openxmlformats.org/officeDocument/2006/relationships/image" Target="../media/image164.png"/><Relationship Id="rId80" Type="http://schemas.openxmlformats.org/officeDocument/2006/relationships/image" Target="../media/image126.png"/><Relationship Id="rId85" Type="http://schemas.openxmlformats.org/officeDocument/2006/relationships/image" Target="../media/image131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59" Type="http://schemas.openxmlformats.org/officeDocument/2006/relationships/image" Target="../media/image105.png"/><Relationship Id="rId103" Type="http://schemas.openxmlformats.org/officeDocument/2006/relationships/image" Target="../media/image149.png"/><Relationship Id="rId108" Type="http://schemas.openxmlformats.org/officeDocument/2006/relationships/image" Target="../media/image154.png"/><Relationship Id="rId54" Type="http://schemas.openxmlformats.org/officeDocument/2006/relationships/image" Target="../media/image100.png"/><Relationship Id="rId70" Type="http://schemas.openxmlformats.org/officeDocument/2006/relationships/image" Target="../media/image116.png"/><Relationship Id="rId75" Type="http://schemas.openxmlformats.org/officeDocument/2006/relationships/image" Target="../media/image121.png"/><Relationship Id="rId91" Type="http://schemas.openxmlformats.org/officeDocument/2006/relationships/image" Target="../media/image137.png"/><Relationship Id="rId9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49" Type="http://schemas.openxmlformats.org/officeDocument/2006/relationships/image" Target="../media/image95.png"/><Relationship Id="rId114" Type="http://schemas.openxmlformats.org/officeDocument/2006/relationships/image" Target="../media/image160.png"/><Relationship Id="rId119" Type="http://schemas.openxmlformats.org/officeDocument/2006/relationships/image" Target="../media/image165.png"/><Relationship Id="rId44" Type="http://schemas.openxmlformats.org/officeDocument/2006/relationships/image" Target="../media/image90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81" Type="http://schemas.openxmlformats.org/officeDocument/2006/relationships/image" Target="../media/image127.png"/><Relationship Id="rId86" Type="http://schemas.openxmlformats.org/officeDocument/2006/relationships/image" Target="../media/image132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9" Type="http://schemas.openxmlformats.org/officeDocument/2006/relationships/image" Target="../media/image85.png"/><Relationship Id="rId109" Type="http://schemas.openxmlformats.org/officeDocument/2006/relationships/image" Target="../media/image155.png"/><Relationship Id="rId34" Type="http://schemas.openxmlformats.org/officeDocument/2006/relationships/image" Target="../media/image80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76" Type="http://schemas.openxmlformats.org/officeDocument/2006/relationships/image" Target="../media/image122.png"/><Relationship Id="rId97" Type="http://schemas.openxmlformats.org/officeDocument/2006/relationships/image" Target="../media/image143.png"/><Relationship Id="rId104" Type="http://schemas.openxmlformats.org/officeDocument/2006/relationships/image" Target="../media/image150.png"/><Relationship Id="rId120" Type="http://schemas.openxmlformats.org/officeDocument/2006/relationships/image" Target="../media/image166.png"/><Relationship Id="rId7" Type="http://schemas.openxmlformats.org/officeDocument/2006/relationships/image" Target="../media/image53.png"/><Relationship Id="rId71" Type="http://schemas.openxmlformats.org/officeDocument/2006/relationships/image" Target="../media/image117.png"/><Relationship Id="rId92" Type="http://schemas.openxmlformats.org/officeDocument/2006/relationships/image" Target="../media/image138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75.png"/><Relationship Id="rId24" Type="http://schemas.openxmlformats.org/officeDocument/2006/relationships/image" Target="../media/image70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66" Type="http://schemas.openxmlformats.org/officeDocument/2006/relationships/image" Target="../media/image112.png"/><Relationship Id="rId87" Type="http://schemas.openxmlformats.org/officeDocument/2006/relationships/image" Target="../media/image133.png"/><Relationship Id="rId110" Type="http://schemas.openxmlformats.org/officeDocument/2006/relationships/image" Target="../media/image156.png"/><Relationship Id="rId115" Type="http://schemas.openxmlformats.org/officeDocument/2006/relationships/image" Target="../media/image161.png"/><Relationship Id="rId61" Type="http://schemas.openxmlformats.org/officeDocument/2006/relationships/image" Target="../media/image107.png"/><Relationship Id="rId82" Type="http://schemas.openxmlformats.org/officeDocument/2006/relationships/image" Target="../media/image128.png"/><Relationship Id="rId19" Type="http://schemas.openxmlformats.org/officeDocument/2006/relationships/image" Target="../media/image65.png"/><Relationship Id="rId14" Type="http://schemas.openxmlformats.org/officeDocument/2006/relationships/image" Target="../media/image60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56" Type="http://schemas.openxmlformats.org/officeDocument/2006/relationships/image" Target="../media/image102.png"/><Relationship Id="rId77" Type="http://schemas.openxmlformats.org/officeDocument/2006/relationships/image" Target="../media/image123.png"/><Relationship Id="rId100" Type="http://schemas.openxmlformats.org/officeDocument/2006/relationships/image" Target="../media/image146.png"/><Relationship Id="rId105" Type="http://schemas.openxmlformats.org/officeDocument/2006/relationships/image" Target="../media/image151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72" Type="http://schemas.openxmlformats.org/officeDocument/2006/relationships/image" Target="../media/image118.png"/><Relationship Id="rId93" Type="http://schemas.openxmlformats.org/officeDocument/2006/relationships/image" Target="../media/image139.png"/><Relationship Id="rId98" Type="http://schemas.openxmlformats.org/officeDocument/2006/relationships/image" Target="../media/image144.png"/><Relationship Id="rId121" Type="http://schemas.openxmlformats.org/officeDocument/2006/relationships/image" Target="../media/image167.png"/><Relationship Id="rId3" Type="http://schemas.openxmlformats.org/officeDocument/2006/relationships/image" Target="../media/image49.png"/><Relationship Id="rId25" Type="http://schemas.openxmlformats.org/officeDocument/2006/relationships/image" Target="../media/image71.png"/><Relationship Id="rId46" Type="http://schemas.openxmlformats.org/officeDocument/2006/relationships/image" Target="../media/image92.png"/><Relationship Id="rId67" Type="http://schemas.openxmlformats.org/officeDocument/2006/relationships/image" Target="../media/image113.png"/><Relationship Id="rId116" Type="http://schemas.openxmlformats.org/officeDocument/2006/relationships/image" Target="../media/image16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62" Type="http://schemas.openxmlformats.org/officeDocument/2006/relationships/image" Target="../media/image108.png"/><Relationship Id="rId83" Type="http://schemas.openxmlformats.org/officeDocument/2006/relationships/image" Target="../media/image129.png"/><Relationship Id="rId88" Type="http://schemas.openxmlformats.org/officeDocument/2006/relationships/image" Target="../media/image134.png"/><Relationship Id="rId111" Type="http://schemas.openxmlformats.org/officeDocument/2006/relationships/image" Target="../media/image157.png"/><Relationship Id="rId15" Type="http://schemas.openxmlformats.org/officeDocument/2006/relationships/image" Target="../media/image61.png"/><Relationship Id="rId36" Type="http://schemas.openxmlformats.org/officeDocument/2006/relationships/image" Target="../media/image82.png"/><Relationship Id="rId57" Type="http://schemas.openxmlformats.org/officeDocument/2006/relationships/image" Target="../media/image103.png"/><Relationship Id="rId106" Type="http://schemas.openxmlformats.org/officeDocument/2006/relationships/image" Target="../media/image152.png"/><Relationship Id="rId10" Type="http://schemas.openxmlformats.org/officeDocument/2006/relationships/image" Target="../media/image56.png"/><Relationship Id="rId31" Type="http://schemas.openxmlformats.org/officeDocument/2006/relationships/image" Target="../media/image77.png"/><Relationship Id="rId52" Type="http://schemas.openxmlformats.org/officeDocument/2006/relationships/image" Target="../media/image98.png"/><Relationship Id="rId73" Type="http://schemas.openxmlformats.org/officeDocument/2006/relationships/image" Target="../media/image119.png"/><Relationship Id="rId78" Type="http://schemas.openxmlformats.org/officeDocument/2006/relationships/image" Target="../media/image124.png"/><Relationship Id="rId94" Type="http://schemas.openxmlformats.org/officeDocument/2006/relationships/image" Target="../media/image140.png"/><Relationship Id="rId99" Type="http://schemas.openxmlformats.org/officeDocument/2006/relationships/image" Target="../media/image145.png"/><Relationship Id="rId101" Type="http://schemas.openxmlformats.org/officeDocument/2006/relationships/image" Target="../media/image147.png"/><Relationship Id="rId122" Type="http://schemas.openxmlformats.org/officeDocument/2006/relationships/image" Target="../media/image16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2.png"/><Relationship Id="rId21" Type="http://schemas.openxmlformats.org/officeDocument/2006/relationships/image" Target="../media/image187.png"/><Relationship Id="rId42" Type="http://schemas.openxmlformats.org/officeDocument/2006/relationships/image" Target="../media/image208.png"/><Relationship Id="rId47" Type="http://schemas.openxmlformats.org/officeDocument/2006/relationships/image" Target="../media/image213.png"/><Relationship Id="rId63" Type="http://schemas.openxmlformats.org/officeDocument/2006/relationships/image" Target="../media/image229.png"/><Relationship Id="rId68" Type="http://schemas.openxmlformats.org/officeDocument/2006/relationships/image" Target="../media/image234.png"/><Relationship Id="rId16" Type="http://schemas.openxmlformats.org/officeDocument/2006/relationships/image" Target="../media/image182.png"/><Relationship Id="rId11" Type="http://schemas.openxmlformats.org/officeDocument/2006/relationships/image" Target="../media/image177.png"/><Relationship Id="rId32" Type="http://schemas.openxmlformats.org/officeDocument/2006/relationships/image" Target="../media/image198.png"/><Relationship Id="rId37" Type="http://schemas.openxmlformats.org/officeDocument/2006/relationships/image" Target="../media/image203.png"/><Relationship Id="rId53" Type="http://schemas.openxmlformats.org/officeDocument/2006/relationships/image" Target="../media/image219.png"/><Relationship Id="rId58" Type="http://schemas.openxmlformats.org/officeDocument/2006/relationships/image" Target="../media/image224.png"/><Relationship Id="rId74" Type="http://schemas.openxmlformats.org/officeDocument/2006/relationships/image" Target="../media/image240.png"/><Relationship Id="rId79" Type="http://schemas.openxmlformats.org/officeDocument/2006/relationships/image" Target="../media/image245.png"/><Relationship Id="rId5" Type="http://schemas.openxmlformats.org/officeDocument/2006/relationships/image" Target="../media/image171.png"/><Relationship Id="rId61" Type="http://schemas.openxmlformats.org/officeDocument/2006/relationships/image" Target="../media/image227.png"/><Relationship Id="rId82" Type="http://schemas.openxmlformats.org/officeDocument/2006/relationships/image" Target="../media/image248.png"/><Relationship Id="rId19" Type="http://schemas.openxmlformats.org/officeDocument/2006/relationships/image" Target="../media/image18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image" Target="../media/image214.png"/><Relationship Id="rId56" Type="http://schemas.openxmlformats.org/officeDocument/2006/relationships/image" Target="../media/image222.png"/><Relationship Id="rId64" Type="http://schemas.openxmlformats.org/officeDocument/2006/relationships/image" Target="../media/image230.png"/><Relationship Id="rId69" Type="http://schemas.openxmlformats.org/officeDocument/2006/relationships/image" Target="../media/image235.png"/><Relationship Id="rId77" Type="http://schemas.openxmlformats.org/officeDocument/2006/relationships/image" Target="../media/image243.png"/><Relationship Id="rId8" Type="http://schemas.openxmlformats.org/officeDocument/2006/relationships/image" Target="../media/image174.png"/><Relationship Id="rId51" Type="http://schemas.openxmlformats.org/officeDocument/2006/relationships/image" Target="../media/image217.png"/><Relationship Id="rId72" Type="http://schemas.openxmlformats.org/officeDocument/2006/relationships/image" Target="../media/image238.png"/><Relationship Id="rId80" Type="http://schemas.openxmlformats.org/officeDocument/2006/relationships/image" Target="../media/image246.png"/><Relationship Id="rId3" Type="http://schemas.openxmlformats.org/officeDocument/2006/relationships/image" Target="../media/image169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image" Target="../media/image204.png"/><Relationship Id="rId46" Type="http://schemas.openxmlformats.org/officeDocument/2006/relationships/image" Target="../media/image212.png"/><Relationship Id="rId59" Type="http://schemas.openxmlformats.org/officeDocument/2006/relationships/image" Target="../media/image225.png"/><Relationship Id="rId67" Type="http://schemas.openxmlformats.org/officeDocument/2006/relationships/image" Target="../media/image233.png"/><Relationship Id="rId20" Type="http://schemas.openxmlformats.org/officeDocument/2006/relationships/image" Target="../media/image186.png"/><Relationship Id="rId41" Type="http://schemas.openxmlformats.org/officeDocument/2006/relationships/image" Target="../media/image207.png"/><Relationship Id="rId54" Type="http://schemas.openxmlformats.org/officeDocument/2006/relationships/image" Target="../media/image220.png"/><Relationship Id="rId62" Type="http://schemas.openxmlformats.org/officeDocument/2006/relationships/image" Target="../media/image228.png"/><Relationship Id="rId70" Type="http://schemas.openxmlformats.org/officeDocument/2006/relationships/image" Target="../media/image236.png"/><Relationship Id="rId75" Type="http://schemas.openxmlformats.org/officeDocument/2006/relationships/image" Target="../media/image241.png"/><Relationship Id="rId83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202.png"/><Relationship Id="rId49" Type="http://schemas.openxmlformats.org/officeDocument/2006/relationships/image" Target="../media/image215.png"/><Relationship Id="rId57" Type="http://schemas.openxmlformats.org/officeDocument/2006/relationships/image" Target="../media/image223.png"/><Relationship Id="rId10" Type="http://schemas.openxmlformats.org/officeDocument/2006/relationships/image" Target="../media/image176.png"/><Relationship Id="rId31" Type="http://schemas.openxmlformats.org/officeDocument/2006/relationships/image" Target="../media/image197.png"/><Relationship Id="rId44" Type="http://schemas.openxmlformats.org/officeDocument/2006/relationships/image" Target="../media/image210.png"/><Relationship Id="rId52" Type="http://schemas.openxmlformats.org/officeDocument/2006/relationships/image" Target="../media/image218.png"/><Relationship Id="rId60" Type="http://schemas.openxmlformats.org/officeDocument/2006/relationships/image" Target="../media/image226.png"/><Relationship Id="rId65" Type="http://schemas.openxmlformats.org/officeDocument/2006/relationships/image" Target="../media/image231.png"/><Relationship Id="rId73" Type="http://schemas.openxmlformats.org/officeDocument/2006/relationships/image" Target="../media/image239.png"/><Relationship Id="rId78" Type="http://schemas.openxmlformats.org/officeDocument/2006/relationships/image" Target="../media/image244.png"/><Relationship Id="rId81" Type="http://schemas.openxmlformats.org/officeDocument/2006/relationships/image" Target="../media/image24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9" Type="http://schemas.openxmlformats.org/officeDocument/2006/relationships/image" Target="../media/image205.png"/><Relationship Id="rId34" Type="http://schemas.openxmlformats.org/officeDocument/2006/relationships/image" Target="../media/image200.png"/><Relationship Id="rId50" Type="http://schemas.openxmlformats.org/officeDocument/2006/relationships/image" Target="../media/image216.png"/><Relationship Id="rId55" Type="http://schemas.openxmlformats.org/officeDocument/2006/relationships/image" Target="../media/image221.png"/><Relationship Id="rId76" Type="http://schemas.openxmlformats.org/officeDocument/2006/relationships/image" Target="../media/image242.png"/><Relationship Id="rId7" Type="http://schemas.openxmlformats.org/officeDocument/2006/relationships/image" Target="../media/image173.png"/><Relationship Id="rId71" Type="http://schemas.openxmlformats.org/officeDocument/2006/relationships/image" Target="../media/image237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95.png"/><Relationship Id="rId24" Type="http://schemas.openxmlformats.org/officeDocument/2006/relationships/image" Target="../media/image190.png"/><Relationship Id="rId40" Type="http://schemas.openxmlformats.org/officeDocument/2006/relationships/image" Target="../media/image206.png"/><Relationship Id="rId45" Type="http://schemas.openxmlformats.org/officeDocument/2006/relationships/image" Target="../media/image211.png"/><Relationship Id="rId66" Type="http://schemas.openxmlformats.org/officeDocument/2006/relationships/image" Target="../media/image23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3.png"/><Relationship Id="rId21" Type="http://schemas.openxmlformats.org/officeDocument/2006/relationships/image" Target="../media/image268.png"/><Relationship Id="rId42" Type="http://schemas.openxmlformats.org/officeDocument/2006/relationships/image" Target="../media/image289.png"/><Relationship Id="rId47" Type="http://schemas.openxmlformats.org/officeDocument/2006/relationships/image" Target="../media/image294.png"/><Relationship Id="rId63" Type="http://schemas.openxmlformats.org/officeDocument/2006/relationships/image" Target="../media/image310.png"/><Relationship Id="rId68" Type="http://schemas.openxmlformats.org/officeDocument/2006/relationships/image" Target="../media/image315.png"/><Relationship Id="rId16" Type="http://schemas.openxmlformats.org/officeDocument/2006/relationships/image" Target="../media/image263.png"/><Relationship Id="rId11" Type="http://schemas.openxmlformats.org/officeDocument/2006/relationships/image" Target="../media/image258.png"/><Relationship Id="rId32" Type="http://schemas.openxmlformats.org/officeDocument/2006/relationships/image" Target="../media/image279.png"/><Relationship Id="rId37" Type="http://schemas.openxmlformats.org/officeDocument/2006/relationships/image" Target="../media/image284.png"/><Relationship Id="rId53" Type="http://schemas.openxmlformats.org/officeDocument/2006/relationships/image" Target="../media/image300.png"/><Relationship Id="rId58" Type="http://schemas.openxmlformats.org/officeDocument/2006/relationships/image" Target="../media/image305.png"/><Relationship Id="rId74" Type="http://schemas.openxmlformats.org/officeDocument/2006/relationships/image" Target="../media/image320.png"/><Relationship Id="rId79" Type="http://schemas.openxmlformats.org/officeDocument/2006/relationships/image" Target="../media/image324.png"/><Relationship Id="rId5" Type="http://schemas.openxmlformats.org/officeDocument/2006/relationships/image" Target="../media/image252.png"/><Relationship Id="rId61" Type="http://schemas.openxmlformats.org/officeDocument/2006/relationships/image" Target="../media/image308.png"/><Relationship Id="rId19" Type="http://schemas.openxmlformats.org/officeDocument/2006/relationships/image" Target="../media/image266.png"/><Relationship Id="rId14" Type="http://schemas.openxmlformats.org/officeDocument/2006/relationships/image" Target="../media/image261.png"/><Relationship Id="rId22" Type="http://schemas.openxmlformats.org/officeDocument/2006/relationships/image" Target="../media/image269.png"/><Relationship Id="rId27" Type="http://schemas.openxmlformats.org/officeDocument/2006/relationships/image" Target="../media/image274.png"/><Relationship Id="rId30" Type="http://schemas.openxmlformats.org/officeDocument/2006/relationships/image" Target="../media/image277.png"/><Relationship Id="rId35" Type="http://schemas.openxmlformats.org/officeDocument/2006/relationships/image" Target="../media/image282.png"/><Relationship Id="rId43" Type="http://schemas.openxmlformats.org/officeDocument/2006/relationships/image" Target="../media/image290.png"/><Relationship Id="rId48" Type="http://schemas.openxmlformats.org/officeDocument/2006/relationships/image" Target="../media/image295.png"/><Relationship Id="rId56" Type="http://schemas.openxmlformats.org/officeDocument/2006/relationships/image" Target="../media/image303.png"/><Relationship Id="rId64" Type="http://schemas.openxmlformats.org/officeDocument/2006/relationships/image" Target="../media/image311.png"/><Relationship Id="rId69" Type="http://schemas.openxmlformats.org/officeDocument/2006/relationships/image" Target="../media/image106.png"/><Relationship Id="rId77" Type="http://schemas.openxmlformats.org/officeDocument/2006/relationships/image" Target="../media/image322.png"/><Relationship Id="rId8" Type="http://schemas.openxmlformats.org/officeDocument/2006/relationships/image" Target="../media/image255.png"/><Relationship Id="rId51" Type="http://schemas.openxmlformats.org/officeDocument/2006/relationships/image" Target="../media/image298.png"/><Relationship Id="rId72" Type="http://schemas.openxmlformats.org/officeDocument/2006/relationships/image" Target="../media/image318.png"/><Relationship Id="rId80" Type="http://schemas.openxmlformats.org/officeDocument/2006/relationships/image" Target="../media/image325.png"/><Relationship Id="rId3" Type="http://schemas.openxmlformats.org/officeDocument/2006/relationships/image" Target="../media/image250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5" Type="http://schemas.openxmlformats.org/officeDocument/2006/relationships/image" Target="../media/image272.png"/><Relationship Id="rId33" Type="http://schemas.openxmlformats.org/officeDocument/2006/relationships/image" Target="../media/image280.png"/><Relationship Id="rId38" Type="http://schemas.openxmlformats.org/officeDocument/2006/relationships/image" Target="../media/image285.png"/><Relationship Id="rId46" Type="http://schemas.openxmlformats.org/officeDocument/2006/relationships/image" Target="../media/image293.png"/><Relationship Id="rId59" Type="http://schemas.openxmlformats.org/officeDocument/2006/relationships/image" Target="../media/image306.png"/><Relationship Id="rId67" Type="http://schemas.openxmlformats.org/officeDocument/2006/relationships/image" Target="../media/image314.png"/><Relationship Id="rId20" Type="http://schemas.openxmlformats.org/officeDocument/2006/relationships/image" Target="../media/image267.png"/><Relationship Id="rId41" Type="http://schemas.openxmlformats.org/officeDocument/2006/relationships/image" Target="../media/image288.png"/><Relationship Id="rId54" Type="http://schemas.openxmlformats.org/officeDocument/2006/relationships/image" Target="../media/image301.png"/><Relationship Id="rId62" Type="http://schemas.openxmlformats.org/officeDocument/2006/relationships/image" Target="../media/image309.png"/><Relationship Id="rId70" Type="http://schemas.openxmlformats.org/officeDocument/2006/relationships/image" Target="../media/image316.png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5" Type="http://schemas.openxmlformats.org/officeDocument/2006/relationships/image" Target="../media/image262.png"/><Relationship Id="rId23" Type="http://schemas.openxmlformats.org/officeDocument/2006/relationships/image" Target="../media/image270.png"/><Relationship Id="rId28" Type="http://schemas.openxmlformats.org/officeDocument/2006/relationships/image" Target="../media/image275.png"/><Relationship Id="rId36" Type="http://schemas.openxmlformats.org/officeDocument/2006/relationships/image" Target="../media/image283.png"/><Relationship Id="rId49" Type="http://schemas.openxmlformats.org/officeDocument/2006/relationships/image" Target="../media/image296.png"/><Relationship Id="rId57" Type="http://schemas.openxmlformats.org/officeDocument/2006/relationships/image" Target="../media/image304.png"/><Relationship Id="rId10" Type="http://schemas.openxmlformats.org/officeDocument/2006/relationships/image" Target="../media/image257.png"/><Relationship Id="rId31" Type="http://schemas.openxmlformats.org/officeDocument/2006/relationships/image" Target="../media/image278.png"/><Relationship Id="rId44" Type="http://schemas.openxmlformats.org/officeDocument/2006/relationships/image" Target="../media/image291.png"/><Relationship Id="rId52" Type="http://schemas.openxmlformats.org/officeDocument/2006/relationships/image" Target="../media/image299.png"/><Relationship Id="rId60" Type="http://schemas.openxmlformats.org/officeDocument/2006/relationships/image" Target="../media/image307.png"/><Relationship Id="rId65" Type="http://schemas.openxmlformats.org/officeDocument/2006/relationships/image" Target="../media/image312.png"/><Relationship Id="rId73" Type="http://schemas.openxmlformats.org/officeDocument/2006/relationships/image" Target="../media/image319.png"/><Relationship Id="rId78" Type="http://schemas.openxmlformats.org/officeDocument/2006/relationships/image" Target="../media/image323.png"/><Relationship Id="rId81" Type="http://schemas.openxmlformats.org/officeDocument/2006/relationships/image" Target="../media/image326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39" Type="http://schemas.openxmlformats.org/officeDocument/2006/relationships/image" Target="../media/image286.png"/><Relationship Id="rId34" Type="http://schemas.openxmlformats.org/officeDocument/2006/relationships/image" Target="../media/image281.png"/><Relationship Id="rId50" Type="http://schemas.openxmlformats.org/officeDocument/2006/relationships/image" Target="../media/image297.png"/><Relationship Id="rId55" Type="http://schemas.openxmlformats.org/officeDocument/2006/relationships/image" Target="../media/image302.png"/><Relationship Id="rId76" Type="http://schemas.openxmlformats.org/officeDocument/2006/relationships/image" Target="../media/image321.png"/><Relationship Id="rId7" Type="http://schemas.openxmlformats.org/officeDocument/2006/relationships/image" Target="../media/image254.png"/><Relationship Id="rId71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76.png"/><Relationship Id="rId24" Type="http://schemas.openxmlformats.org/officeDocument/2006/relationships/image" Target="../media/image271.png"/><Relationship Id="rId40" Type="http://schemas.openxmlformats.org/officeDocument/2006/relationships/image" Target="../media/image287.png"/><Relationship Id="rId45" Type="http://schemas.openxmlformats.org/officeDocument/2006/relationships/image" Target="../media/image292.png"/><Relationship Id="rId66" Type="http://schemas.openxmlformats.org/officeDocument/2006/relationships/image" Target="../media/image31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9.png"/><Relationship Id="rId21" Type="http://schemas.openxmlformats.org/officeDocument/2006/relationships/image" Target="../media/image344.png"/><Relationship Id="rId42" Type="http://schemas.openxmlformats.org/officeDocument/2006/relationships/image" Target="../media/image365.png"/><Relationship Id="rId47" Type="http://schemas.openxmlformats.org/officeDocument/2006/relationships/image" Target="../media/image370.png"/><Relationship Id="rId63" Type="http://schemas.openxmlformats.org/officeDocument/2006/relationships/image" Target="../media/image311.png"/><Relationship Id="rId68" Type="http://schemas.openxmlformats.org/officeDocument/2006/relationships/image" Target="../media/image389.png"/><Relationship Id="rId16" Type="http://schemas.openxmlformats.org/officeDocument/2006/relationships/image" Target="../media/image339.png"/><Relationship Id="rId11" Type="http://schemas.openxmlformats.org/officeDocument/2006/relationships/image" Target="../media/image334.png"/><Relationship Id="rId24" Type="http://schemas.openxmlformats.org/officeDocument/2006/relationships/image" Target="../media/image347.png"/><Relationship Id="rId32" Type="http://schemas.openxmlformats.org/officeDocument/2006/relationships/image" Target="../media/image355.png"/><Relationship Id="rId37" Type="http://schemas.openxmlformats.org/officeDocument/2006/relationships/image" Target="../media/image360.png"/><Relationship Id="rId40" Type="http://schemas.openxmlformats.org/officeDocument/2006/relationships/image" Target="../media/image363.png"/><Relationship Id="rId45" Type="http://schemas.openxmlformats.org/officeDocument/2006/relationships/image" Target="../media/image368.png"/><Relationship Id="rId53" Type="http://schemas.openxmlformats.org/officeDocument/2006/relationships/image" Target="../media/image376.png"/><Relationship Id="rId58" Type="http://schemas.openxmlformats.org/officeDocument/2006/relationships/image" Target="../media/image380.png"/><Relationship Id="rId66" Type="http://schemas.openxmlformats.org/officeDocument/2006/relationships/image" Target="../media/image387.png"/><Relationship Id="rId74" Type="http://schemas.openxmlformats.org/officeDocument/2006/relationships/image" Target="../media/image395.png"/><Relationship Id="rId5" Type="http://schemas.openxmlformats.org/officeDocument/2006/relationships/image" Target="../media/image329.png"/><Relationship Id="rId61" Type="http://schemas.openxmlformats.org/officeDocument/2006/relationships/image" Target="../media/image383.png"/><Relationship Id="rId19" Type="http://schemas.openxmlformats.org/officeDocument/2006/relationships/image" Target="../media/image342.png"/><Relationship Id="rId14" Type="http://schemas.openxmlformats.org/officeDocument/2006/relationships/image" Target="../media/image337.png"/><Relationship Id="rId22" Type="http://schemas.openxmlformats.org/officeDocument/2006/relationships/image" Target="../media/image345.png"/><Relationship Id="rId27" Type="http://schemas.openxmlformats.org/officeDocument/2006/relationships/image" Target="../media/image350.png"/><Relationship Id="rId30" Type="http://schemas.openxmlformats.org/officeDocument/2006/relationships/image" Target="../media/image353.png"/><Relationship Id="rId35" Type="http://schemas.openxmlformats.org/officeDocument/2006/relationships/image" Target="../media/image358.png"/><Relationship Id="rId43" Type="http://schemas.openxmlformats.org/officeDocument/2006/relationships/image" Target="../media/image366.png"/><Relationship Id="rId48" Type="http://schemas.openxmlformats.org/officeDocument/2006/relationships/image" Target="../media/image371.png"/><Relationship Id="rId56" Type="http://schemas.openxmlformats.org/officeDocument/2006/relationships/image" Target="../media/image378.png"/><Relationship Id="rId64" Type="http://schemas.openxmlformats.org/officeDocument/2006/relationships/image" Target="../media/image385.png"/><Relationship Id="rId69" Type="http://schemas.openxmlformats.org/officeDocument/2006/relationships/image" Target="../media/image390.png"/><Relationship Id="rId77" Type="http://schemas.openxmlformats.org/officeDocument/2006/relationships/image" Target="../media/image398.png"/><Relationship Id="rId8" Type="http://schemas.openxmlformats.org/officeDocument/2006/relationships/image" Target="../media/image331.png"/><Relationship Id="rId51" Type="http://schemas.openxmlformats.org/officeDocument/2006/relationships/image" Target="../media/image374.png"/><Relationship Id="rId72" Type="http://schemas.openxmlformats.org/officeDocument/2006/relationships/image" Target="../media/image393.png"/><Relationship Id="rId3" Type="http://schemas.openxmlformats.org/officeDocument/2006/relationships/image" Target="../media/image327.png"/><Relationship Id="rId12" Type="http://schemas.openxmlformats.org/officeDocument/2006/relationships/image" Target="../media/image335.png"/><Relationship Id="rId17" Type="http://schemas.openxmlformats.org/officeDocument/2006/relationships/image" Target="../media/image340.png"/><Relationship Id="rId25" Type="http://schemas.openxmlformats.org/officeDocument/2006/relationships/image" Target="../media/image348.png"/><Relationship Id="rId33" Type="http://schemas.openxmlformats.org/officeDocument/2006/relationships/image" Target="../media/image356.png"/><Relationship Id="rId38" Type="http://schemas.openxmlformats.org/officeDocument/2006/relationships/image" Target="../media/image361.png"/><Relationship Id="rId46" Type="http://schemas.openxmlformats.org/officeDocument/2006/relationships/image" Target="../media/image369.png"/><Relationship Id="rId59" Type="http://schemas.openxmlformats.org/officeDocument/2006/relationships/image" Target="../media/image381.png"/><Relationship Id="rId67" Type="http://schemas.openxmlformats.org/officeDocument/2006/relationships/image" Target="../media/image388.png"/><Relationship Id="rId20" Type="http://schemas.openxmlformats.org/officeDocument/2006/relationships/image" Target="../media/image343.png"/><Relationship Id="rId41" Type="http://schemas.openxmlformats.org/officeDocument/2006/relationships/image" Target="../media/image364.png"/><Relationship Id="rId54" Type="http://schemas.openxmlformats.org/officeDocument/2006/relationships/image" Target="../media/image253.png"/><Relationship Id="rId62" Type="http://schemas.openxmlformats.org/officeDocument/2006/relationships/image" Target="../media/image384.png"/><Relationship Id="rId70" Type="http://schemas.openxmlformats.org/officeDocument/2006/relationships/image" Target="../media/image391.png"/><Relationship Id="rId75" Type="http://schemas.openxmlformats.org/officeDocument/2006/relationships/image" Target="../media/image3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5" Type="http://schemas.openxmlformats.org/officeDocument/2006/relationships/image" Target="../media/image338.png"/><Relationship Id="rId23" Type="http://schemas.openxmlformats.org/officeDocument/2006/relationships/image" Target="../media/image346.png"/><Relationship Id="rId28" Type="http://schemas.openxmlformats.org/officeDocument/2006/relationships/image" Target="../media/image351.png"/><Relationship Id="rId36" Type="http://schemas.openxmlformats.org/officeDocument/2006/relationships/image" Target="../media/image359.png"/><Relationship Id="rId49" Type="http://schemas.openxmlformats.org/officeDocument/2006/relationships/image" Target="../media/image372.png"/><Relationship Id="rId57" Type="http://schemas.openxmlformats.org/officeDocument/2006/relationships/image" Target="../media/image379.png"/><Relationship Id="rId10" Type="http://schemas.openxmlformats.org/officeDocument/2006/relationships/image" Target="../media/image333.png"/><Relationship Id="rId31" Type="http://schemas.openxmlformats.org/officeDocument/2006/relationships/image" Target="../media/image354.png"/><Relationship Id="rId44" Type="http://schemas.openxmlformats.org/officeDocument/2006/relationships/image" Target="../media/image367.png"/><Relationship Id="rId52" Type="http://schemas.openxmlformats.org/officeDocument/2006/relationships/image" Target="../media/image375.png"/><Relationship Id="rId60" Type="http://schemas.openxmlformats.org/officeDocument/2006/relationships/image" Target="../media/image382.png"/><Relationship Id="rId65" Type="http://schemas.openxmlformats.org/officeDocument/2006/relationships/image" Target="../media/image386.png"/><Relationship Id="rId73" Type="http://schemas.openxmlformats.org/officeDocument/2006/relationships/image" Target="../media/image394.png"/><Relationship Id="rId4" Type="http://schemas.openxmlformats.org/officeDocument/2006/relationships/image" Target="../media/image328.png"/><Relationship Id="rId9" Type="http://schemas.openxmlformats.org/officeDocument/2006/relationships/image" Target="../media/image332.png"/><Relationship Id="rId13" Type="http://schemas.openxmlformats.org/officeDocument/2006/relationships/image" Target="../media/image336.png"/><Relationship Id="rId18" Type="http://schemas.openxmlformats.org/officeDocument/2006/relationships/image" Target="../media/image341.png"/><Relationship Id="rId39" Type="http://schemas.openxmlformats.org/officeDocument/2006/relationships/image" Target="../media/image362.png"/><Relationship Id="rId34" Type="http://schemas.openxmlformats.org/officeDocument/2006/relationships/image" Target="../media/image357.png"/><Relationship Id="rId50" Type="http://schemas.openxmlformats.org/officeDocument/2006/relationships/image" Target="../media/image373.png"/><Relationship Id="rId55" Type="http://schemas.openxmlformats.org/officeDocument/2006/relationships/image" Target="../media/image377.png"/><Relationship Id="rId76" Type="http://schemas.openxmlformats.org/officeDocument/2006/relationships/image" Target="../media/image397.png"/><Relationship Id="rId7" Type="http://schemas.openxmlformats.org/officeDocument/2006/relationships/image" Target="../media/image254.png"/><Relationship Id="rId71" Type="http://schemas.openxmlformats.org/officeDocument/2006/relationships/image" Target="../media/image39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3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9.png"/><Relationship Id="rId18" Type="http://schemas.openxmlformats.org/officeDocument/2006/relationships/image" Target="../media/image414.png"/><Relationship Id="rId26" Type="http://schemas.openxmlformats.org/officeDocument/2006/relationships/image" Target="../media/image422.png"/><Relationship Id="rId39" Type="http://schemas.openxmlformats.org/officeDocument/2006/relationships/image" Target="../media/image435.png"/><Relationship Id="rId21" Type="http://schemas.openxmlformats.org/officeDocument/2006/relationships/image" Target="../media/image417.png"/><Relationship Id="rId34" Type="http://schemas.openxmlformats.org/officeDocument/2006/relationships/image" Target="../media/image430.png"/><Relationship Id="rId42" Type="http://schemas.openxmlformats.org/officeDocument/2006/relationships/image" Target="../media/image438.png"/><Relationship Id="rId7" Type="http://schemas.openxmlformats.org/officeDocument/2006/relationships/image" Target="../media/image4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2.png"/><Relationship Id="rId20" Type="http://schemas.openxmlformats.org/officeDocument/2006/relationships/image" Target="../media/image416.png"/><Relationship Id="rId29" Type="http://schemas.openxmlformats.org/officeDocument/2006/relationships/image" Target="../media/image425.png"/><Relationship Id="rId41" Type="http://schemas.openxmlformats.org/officeDocument/2006/relationships/image" Target="../media/image4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407.png"/><Relationship Id="rId24" Type="http://schemas.openxmlformats.org/officeDocument/2006/relationships/image" Target="../media/image420.png"/><Relationship Id="rId32" Type="http://schemas.openxmlformats.org/officeDocument/2006/relationships/image" Target="../media/image428.png"/><Relationship Id="rId37" Type="http://schemas.openxmlformats.org/officeDocument/2006/relationships/image" Target="../media/image433.png"/><Relationship Id="rId40" Type="http://schemas.openxmlformats.org/officeDocument/2006/relationships/image" Target="../media/image436.png"/><Relationship Id="rId5" Type="http://schemas.openxmlformats.org/officeDocument/2006/relationships/image" Target="../media/image401.png"/><Relationship Id="rId15" Type="http://schemas.openxmlformats.org/officeDocument/2006/relationships/image" Target="../media/image411.png"/><Relationship Id="rId23" Type="http://schemas.openxmlformats.org/officeDocument/2006/relationships/image" Target="../media/image419.png"/><Relationship Id="rId28" Type="http://schemas.openxmlformats.org/officeDocument/2006/relationships/image" Target="../media/image424.png"/><Relationship Id="rId36" Type="http://schemas.openxmlformats.org/officeDocument/2006/relationships/image" Target="../media/image432.png"/><Relationship Id="rId10" Type="http://schemas.openxmlformats.org/officeDocument/2006/relationships/image" Target="../media/image406.png"/><Relationship Id="rId19" Type="http://schemas.openxmlformats.org/officeDocument/2006/relationships/image" Target="../media/image415.png"/><Relationship Id="rId31" Type="http://schemas.openxmlformats.org/officeDocument/2006/relationships/image" Target="../media/image427.png"/><Relationship Id="rId44" Type="http://schemas.openxmlformats.org/officeDocument/2006/relationships/image" Target="../media/image440.png"/><Relationship Id="rId4" Type="http://schemas.openxmlformats.org/officeDocument/2006/relationships/image" Target="../media/image400.png"/><Relationship Id="rId9" Type="http://schemas.openxmlformats.org/officeDocument/2006/relationships/image" Target="../media/image405.png"/><Relationship Id="rId14" Type="http://schemas.openxmlformats.org/officeDocument/2006/relationships/image" Target="../media/image410.png"/><Relationship Id="rId22" Type="http://schemas.openxmlformats.org/officeDocument/2006/relationships/image" Target="../media/image418.png"/><Relationship Id="rId27" Type="http://schemas.openxmlformats.org/officeDocument/2006/relationships/image" Target="../media/image423.png"/><Relationship Id="rId30" Type="http://schemas.openxmlformats.org/officeDocument/2006/relationships/image" Target="../media/image426.png"/><Relationship Id="rId35" Type="http://schemas.openxmlformats.org/officeDocument/2006/relationships/image" Target="../media/image431.png"/><Relationship Id="rId43" Type="http://schemas.openxmlformats.org/officeDocument/2006/relationships/image" Target="../media/image439.png"/><Relationship Id="rId8" Type="http://schemas.openxmlformats.org/officeDocument/2006/relationships/image" Target="../media/image404.png"/><Relationship Id="rId3" Type="http://schemas.openxmlformats.org/officeDocument/2006/relationships/image" Target="../media/image399.png"/><Relationship Id="rId12" Type="http://schemas.openxmlformats.org/officeDocument/2006/relationships/image" Target="../media/image408.png"/><Relationship Id="rId17" Type="http://schemas.openxmlformats.org/officeDocument/2006/relationships/image" Target="../media/image413.png"/><Relationship Id="rId25" Type="http://schemas.openxmlformats.org/officeDocument/2006/relationships/image" Target="../media/image421.png"/><Relationship Id="rId33" Type="http://schemas.openxmlformats.org/officeDocument/2006/relationships/image" Target="../media/image429.png"/><Relationship Id="rId38" Type="http://schemas.openxmlformats.org/officeDocument/2006/relationships/image" Target="../media/image4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3" Type="http://schemas.openxmlformats.org/officeDocument/2006/relationships/image" Target="../media/image4400.png"/><Relationship Id="rId7" Type="http://schemas.openxmlformats.org/officeDocument/2006/relationships/image" Target="../media/image4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5" Type="http://schemas.openxmlformats.org/officeDocument/2006/relationships/image" Target="../media/image442.png"/><Relationship Id="rId4" Type="http://schemas.openxmlformats.org/officeDocument/2006/relationships/image" Target="../media/image441.png"/><Relationship Id="rId9" Type="http://schemas.openxmlformats.org/officeDocument/2006/relationships/image" Target="../media/image44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7.png"/><Relationship Id="rId18" Type="http://schemas.openxmlformats.org/officeDocument/2006/relationships/image" Target="../media/image462.png"/><Relationship Id="rId26" Type="http://schemas.openxmlformats.org/officeDocument/2006/relationships/image" Target="../media/image470.png"/><Relationship Id="rId3" Type="http://schemas.openxmlformats.org/officeDocument/2006/relationships/image" Target="../media/image447.png"/><Relationship Id="rId21" Type="http://schemas.openxmlformats.org/officeDocument/2006/relationships/image" Target="../media/image465.png"/><Relationship Id="rId34" Type="http://schemas.openxmlformats.org/officeDocument/2006/relationships/image" Target="../media/image478.png"/><Relationship Id="rId7" Type="http://schemas.openxmlformats.org/officeDocument/2006/relationships/image" Target="../media/image451.png"/><Relationship Id="rId12" Type="http://schemas.openxmlformats.org/officeDocument/2006/relationships/image" Target="../media/image456.png"/><Relationship Id="rId17" Type="http://schemas.openxmlformats.org/officeDocument/2006/relationships/image" Target="../media/image461.png"/><Relationship Id="rId25" Type="http://schemas.openxmlformats.org/officeDocument/2006/relationships/image" Target="../media/image469.png"/><Relationship Id="rId33" Type="http://schemas.openxmlformats.org/officeDocument/2006/relationships/image" Target="../media/image47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0.png"/><Relationship Id="rId20" Type="http://schemas.openxmlformats.org/officeDocument/2006/relationships/image" Target="../media/image464.png"/><Relationship Id="rId29" Type="http://schemas.openxmlformats.org/officeDocument/2006/relationships/image" Target="../media/image4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455.png"/><Relationship Id="rId24" Type="http://schemas.openxmlformats.org/officeDocument/2006/relationships/image" Target="../media/image468.png"/><Relationship Id="rId32" Type="http://schemas.openxmlformats.org/officeDocument/2006/relationships/image" Target="../media/image476.png"/><Relationship Id="rId5" Type="http://schemas.openxmlformats.org/officeDocument/2006/relationships/image" Target="../media/image449.png"/><Relationship Id="rId15" Type="http://schemas.openxmlformats.org/officeDocument/2006/relationships/image" Target="../media/image459.png"/><Relationship Id="rId23" Type="http://schemas.openxmlformats.org/officeDocument/2006/relationships/image" Target="../media/image467.png"/><Relationship Id="rId28" Type="http://schemas.openxmlformats.org/officeDocument/2006/relationships/image" Target="../media/image472.png"/><Relationship Id="rId10" Type="http://schemas.openxmlformats.org/officeDocument/2006/relationships/image" Target="../media/image454.png"/><Relationship Id="rId19" Type="http://schemas.openxmlformats.org/officeDocument/2006/relationships/image" Target="../media/image463.png"/><Relationship Id="rId31" Type="http://schemas.openxmlformats.org/officeDocument/2006/relationships/image" Target="../media/image475.png"/><Relationship Id="rId4" Type="http://schemas.openxmlformats.org/officeDocument/2006/relationships/image" Target="../media/image448.png"/><Relationship Id="rId9" Type="http://schemas.openxmlformats.org/officeDocument/2006/relationships/image" Target="../media/image453.png"/><Relationship Id="rId14" Type="http://schemas.openxmlformats.org/officeDocument/2006/relationships/image" Target="../media/image458.png"/><Relationship Id="rId22" Type="http://schemas.openxmlformats.org/officeDocument/2006/relationships/image" Target="../media/image466.png"/><Relationship Id="rId27" Type="http://schemas.openxmlformats.org/officeDocument/2006/relationships/image" Target="../media/image471.png"/><Relationship Id="rId30" Type="http://schemas.openxmlformats.org/officeDocument/2006/relationships/image" Target="../media/image474.png"/><Relationship Id="rId8" Type="http://schemas.openxmlformats.org/officeDocument/2006/relationships/image" Target="../media/image4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D7ABE4F-5483-FE27-C56E-98EFA18977DA}"/>
              </a:ext>
            </a:extLst>
          </p:cNvPr>
          <p:cNvGrpSpPr/>
          <p:nvPr/>
        </p:nvGrpSpPr>
        <p:grpSpPr>
          <a:xfrm>
            <a:off x="3021875" y="883922"/>
            <a:ext cx="2102552" cy="4701867"/>
            <a:chOff x="1271452" y="317865"/>
            <a:chExt cx="2102552" cy="4701867"/>
          </a:xfrm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5628DBC7-B0D9-9ADF-A5B2-AFCC3687D044}"/>
                </a:ext>
              </a:extLst>
            </p:cNvPr>
            <p:cNvSpPr/>
            <p:nvPr/>
          </p:nvSpPr>
          <p:spPr>
            <a:xfrm>
              <a:off x="1733006" y="1733006"/>
              <a:ext cx="966651" cy="1602377"/>
            </a:xfrm>
            <a:custGeom>
              <a:avLst/>
              <a:gdLst>
                <a:gd name="connsiteX0" fmla="*/ 34834 w 966651"/>
                <a:gd name="connsiteY0" fmla="*/ 104503 h 1602377"/>
                <a:gd name="connsiteX1" fmla="*/ 34834 w 966651"/>
                <a:gd name="connsiteY1" fmla="*/ 104503 h 1602377"/>
                <a:gd name="connsiteX2" fmla="*/ 139337 w 966651"/>
                <a:gd name="connsiteY2" fmla="*/ 69668 h 1602377"/>
                <a:gd name="connsiteX3" fmla="*/ 191588 w 966651"/>
                <a:gd name="connsiteY3" fmla="*/ 52251 h 1602377"/>
                <a:gd name="connsiteX4" fmla="*/ 217714 w 966651"/>
                <a:gd name="connsiteY4" fmla="*/ 43543 h 1602377"/>
                <a:gd name="connsiteX5" fmla="*/ 235131 w 966651"/>
                <a:gd name="connsiteY5" fmla="*/ 17417 h 1602377"/>
                <a:gd name="connsiteX6" fmla="*/ 296091 w 966651"/>
                <a:gd name="connsiteY6" fmla="*/ 0 h 1602377"/>
                <a:gd name="connsiteX7" fmla="*/ 496388 w 966651"/>
                <a:gd name="connsiteY7" fmla="*/ 8708 h 1602377"/>
                <a:gd name="connsiteX8" fmla="*/ 583474 w 966651"/>
                <a:gd name="connsiteY8" fmla="*/ 43543 h 1602377"/>
                <a:gd name="connsiteX9" fmla="*/ 609600 w 966651"/>
                <a:gd name="connsiteY9" fmla="*/ 60960 h 1602377"/>
                <a:gd name="connsiteX10" fmla="*/ 635725 w 966651"/>
                <a:gd name="connsiteY10" fmla="*/ 69668 h 1602377"/>
                <a:gd name="connsiteX11" fmla="*/ 679268 w 966651"/>
                <a:gd name="connsiteY11" fmla="*/ 104503 h 1602377"/>
                <a:gd name="connsiteX12" fmla="*/ 705394 w 966651"/>
                <a:gd name="connsiteY12" fmla="*/ 113211 h 1602377"/>
                <a:gd name="connsiteX13" fmla="*/ 748937 w 966651"/>
                <a:gd name="connsiteY13" fmla="*/ 156754 h 1602377"/>
                <a:gd name="connsiteX14" fmla="*/ 792480 w 966651"/>
                <a:gd name="connsiteY14" fmla="*/ 209005 h 1602377"/>
                <a:gd name="connsiteX15" fmla="*/ 801188 w 966651"/>
                <a:gd name="connsiteY15" fmla="*/ 235131 h 1602377"/>
                <a:gd name="connsiteX16" fmla="*/ 836023 w 966651"/>
                <a:gd name="connsiteY16" fmla="*/ 287383 h 1602377"/>
                <a:gd name="connsiteX17" fmla="*/ 844731 w 966651"/>
                <a:gd name="connsiteY17" fmla="*/ 313508 h 1602377"/>
                <a:gd name="connsiteX18" fmla="*/ 862148 w 966651"/>
                <a:gd name="connsiteY18" fmla="*/ 339634 h 1602377"/>
                <a:gd name="connsiteX19" fmla="*/ 870857 w 966651"/>
                <a:gd name="connsiteY19" fmla="*/ 374468 h 1602377"/>
                <a:gd name="connsiteX20" fmla="*/ 888274 w 966651"/>
                <a:gd name="connsiteY20" fmla="*/ 426720 h 1602377"/>
                <a:gd name="connsiteX21" fmla="*/ 905691 w 966651"/>
                <a:gd name="connsiteY21" fmla="*/ 478971 h 1602377"/>
                <a:gd name="connsiteX22" fmla="*/ 914400 w 966651"/>
                <a:gd name="connsiteY22" fmla="*/ 505097 h 1602377"/>
                <a:gd name="connsiteX23" fmla="*/ 940525 w 966651"/>
                <a:gd name="connsiteY23" fmla="*/ 827314 h 1602377"/>
                <a:gd name="connsiteX24" fmla="*/ 966651 w 966651"/>
                <a:gd name="connsiteY24" fmla="*/ 1132114 h 1602377"/>
                <a:gd name="connsiteX25" fmla="*/ 957943 w 966651"/>
                <a:gd name="connsiteY25" fmla="*/ 1367245 h 1602377"/>
                <a:gd name="connsiteX26" fmla="*/ 940525 w 966651"/>
                <a:gd name="connsiteY26" fmla="*/ 1419497 h 1602377"/>
                <a:gd name="connsiteX27" fmla="*/ 931817 w 966651"/>
                <a:gd name="connsiteY27" fmla="*/ 1445623 h 1602377"/>
                <a:gd name="connsiteX28" fmla="*/ 914400 w 966651"/>
                <a:gd name="connsiteY28" fmla="*/ 1471748 h 1602377"/>
                <a:gd name="connsiteX29" fmla="*/ 905691 w 966651"/>
                <a:gd name="connsiteY29" fmla="*/ 1497874 h 1602377"/>
                <a:gd name="connsiteX30" fmla="*/ 827314 w 966651"/>
                <a:gd name="connsiteY30" fmla="*/ 1558834 h 1602377"/>
                <a:gd name="connsiteX31" fmla="*/ 801188 w 966651"/>
                <a:gd name="connsiteY31" fmla="*/ 1576251 h 1602377"/>
                <a:gd name="connsiteX32" fmla="*/ 740228 w 966651"/>
                <a:gd name="connsiteY32" fmla="*/ 1593668 h 1602377"/>
                <a:gd name="connsiteX33" fmla="*/ 661851 w 966651"/>
                <a:gd name="connsiteY33" fmla="*/ 1602377 h 1602377"/>
                <a:gd name="connsiteX34" fmla="*/ 426720 w 966651"/>
                <a:gd name="connsiteY34" fmla="*/ 1584960 h 1602377"/>
                <a:gd name="connsiteX35" fmla="*/ 365760 w 966651"/>
                <a:gd name="connsiteY35" fmla="*/ 1558834 h 1602377"/>
                <a:gd name="connsiteX36" fmla="*/ 339634 w 966651"/>
                <a:gd name="connsiteY36" fmla="*/ 1550125 h 1602377"/>
                <a:gd name="connsiteX37" fmla="*/ 296091 w 966651"/>
                <a:gd name="connsiteY37" fmla="*/ 1506583 h 1602377"/>
                <a:gd name="connsiteX38" fmla="*/ 278674 w 966651"/>
                <a:gd name="connsiteY38" fmla="*/ 1489165 h 1602377"/>
                <a:gd name="connsiteX39" fmla="*/ 226423 w 966651"/>
                <a:gd name="connsiteY39" fmla="*/ 1454331 h 1602377"/>
                <a:gd name="connsiteX40" fmla="*/ 209005 w 966651"/>
                <a:gd name="connsiteY40" fmla="*/ 1436914 h 1602377"/>
                <a:gd name="connsiteX41" fmla="*/ 191588 w 966651"/>
                <a:gd name="connsiteY41" fmla="*/ 1410788 h 1602377"/>
                <a:gd name="connsiteX42" fmla="*/ 165463 w 966651"/>
                <a:gd name="connsiteY42" fmla="*/ 1393371 h 1602377"/>
                <a:gd name="connsiteX43" fmla="*/ 148045 w 966651"/>
                <a:gd name="connsiteY43" fmla="*/ 1341120 h 1602377"/>
                <a:gd name="connsiteX44" fmla="*/ 139337 w 966651"/>
                <a:gd name="connsiteY44" fmla="*/ 1314994 h 1602377"/>
                <a:gd name="connsiteX45" fmla="*/ 113211 w 966651"/>
                <a:gd name="connsiteY45" fmla="*/ 1254034 h 1602377"/>
                <a:gd name="connsiteX46" fmla="*/ 87085 w 966651"/>
                <a:gd name="connsiteY46" fmla="*/ 1166948 h 1602377"/>
                <a:gd name="connsiteX47" fmla="*/ 69668 w 966651"/>
                <a:gd name="connsiteY47" fmla="*/ 1140823 h 1602377"/>
                <a:gd name="connsiteX48" fmla="*/ 43543 w 966651"/>
                <a:gd name="connsiteY48" fmla="*/ 1053737 h 1602377"/>
                <a:gd name="connsiteX49" fmla="*/ 34834 w 966651"/>
                <a:gd name="connsiteY49" fmla="*/ 1027611 h 1602377"/>
                <a:gd name="connsiteX50" fmla="*/ 17417 w 966651"/>
                <a:gd name="connsiteY50" fmla="*/ 957943 h 1602377"/>
                <a:gd name="connsiteX51" fmla="*/ 0 w 966651"/>
                <a:gd name="connsiteY51" fmla="*/ 522514 h 1602377"/>
                <a:gd name="connsiteX52" fmla="*/ 8708 w 966651"/>
                <a:gd name="connsiteY52" fmla="*/ 252548 h 1602377"/>
                <a:gd name="connsiteX53" fmla="*/ 17417 w 966651"/>
                <a:gd name="connsiteY53" fmla="*/ 217714 h 1602377"/>
                <a:gd name="connsiteX54" fmla="*/ 26125 w 966651"/>
                <a:gd name="connsiteY54" fmla="*/ 174171 h 1602377"/>
                <a:gd name="connsiteX55" fmla="*/ 34834 w 966651"/>
                <a:gd name="connsiteY55" fmla="*/ 139337 h 1602377"/>
                <a:gd name="connsiteX56" fmla="*/ 34834 w 966651"/>
                <a:gd name="connsiteY56" fmla="*/ 104503 h 160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966651" h="1602377">
                  <a:moveTo>
                    <a:pt x="34834" y="104503"/>
                  </a:moveTo>
                  <a:lnTo>
                    <a:pt x="34834" y="104503"/>
                  </a:lnTo>
                  <a:cubicBezTo>
                    <a:pt x="197064" y="43666"/>
                    <a:pt x="41182" y="99115"/>
                    <a:pt x="139337" y="69668"/>
                  </a:cubicBezTo>
                  <a:cubicBezTo>
                    <a:pt x="156922" y="64392"/>
                    <a:pt x="174171" y="58057"/>
                    <a:pt x="191588" y="52251"/>
                  </a:cubicBezTo>
                  <a:lnTo>
                    <a:pt x="217714" y="43543"/>
                  </a:lnTo>
                  <a:cubicBezTo>
                    <a:pt x="223520" y="34834"/>
                    <a:pt x="226958" y="23955"/>
                    <a:pt x="235131" y="17417"/>
                  </a:cubicBezTo>
                  <a:cubicBezTo>
                    <a:pt x="240811" y="12873"/>
                    <a:pt x="293812" y="570"/>
                    <a:pt x="296091" y="0"/>
                  </a:cubicBezTo>
                  <a:cubicBezTo>
                    <a:pt x="362857" y="2903"/>
                    <a:pt x="429914" y="1832"/>
                    <a:pt x="496388" y="8708"/>
                  </a:cubicBezTo>
                  <a:cubicBezTo>
                    <a:pt x="518179" y="10962"/>
                    <a:pt x="562467" y="31538"/>
                    <a:pt x="583474" y="43543"/>
                  </a:cubicBezTo>
                  <a:cubicBezTo>
                    <a:pt x="592561" y="48736"/>
                    <a:pt x="600238" y="56279"/>
                    <a:pt x="609600" y="60960"/>
                  </a:cubicBezTo>
                  <a:cubicBezTo>
                    <a:pt x="617810" y="65065"/>
                    <a:pt x="627017" y="66765"/>
                    <a:pt x="635725" y="69668"/>
                  </a:cubicBezTo>
                  <a:cubicBezTo>
                    <a:pt x="651923" y="85865"/>
                    <a:pt x="657301" y="93519"/>
                    <a:pt x="679268" y="104503"/>
                  </a:cubicBezTo>
                  <a:cubicBezTo>
                    <a:pt x="687479" y="108608"/>
                    <a:pt x="696685" y="110308"/>
                    <a:pt x="705394" y="113211"/>
                  </a:cubicBezTo>
                  <a:cubicBezTo>
                    <a:pt x="753292" y="145142"/>
                    <a:pt x="712651" y="113211"/>
                    <a:pt x="748937" y="156754"/>
                  </a:cubicBezTo>
                  <a:cubicBezTo>
                    <a:pt x="804819" y="223813"/>
                    <a:pt x="749234" y="144137"/>
                    <a:pt x="792480" y="209005"/>
                  </a:cubicBezTo>
                  <a:cubicBezTo>
                    <a:pt x="795383" y="217714"/>
                    <a:pt x="796730" y="227107"/>
                    <a:pt x="801188" y="235131"/>
                  </a:cubicBezTo>
                  <a:cubicBezTo>
                    <a:pt x="811354" y="253430"/>
                    <a:pt x="836023" y="287383"/>
                    <a:pt x="836023" y="287383"/>
                  </a:cubicBezTo>
                  <a:cubicBezTo>
                    <a:pt x="838926" y="296091"/>
                    <a:pt x="840626" y="305298"/>
                    <a:pt x="844731" y="313508"/>
                  </a:cubicBezTo>
                  <a:cubicBezTo>
                    <a:pt x="849412" y="322870"/>
                    <a:pt x="858025" y="330014"/>
                    <a:pt x="862148" y="339634"/>
                  </a:cubicBezTo>
                  <a:cubicBezTo>
                    <a:pt x="866863" y="350635"/>
                    <a:pt x="867418" y="363004"/>
                    <a:pt x="870857" y="374468"/>
                  </a:cubicBezTo>
                  <a:cubicBezTo>
                    <a:pt x="876133" y="392053"/>
                    <a:pt x="882468" y="409303"/>
                    <a:pt x="888274" y="426720"/>
                  </a:cubicBezTo>
                  <a:lnTo>
                    <a:pt x="905691" y="478971"/>
                  </a:lnTo>
                  <a:lnTo>
                    <a:pt x="914400" y="505097"/>
                  </a:lnTo>
                  <a:cubicBezTo>
                    <a:pt x="937459" y="666522"/>
                    <a:pt x="913201" y="485780"/>
                    <a:pt x="940525" y="827314"/>
                  </a:cubicBezTo>
                  <a:cubicBezTo>
                    <a:pt x="960270" y="1074109"/>
                    <a:pt x="950699" y="972586"/>
                    <a:pt x="966651" y="1132114"/>
                  </a:cubicBezTo>
                  <a:cubicBezTo>
                    <a:pt x="963748" y="1210491"/>
                    <a:pt x="965044" y="1289136"/>
                    <a:pt x="957943" y="1367245"/>
                  </a:cubicBezTo>
                  <a:cubicBezTo>
                    <a:pt x="956281" y="1385529"/>
                    <a:pt x="946331" y="1402080"/>
                    <a:pt x="940525" y="1419497"/>
                  </a:cubicBezTo>
                  <a:cubicBezTo>
                    <a:pt x="937622" y="1428206"/>
                    <a:pt x="936909" y="1437985"/>
                    <a:pt x="931817" y="1445623"/>
                  </a:cubicBezTo>
                  <a:cubicBezTo>
                    <a:pt x="926011" y="1454331"/>
                    <a:pt x="919081" y="1462387"/>
                    <a:pt x="914400" y="1471748"/>
                  </a:cubicBezTo>
                  <a:cubicBezTo>
                    <a:pt x="910295" y="1479959"/>
                    <a:pt x="910783" y="1490236"/>
                    <a:pt x="905691" y="1497874"/>
                  </a:cubicBezTo>
                  <a:cubicBezTo>
                    <a:pt x="889320" y="1522431"/>
                    <a:pt x="848076" y="1544993"/>
                    <a:pt x="827314" y="1558834"/>
                  </a:cubicBezTo>
                  <a:cubicBezTo>
                    <a:pt x="818605" y="1564640"/>
                    <a:pt x="811117" y="1572941"/>
                    <a:pt x="801188" y="1576251"/>
                  </a:cubicBezTo>
                  <a:cubicBezTo>
                    <a:pt x="781673" y="1582756"/>
                    <a:pt x="760544" y="1590542"/>
                    <a:pt x="740228" y="1593668"/>
                  </a:cubicBezTo>
                  <a:cubicBezTo>
                    <a:pt x="714247" y="1597665"/>
                    <a:pt x="687977" y="1599474"/>
                    <a:pt x="661851" y="1602377"/>
                  </a:cubicBezTo>
                  <a:cubicBezTo>
                    <a:pt x="585020" y="1598718"/>
                    <a:pt x="503384" y="1601996"/>
                    <a:pt x="426720" y="1584960"/>
                  </a:cubicBezTo>
                  <a:cubicBezTo>
                    <a:pt x="398445" y="1578677"/>
                    <a:pt x="394428" y="1571120"/>
                    <a:pt x="365760" y="1558834"/>
                  </a:cubicBezTo>
                  <a:cubicBezTo>
                    <a:pt x="357322" y="1555218"/>
                    <a:pt x="348343" y="1553028"/>
                    <a:pt x="339634" y="1550125"/>
                  </a:cubicBezTo>
                  <a:cubicBezTo>
                    <a:pt x="309775" y="1505337"/>
                    <a:pt x="337562" y="1539761"/>
                    <a:pt x="296091" y="1506583"/>
                  </a:cubicBezTo>
                  <a:cubicBezTo>
                    <a:pt x="289680" y="1501454"/>
                    <a:pt x="285243" y="1494091"/>
                    <a:pt x="278674" y="1489165"/>
                  </a:cubicBezTo>
                  <a:cubicBezTo>
                    <a:pt x="261928" y="1476605"/>
                    <a:pt x="241225" y="1469132"/>
                    <a:pt x="226423" y="1454331"/>
                  </a:cubicBezTo>
                  <a:cubicBezTo>
                    <a:pt x="220617" y="1448525"/>
                    <a:pt x="214134" y="1443325"/>
                    <a:pt x="209005" y="1436914"/>
                  </a:cubicBezTo>
                  <a:cubicBezTo>
                    <a:pt x="202467" y="1428741"/>
                    <a:pt x="198989" y="1418189"/>
                    <a:pt x="191588" y="1410788"/>
                  </a:cubicBezTo>
                  <a:cubicBezTo>
                    <a:pt x="184187" y="1403387"/>
                    <a:pt x="174171" y="1399177"/>
                    <a:pt x="165463" y="1393371"/>
                  </a:cubicBezTo>
                  <a:lnTo>
                    <a:pt x="148045" y="1341120"/>
                  </a:lnTo>
                  <a:cubicBezTo>
                    <a:pt x="145142" y="1332411"/>
                    <a:pt x="143442" y="1323205"/>
                    <a:pt x="139337" y="1314994"/>
                  </a:cubicBezTo>
                  <a:cubicBezTo>
                    <a:pt x="123857" y="1284034"/>
                    <a:pt x="121753" y="1283930"/>
                    <a:pt x="113211" y="1254034"/>
                  </a:cubicBezTo>
                  <a:cubicBezTo>
                    <a:pt x="107125" y="1232732"/>
                    <a:pt x="97436" y="1182474"/>
                    <a:pt x="87085" y="1166948"/>
                  </a:cubicBezTo>
                  <a:lnTo>
                    <a:pt x="69668" y="1140823"/>
                  </a:lnTo>
                  <a:cubicBezTo>
                    <a:pt x="56508" y="1088179"/>
                    <a:pt x="64744" y="1117340"/>
                    <a:pt x="43543" y="1053737"/>
                  </a:cubicBezTo>
                  <a:cubicBezTo>
                    <a:pt x="40640" y="1045028"/>
                    <a:pt x="36634" y="1036612"/>
                    <a:pt x="34834" y="1027611"/>
                  </a:cubicBezTo>
                  <a:cubicBezTo>
                    <a:pt x="24325" y="975067"/>
                    <a:pt x="30806" y="998110"/>
                    <a:pt x="17417" y="957943"/>
                  </a:cubicBezTo>
                  <a:cubicBezTo>
                    <a:pt x="10410" y="824810"/>
                    <a:pt x="0" y="648408"/>
                    <a:pt x="0" y="522514"/>
                  </a:cubicBezTo>
                  <a:cubicBezTo>
                    <a:pt x="0" y="432479"/>
                    <a:pt x="3572" y="342437"/>
                    <a:pt x="8708" y="252548"/>
                  </a:cubicBezTo>
                  <a:cubicBezTo>
                    <a:pt x="9391" y="240599"/>
                    <a:pt x="14821" y="229398"/>
                    <a:pt x="17417" y="217714"/>
                  </a:cubicBezTo>
                  <a:cubicBezTo>
                    <a:pt x="20628" y="203265"/>
                    <a:pt x="22914" y="188620"/>
                    <a:pt x="26125" y="174171"/>
                  </a:cubicBezTo>
                  <a:cubicBezTo>
                    <a:pt x="28721" y="162487"/>
                    <a:pt x="31546" y="150845"/>
                    <a:pt x="34834" y="139337"/>
                  </a:cubicBezTo>
                  <a:cubicBezTo>
                    <a:pt x="37356" y="130510"/>
                    <a:pt x="34834" y="110309"/>
                    <a:pt x="34834" y="10450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任意形状 101">
              <a:extLst>
                <a:ext uri="{FF2B5EF4-FFF2-40B4-BE49-F238E27FC236}">
                  <a16:creationId xmlns:a16="http://schemas.microsoft.com/office/drawing/2014/main" id="{5C131DB6-D5D4-604E-F6A7-334A768AEFFA}"/>
                </a:ext>
              </a:extLst>
            </p:cNvPr>
            <p:cNvSpPr/>
            <p:nvPr/>
          </p:nvSpPr>
          <p:spPr>
            <a:xfrm>
              <a:off x="1651000" y="717550"/>
              <a:ext cx="1466850" cy="1143000"/>
            </a:xfrm>
            <a:custGeom>
              <a:avLst/>
              <a:gdLst>
                <a:gd name="connsiteX0" fmla="*/ 139700 w 1466850"/>
                <a:gd name="connsiteY0" fmla="*/ 25400 h 1143000"/>
                <a:gd name="connsiteX1" fmla="*/ 107950 w 1466850"/>
                <a:gd name="connsiteY1" fmla="*/ 50800 h 1143000"/>
                <a:gd name="connsiteX2" fmla="*/ 69850 w 1466850"/>
                <a:gd name="connsiteY2" fmla="*/ 82550 h 1143000"/>
                <a:gd name="connsiteX3" fmla="*/ 50800 w 1466850"/>
                <a:gd name="connsiteY3" fmla="*/ 120650 h 1143000"/>
                <a:gd name="connsiteX4" fmla="*/ 38100 w 1466850"/>
                <a:gd name="connsiteY4" fmla="*/ 146050 h 1143000"/>
                <a:gd name="connsiteX5" fmla="*/ 25400 w 1466850"/>
                <a:gd name="connsiteY5" fmla="*/ 184150 h 1143000"/>
                <a:gd name="connsiteX6" fmla="*/ 19050 w 1466850"/>
                <a:gd name="connsiteY6" fmla="*/ 203200 h 1143000"/>
                <a:gd name="connsiteX7" fmla="*/ 12700 w 1466850"/>
                <a:gd name="connsiteY7" fmla="*/ 222250 h 1143000"/>
                <a:gd name="connsiteX8" fmla="*/ 0 w 1466850"/>
                <a:gd name="connsiteY8" fmla="*/ 279400 h 1143000"/>
                <a:gd name="connsiteX9" fmla="*/ 6350 w 1466850"/>
                <a:gd name="connsiteY9" fmla="*/ 317500 h 1143000"/>
                <a:gd name="connsiteX10" fmla="*/ 19050 w 1466850"/>
                <a:gd name="connsiteY10" fmla="*/ 393700 h 1143000"/>
                <a:gd name="connsiteX11" fmla="*/ 31750 w 1466850"/>
                <a:gd name="connsiteY11" fmla="*/ 431800 h 1143000"/>
                <a:gd name="connsiteX12" fmla="*/ 44450 w 1466850"/>
                <a:gd name="connsiteY12" fmla="*/ 476250 h 1143000"/>
                <a:gd name="connsiteX13" fmla="*/ 88900 w 1466850"/>
                <a:gd name="connsiteY13" fmla="*/ 533400 h 1143000"/>
                <a:gd name="connsiteX14" fmla="*/ 133350 w 1466850"/>
                <a:gd name="connsiteY14" fmla="*/ 577850 h 1143000"/>
                <a:gd name="connsiteX15" fmla="*/ 171450 w 1466850"/>
                <a:gd name="connsiteY15" fmla="*/ 603250 h 1143000"/>
                <a:gd name="connsiteX16" fmla="*/ 190500 w 1466850"/>
                <a:gd name="connsiteY16" fmla="*/ 615950 h 1143000"/>
                <a:gd name="connsiteX17" fmla="*/ 209550 w 1466850"/>
                <a:gd name="connsiteY17" fmla="*/ 635000 h 1143000"/>
                <a:gd name="connsiteX18" fmla="*/ 247650 w 1466850"/>
                <a:gd name="connsiteY18" fmla="*/ 660400 h 1143000"/>
                <a:gd name="connsiteX19" fmla="*/ 266700 w 1466850"/>
                <a:gd name="connsiteY19" fmla="*/ 673100 h 1143000"/>
                <a:gd name="connsiteX20" fmla="*/ 304800 w 1466850"/>
                <a:gd name="connsiteY20" fmla="*/ 704850 h 1143000"/>
                <a:gd name="connsiteX21" fmla="*/ 342900 w 1466850"/>
                <a:gd name="connsiteY21" fmla="*/ 730250 h 1143000"/>
                <a:gd name="connsiteX22" fmla="*/ 355600 w 1466850"/>
                <a:gd name="connsiteY22" fmla="*/ 749300 h 1143000"/>
                <a:gd name="connsiteX23" fmla="*/ 374650 w 1466850"/>
                <a:gd name="connsiteY23" fmla="*/ 755650 h 1143000"/>
                <a:gd name="connsiteX24" fmla="*/ 400050 w 1466850"/>
                <a:gd name="connsiteY24" fmla="*/ 781050 h 1143000"/>
                <a:gd name="connsiteX25" fmla="*/ 412750 w 1466850"/>
                <a:gd name="connsiteY25" fmla="*/ 800100 h 1143000"/>
                <a:gd name="connsiteX26" fmla="*/ 431800 w 1466850"/>
                <a:gd name="connsiteY26" fmla="*/ 812800 h 1143000"/>
                <a:gd name="connsiteX27" fmla="*/ 495300 w 1466850"/>
                <a:gd name="connsiteY27" fmla="*/ 863600 h 1143000"/>
                <a:gd name="connsiteX28" fmla="*/ 527050 w 1466850"/>
                <a:gd name="connsiteY28" fmla="*/ 889000 h 1143000"/>
                <a:gd name="connsiteX29" fmla="*/ 565150 w 1466850"/>
                <a:gd name="connsiteY29" fmla="*/ 914400 h 1143000"/>
                <a:gd name="connsiteX30" fmla="*/ 590550 w 1466850"/>
                <a:gd name="connsiteY30" fmla="*/ 927100 h 1143000"/>
                <a:gd name="connsiteX31" fmla="*/ 609600 w 1466850"/>
                <a:gd name="connsiteY31" fmla="*/ 933450 h 1143000"/>
                <a:gd name="connsiteX32" fmla="*/ 628650 w 1466850"/>
                <a:gd name="connsiteY32" fmla="*/ 946150 h 1143000"/>
                <a:gd name="connsiteX33" fmla="*/ 647700 w 1466850"/>
                <a:gd name="connsiteY33" fmla="*/ 952500 h 1143000"/>
                <a:gd name="connsiteX34" fmla="*/ 666750 w 1466850"/>
                <a:gd name="connsiteY34" fmla="*/ 965200 h 1143000"/>
                <a:gd name="connsiteX35" fmla="*/ 704850 w 1466850"/>
                <a:gd name="connsiteY35" fmla="*/ 984250 h 1143000"/>
                <a:gd name="connsiteX36" fmla="*/ 723900 w 1466850"/>
                <a:gd name="connsiteY36" fmla="*/ 996950 h 1143000"/>
                <a:gd name="connsiteX37" fmla="*/ 742950 w 1466850"/>
                <a:gd name="connsiteY37" fmla="*/ 1003300 h 1143000"/>
                <a:gd name="connsiteX38" fmla="*/ 787400 w 1466850"/>
                <a:gd name="connsiteY38" fmla="*/ 1028700 h 1143000"/>
                <a:gd name="connsiteX39" fmla="*/ 812800 w 1466850"/>
                <a:gd name="connsiteY39" fmla="*/ 1041400 h 1143000"/>
                <a:gd name="connsiteX40" fmla="*/ 838200 w 1466850"/>
                <a:gd name="connsiteY40" fmla="*/ 1060450 h 1143000"/>
                <a:gd name="connsiteX41" fmla="*/ 857250 w 1466850"/>
                <a:gd name="connsiteY41" fmla="*/ 1066800 h 1143000"/>
                <a:gd name="connsiteX42" fmla="*/ 876300 w 1466850"/>
                <a:gd name="connsiteY42" fmla="*/ 1079500 h 1143000"/>
                <a:gd name="connsiteX43" fmla="*/ 908050 w 1466850"/>
                <a:gd name="connsiteY43" fmla="*/ 1092200 h 1143000"/>
                <a:gd name="connsiteX44" fmla="*/ 927100 w 1466850"/>
                <a:gd name="connsiteY44" fmla="*/ 1098550 h 1143000"/>
                <a:gd name="connsiteX45" fmla="*/ 971550 w 1466850"/>
                <a:gd name="connsiteY45" fmla="*/ 1123950 h 1143000"/>
                <a:gd name="connsiteX46" fmla="*/ 996950 w 1466850"/>
                <a:gd name="connsiteY46" fmla="*/ 1130300 h 1143000"/>
                <a:gd name="connsiteX47" fmla="*/ 1041400 w 1466850"/>
                <a:gd name="connsiteY47" fmla="*/ 1143000 h 1143000"/>
                <a:gd name="connsiteX48" fmla="*/ 1104900 w 1466850"/>
                <a:gd name="connsiteY48" fmla="*/ 1123950 h 1143000"/>
                <a:gd name="connsiteX49" fmla="*/ 1123950 w 1466850"/>
                <a:gd name="connsiteY49" fmla="*/ 1111250 h 1143000"/>
                <a:gd name="connsiteX50" fmla="*/ 1149350 w 1466850"/>
                <a:gd name="connsiteY50" fmla="*/ 1092200 h 1143000"/>
                <a:gd name="connsiteX51" fmla="*/ 1200150 w 1466850"/>
                <a:gd name="connsiteY51" fmla="*/ 1060450 h 1143000"/>
                <a:gd name="connsiteX52" fmla="*/ 1244600 w 1466850"/>
                <a:gd name="connsiteY52" fmla="*/ 1028700 h 1143000"/>
                <a:gd name="connsiteX53" fmla="*/ 1276350 w 1466850"/>
                <a:gd name="connsiteY53" fmla="*/ 1009650 h 1143000"/>
                <a:gd name="connsiteX54" fmla="*/ 1295400 w 1466850"/>
                <a:gd name="connsiteY54" fmla="*/ 996950 h 1143000"/>
                <a:gd name="connsiteX55" fmla="*/ 1327150 w 1466850"/>
                <a:gd name="connsiteY55" fmla="*/ 958850 h 1143000"/>
                <a:gd name="connsiteX56" fmla="*/ 1339850 w 1466850"/>
                <a:gd name="connsiteY56" fmla="*/ 939800 h 1143000"/>
                <a:gd name="connsiteX57" fmla="*/ 1397000 w 1466850"/>
                <a:gd name="connsiteY57" fmla="*/ 857250 h 1143000"/>
                <a:gd name="connsiteX58" fmla="*/ 1409700 w 1466850"/>
                <a:gd name="connsiteY58" fmla="*/ 819150 h 1143000"/>
                <a:gd name="connsiteX59" fmla="*/ 1416050 w 1466850"/>
                <a:gd name="connsiteY59" fmla="*/ 800100 h 1143000"/>
                <a:gd name="connsiteX60" fmla="*/ 1428750 w 1466850"/>
                <a:gd name="connsiteY60" fmla="*/ 762000 h 1143000"/>
                <a:gd name="connsiteX61" fmla="*/ 1435100 w 1466850"/>
                <a:gd name="connsiteY61" fmla="*/ 736600 h 1143000"/>
                <a:gd name="connsiteX62" fmla="*/ 1447800 w 1466850"/>
                <a:gd name="connsiteY62" fmla="*/ 698500 h 1143000"/>
                <a:gd name="connsiteX63" fmla="*/ 1454150 w 1466850"/>
                <a:gd name="connsiteY63" fmla="*/ 666750 h 1143000"/>
                <a:gd name="connsiteX64" fmla="*/ 1466850 w 1466850"/>
                <a:gd name="connsiteY64" fmla="*/ 584200 h 1143000"/>
                <a:gd name="connsiteX65" fmla="*/ 1454150 w 1466850"/>
                <a:gd name="connsiteY65" fmla="*/ 501650 h 1143000"/>
                <a:gd name="connsiteX66" fmla="*/ 1441450 w 1466850"/>
                <a:gd name="connsiteY66" fmla="*/ 482600 h 1143000"/>
                <a:gd name="connsiteX67" fmla="*/ 1422400 w 1466850"/>
                <a:gd name="connsiteY67" fmla="*/ 463550 h 1143000"/>
                <a:gd name="connsiteX68" fmla="*/ 1390650 w 1466850"/>
                <a:gd name="connsiteY68" fmla="*/ 438150 h 1143000"/>
                <a:gd name="connsiteX69" fmla="*/ 1308100 w 1466850"/>
                <a:gd name="connsiteY69" fmla="*/ 412750 h 1143000"/>
                <a:gd name="connsiteX70" fmla="*/ 1282700 w 1466850"/>
                <a:gd name="connsiteY70" fmla="*/ 400050 h 1143000"/>
                <a:gd name="connsiteX71" fmla="*/ 1263650 w 1466850"/>
                <a:gd name="connsiteY71" fmla="*/ 387350 h 1143000"/>
                <a:gd name="connsiteX72" fmla="*/ 1225550 w 1466850"/>
                <a:gd name="connsiteY72" fmla="*/ 374650 h 1143000"/>
                <a:gd name="connsiteX73" fmla="*/ 1206500 w 1466850"/>
                <a:gd name="connsiteY73" fmla="*/ 368300 h 1143000"/>
                <a:gd name="connsiteX74" fmla="*/ 1187450 w 1466850"/>
                <a:gd name="connsiteY74" fmla="*/ 355600 h 1143000"/>
                <a:gd name="connsiteX75" fmla="*/ 1168400 w 1466850"/>
                <a:gd name="connsiteY75" fmla="*/ 349250 h 1143000"/>
                <a:gd name="connsiteX76" fmla="*/ 1104900 w 1466850"/>
                <a:gd name="connsiteY76" fmla="*/ 298450 h 1143000"/>
                <a:gd name="connsiteX77" fmla="*/ 1066800 w 1466850"/>
                <a:gd name="connsiteY77" fmla="*/ 273050 h 1143000"/>
                <a:gd name="connsiteX78" fmla="*/ 1041400 w 1466850"/>
                <a:gd name="connsiteY78" fmla="*/ 254000 h 1143000"/>
                <a:gd name="connsiteX79" fmla="*/ 1003300 w 1466850"/>
                <a:gd name="connsiteY79" fmla="*/ 228600 h 1143000"/>
                <a:gd name="connsiteX80" fmla="*/ 977900 w 1466850"/>
                <a:gd name="connsiteY80" fmla="*/ 209550 h 1143000"/>
                <a:gd name="connsiteX81" fmla="*/ 958850 w 1466850"/>
                <a:gd name="connsiteY81" fmla="*/ 184150 h 1143000"/>
                <a:gd name="connsiteX82" fmla="*/ 939800 w 1466850"/>
                <a:gd name="connsiteY82" fmla="*/ 177800 h 1143000"/>
                <a:gd name="connsiteX83" fmla="*/ 920750 w 1466850"/>
                <a:gd name="connsiteY83" fmla="*/ 165100 h 1143000"/>
                <a:gd name="connsiteX84" fmla="*/ 889000 w 1466850"/>
                <a:gd name="connsiteY84" fmla="*/ 139700 h 1143000"/>
                <a:gd name="connsiteX85" fmla="*/ 863600 w 1466850"/>
                <a:gd name="connsiteY85" fmla="*/ 114300 h 1143000"/>
                <a:gd name="connsiteX86" fmla="*/ 844550 w 1466850"/>
                <a:gd name="connsiteY86" fmla="*/ 107950 h 1143000"/>
                <a:gd name="connsiteX87" fmla="*/ 806450 w 1466850"/>
                <a:gd name="connsiteY87" fmla="*/ 82550 h 1143000"/>
                <a:gd name="connsiteX88" fmla="*/ 787400 w 1466850"/>
                <a:gd name="connsiteY88" fmla="*/ 69850 h 1143000"/>
                <a:gd name="connsiteX89" fmla="*/ 749300 w 1466850"/>
                <a:gd name="connsiteY89" fmla="*/ 50800 h 1143000"/>
                <a:gd name="connsiteX90" fmla="*/ 730250 w 1466850"/>
                <a:gd name="connsiteY90" fmla="*/ 31750 h 1143000"/>
                <a:gd name="connsiteX91" fmla="*/ 692150 w 1466850"/>
                <a:gd name="connsiteY91" fmla="*/ 19050 h 1143000"/>
                <a:gd name="connsiteX92" fmla="*/ 660400 w 1466850"/>
                <a:gd name="connsiteY92" fmla="*/ 6350 h 1143000"/>
                <a:gd name="connsiteX93" fmla="*/ 330200 w 1466850"/>
                <a:gd name="connsiteY93" fmla="*/ 0 h 1143000"/>
                <a:gd name="connsiteX94" fmla="*/ 266700 w 1466850"/>
                <a:gd name="connsiteY94" fmla="*/ 6350 h 1143000"/>
                <a:gd name="connsiteX95" fmla="*/ 247650 w 1466850"/>
                <a:gd name="connsiteY95" fmla="*/ 12700 h 1143000"/>
                <a:gd name="connsiteX96" fmla="*/ 222250 w 1466850"/>
                <a:gd name="connsiteY96" fmla="*/ 6350 h 1143000"/>
                <a:gd name="connsiteX97" fmla="*/ 196850 w 1466850"/>
                <a:gd name="connsiteY97" fmla="*/ 12700 h 1143000"/>
                <a:gd name="connsiteX98" fmla="*/ 139700 w 1466850"/>
                <a:gd name="connsiteY98" fmla="*/ 254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466850" h="1143000">
                  <a:moveTo>
                    <a:pt x="139700" y="25400"/>
                  </a:moveTo>
                  <a:cubicBezTo>
                    <a:pt x="124883" y="31750"/>
                    <a:pt x="118150" y="41875"/>
                    <a:pt x="107950" y="50800"/>
                  </a:cubicBezTo>
                  <a:cubicBezTo>
                    <a:pt x="68836" y="85025"/>
                    <a:pt x="108837" y="56558"/>
                    <a:pt x="69850" y="82550"/>
                  </a:cubicBezTo>
                  <a:cubicBezTo>
                    <a:pt x="45444" y="119159"/>
                    <a:pt x="66574" y="83844"/>
                    <a:pt x="50800" y="120650"/>
                  </a:cubicBezTo>
                  <a:cubicBezTo>
                    <a:pt x="47071" y="129351"/>
                    <a:pt x="41616" y="137261"/>
                    <a:pt x="38100" y="146050"/>
                  </a:cubicBezTo>
                  <a:cubicBezTo>
                    <a:pt x="33128" y="158479"/>
                    <a:pt x="29633" y="171450"/>
                    <a:pt x="25400" y="184150"/>
                  </a:cubicBezTo>
                  <a:lnTo>
                    <a:pt x="19050" y="203200"/>
                  </a:lnTo>
                  <a:cubicBezTo>
                    <a:pt x="16933" y="209550"/>
                    <a:pt x="14323" y="215756"/>
                    <a:pt x="12700" y="222250"/>
                  </a:cubicBezTo>
                  <a:cubicBezTo>
                    <a:pt x="3732" y="258121"/>
                    <a:pt x="8062" y="239092"/>
                    <a:pt x="0" y="279400"/>
                  </a:cubicBezTo>
                  <a:cubicBezTo>
                    <a:pt x="2117" y="292100"/>
                    <a:pt x="4392" y="304775"/>
                    <a:pt x="6350" y="317500"/>
                  </a:cubicBezTo>
                  <a:cubicBezTo>
                    <a:pt x="9557" y="338344"/>
                    <a:pt x="13132" y="372001"/>
                    <a:pt x="19050" y="393700"/>
                  </a:cubicBezTo>
                  <a:cubicBezTo>
                    <a:pt x="22572" y="406615"/>
                    <a:pt x="28503" y="418813"/>
                    <a:pt x="31750" y="431800"/>
                  </a:cubicBezTo>
                  <a:cubicBezTo>
                    <a:pt x="33245" y="437779"/>
                    <a:pt x="40309" y="468797"/>
                    <a:pt x="44450" y="476250"/>
                  </a:cubicBezTo>
                  <a:cubicBezTo>
                    <a:pt x="63438" y="510429"/>
                    <a:pt x="65760" y="510260"/>
                    <a:pt x="88900" y="533400"/>
                  </a:cubicBezTo>
                  <a:cubicBezTo>
                    <a:pt x="100077" y="566930"/>
                    <a:pt x="89681" y="548737"/>
                    <a:pt x="133350" y="577850"/>
                  </a:cubicBezTo>
                  <a:lnTo>
                    <a:pt x="171450" y="603250"/>
                  </a:lnTo>
                  <a:cubicBezTo>
                    <a:pt x="177800" y="607483"/>
                    <a:pt x="185104" y="610554"/>
                    <a:pt x="190500" y="615950"/>
                  </a:cubicBezTo>
                  <a:cubicBezTo>
                    <a:pt x="196850" y="622300"/>
                    <a:pt x="202461" y="629487"/>
                    <a:pt x="209550" y="635000"/>
                  </a:cubicBezTo>
                  <a:cubicBezTo>
                    <a:pt x="221598" y="644371"/>
                    <a:pt x="234950" y="651933"/>
                    <a:pt x="247650" y="660400"/>
                  </a:cubicBezTo>
                  <a:lnTo>
                    <a:pt x="266700" y="673100"/>
                  </a:lnTo>
                  <a:cubicBezTo>
                    <a:pt x="334773" y="718482"/>
                    <a:pt x="231461" y="647808"/>
                    <a:pt x="304800" y="704850"/>
                  </a:cubicBezTo>
                  <a:cubicBezTo>
                    <a:pt x="316848" y="714221"/>
                    <a:pt x="342900" y="730250"/>
                    <a:pt x="342900" y="730250"/>
                  </a:cubicBezTo>
                  <a:cubicBezTo>
                    <a:pt x="347133" y="736600"/>
                    <a:pt x="349641" y="744532"/>
                    <a:pt x="355600" y="749300"/>
                  </a:cubicBezTo>
                  <a:cubicBezTo>
                    <a:pt x="360827" y="753481"/>
                    <a:pt x="369203" y="751759"/>
                    <a:pt x="374650" y="755650"/>
                  </a:cubicBezTo>
                  <a:cubicBezTo>
                    <a:pt x="384393" y="762610"/>
                    <a:pt x="392258" y="771959"/>
                    <a:pt x="400050" y="781050"/>
                  </a:cubicBezTo>
                  <a:cubicBezTo>
                    <a:pt x="405017" y="786844"/>
                    <a:pt x="407354" y="794704"/>
                    <a:pt x="412750" y="800100"/>
                  </a:cubicBezTo>
                  <a:cubicBezTo>
                    <a:pt x="418146" y="805496"/>
                    <a:pt x="426096" y="807730"/>
                    <a:pt x="431800" y="812800"/>
                  </a:cubicBezTo>
                  <a:cubicBezTo>
                    <a:pt x="489392" y="863993"/>
                    <a:pt x="447090" y="839495"/>
                    <a:pt x="495300" y="863600"/>
                  </a:cubicBezTo>
                  <a:cubicBezTo>
                    <a:pt x="518766" y="898799"/>
                    <a:pt x="494574" y="870958"/>
                    <a:pt x="527050" y="889000"/>
                  </a:cubicBezTo>
                  <a:cubicBezTo>
                    <a:pt x="540393" y="896413"/>
                    <a:pt x="551498" y="907574"/>
                    <a:pt x="565150" y="914400"/>
                  </a:cubicBezTo>
                  <a:cubicBezTo>
                    <a:pt x="573617" y="918633"/>
                    <a:pt x="581849" y="923371"/>
                    <a:pt x="590550" y="927100"/>
                  </a:cubicBezTo>
                  <a:cubicBezTo>
                    <a:pt x="596702" y="929737"/>
                    <a:pt x="603613" y="930457"/>
                    <a:pt x="609600" y="933450"/>
                  </a:cubicBezTo>
                  <a:cubicBezTo>
                    <a:pt x="616426" y="936863"/>
                    <a:pt x="621824" y="942737"/>
                    <a:pt x="628650" y="946150"/>
                  </a:cubicBezTo>
                  <a:cubicBezTo>
                    <a:pt x="634637" y="949143"/>
                    <a:pt x="641713" y="949507"/>
                    <a:pt x="647700" y="952500"/>
                  </a:cubicBezTo>
                  <a:cubicBezTo>
                    <a:pt x="654526" y="955913"/>
                    <a:pt x="660079" y="961494"/>
                    <a:pt x="666750" y="965200"/>
                  </a:cubicBezTo>
                  <a:cubicBezTo>
                    <a:pt x="679162" y="972096"/>
                    <a:pt x="692438" y="977354"/>
                    <a:pt x="704850" y="984250"/>
                  </a:cubicBezTo>
                  <a:cubicBezTo>
                    <a:pt x="711521" y="987956"/>
                    <a:pt x="717074" y="993537"/>
                    <a:pt x="723900" y="996950"/>
                  </a:cubicBezTo>
                  <a:cubicBezTo>
                    <a:pt x="729887" y="999943"/>
                    <a:pt x="736798" y="1000663"/>
                    <a:pt x="742950" y="1003300"/>
                  </a:cubicBezTo>
                  <a:cubicBezTo>
                    <a:pt x="781328" y="1019748"/>
                    <a:pt x="755514" y="1010479"/>
                    <a:pt x="787400" y="1028700"/>
                  </a:cubicBezTo>
                  <a:cubicBezTo>
                    <a:pt x="795619" y="1033396"/>
                    <a:pt x="804773" y="1036383"/>
                    <a:pt x="812800" y="1041400"/>
                  </a:cubicBezTo>
                  <a:cubicBezTo>
                    <a:pt x="821775" y="1047009"/>
                    <a:pt x="829011" y="1055199"/>
                    <a:pt x="838200" y="1060450"/>
                  </a:cubicBezTo>
                  <a:cubicBezTo>
                    <a:pt x="844012" y="1063771"/>
                    <a:pt x="851263" y="1063807"/>
                    <a:pt x="857250" y="1066800"/>
                  </a:cubicBezTo>
                  <a:cubicBezTo>
                    <a:pt x="864076" y="1070213"/>
                    <a:pt x="869474" y="1076087"/>
                    <a:pt x="876300" y="1079500"/>
                  </a:cubicBezTo>
                  <a:cubicBezTo>
                    <a:pt x="886495" y="1084598"/>
                    <a:pt x="897377" y="1088198"/>
                    <a:pt x="908050" y="1092200"/>
                  </a:cubicBezTo>
                  <a:cubicBezTo>
                    <a:pt x="914317" y="1094550"/>
                    <a:pt x="921113" y="1095557"/>
                    <a:pt x="927100" y="1098550"/>
                  </a:cubicBezTo>
                  <a:cubicBezTo>
                    <a:pt x="942364" y="1106182"/>
                    <a:pt x="956014" y="1116888"/>
                    <a:pt x="971550" y="1123950"/>
                  </a:cubicBezTo>
                  <a:cubicBezTo>
                    <a:pt x="979495" y="1127561"/>
                    <a:pt x="988559" y="1127902"/>
                    <a:pt x="996950" y="1130300"/>
                  </a:cubicBezTo>
                  <a:cubicBezTo>
                    <a:pt x="1060719" y="1148520"/>
                    <a:pt x="961995" y="1123149"/>
                    <a:pt x="1041400" y="1143000"/>
                  </a:cubicBezTo>
                  <a:cubicBezTo>
                    <a:pt x="1055599" y="1139450"/>
                    <a:pt x="1095624" y="1130134"/>
                    <a:pt x="1104900" y="1123950"/>
                  </a:cubicBezTo>
                  <a:cubicBezTo>
                    <a:pt x="1111250" y="1119717"/>
                    <a:pt x="1117740" y="1115686"/>
                    <a:pt x="1123950" y="1111250"/>
                  </a:cubicBezTo>
                  <a:cubicBezTo>
                    <a:pt x="1132562" y="1105099"/>
                    <a:pt x="1140544" y="1098071"/>
                    <a:pt x="1149350" y="1092200"/>
                  </a:cubicBezTo>
                  <a:cubicBezTo>
                    <a:pt x="1165965" y="1081123"/>
                    <a:pt x="1183535" y="1071527"/>
                    <a:pt x="1200150" y="1060450"/>
                  </a:cubicBezTo>
                  <a:cubicBezTo>
                    <a:pt x="1215300" y="1050350"/>
                    <a:pt x="1229450" y="1038800"/>
                    <a:pt x="1244600" y="1028700"/>
                  </a:cubicBezTo>
                  <a:cubicBezTo>
                    <a:pt x="1254869" y="1021854"/>
                    <a:pt x="1265884" y="1016191"/>
                    <a:pt x="1276350" y="1009650"/>
                  </a:cubicBezTo>
                  <a:cubicBezTo>
                    <a:pt x="1282822" y="1005605"/>
                    <a:pt x="1289050" y="1001183"/>
                    <a:pt x="1295400" y="996950"/>
                  </a:cubicBezTo>
                  <a:cubicBezTo>
                    <a:pt x="1326932" y="949652"/>
                    <a:pt x="1286406" y="1007743"/>
                    <a:pt x="1327150" y="958850"/>
                  </a:cubicBezTo>
                  <a:cubicBezTo>
                    <a:pt x="1332036" y="952987"/>
                    <a:pt x="1335271" y="945905"/>
                    <a:pt x="1339850" y="939800"/>
                  </a:cubicBezTo>
                  <a:cubicBezTo>
                    <a:pt x="1366494" y="904275"/>
                    <a:pt x="1382771" y="892823"/>
                    <a:pt x="1397000" y="857250"/>
                  </a:cubicBezTo>
                  <a:cubicBezTo>
                    <a:pt x="1401972" y="844821"/>
                    <a:pt x="1405467" y="831850"/>
                    <a:pt x="1409700" y="819150"/>
                  </a:cubicBezTo>
                  <a:lnTo>
                    <a:pt x="1416050" y="800100"/>
                  </a:lnTo>
                  <a:cubicBezTo>
                    <a:pt x="1420283" y="787400"/>
                    <a:pt x="1425503" y="774987"/>
                    <a:pt x="1428750" y="762000"/>
                  </a:cubicBezTo>
                  <a:cubicBezTo>
                    <a:pt x="1430867" y="753533"/>
                    <a:pt x="1432592" y="744959"/>
                    <a:pt x="1435100" y="736600"/>
                  </a:cubicBezTo>
                  <a:cubicBezTo>
                    <a:pt x="1438947" y="723778"/>
                    <a:pt x="1445175" y="711627"/>
                    <a:pt x="1447800" y="698500"/>
                  </a:cubicBezTo>
                  <a:cubicBezTo>
                    <a:pt x="1449917" y="687917"/>
                    <a:pt x="1452724" y="677448"/>
                    <a:pt x="1454150" y="666750"/>
                  </a:cubicBezTo>
                  <a:cubicBezTo>
                    <a:pt x="1465064" y="584896"/>
                    <a:pt x="1452547" y="627110"/>
                    <a:pt x="1466850" y="584200"/>
                  </a:cubicBezTo>
                  <a:cubicBezTo>
                    <a:pt x="1465029" y="565988"/>
                    <a:pt x="1465592" y="524535"/>
                    <a:pt x="1454150" y="501650"/>
                  </a:cubicBezTo>
                  <a:cubicBezTo>
                    <a:pt x="1450737" y="494824"/>
                    <a:pt x="1446336" y="488463"/>
                    <a:pt x="1441450" y="482600"/>
                  </a:cubicBezTo>
                  <a:cubicBezTo>
                    <a:pt x="1435701" y="475701"/>
                    <a:pt x="1429158" y="469464"/>
                    <a:pt x="1422400" y="463550"/>
                  </a:cubicBezTo>
                  <a:cubicBezTo>
                    <a:pt x="1412200" y="454625"/>
                    <a:pt x="1403035" y="443655"/>
                    <a:pt x="1390650" y="438150"/>
                  </a:cubicBezTo>
                  <a:cubicBezTo>
                    <a:pt x="1364342" y="426457"/>
                    <a:pt x="1333850" y="425625"/>
                    <a:pt x="1308100" y="412750"/>
                  </a:cubicBezTo>
                  <a:cubicBezTo>
                    <a:pt x="1299633" y="408517"/>
                    <a:pt x="1290919" y="404746"/>
                    <a:pt x="1282700" y="400050"/>
                  </a:cubicBezTo>
                  <a:cubicBezTo>
                    <a:pt x="1276074" y="396264"/>
                    <a:pt x="1270624" y="390450"/>
                    <a:pt x="1263650" y="387350"/>
                  </a:cubicBezTo>
                  <a:cubicBezTo>
                    <a:pt x="1251417" y="381913"/>
                    <a:pt x="1238250" y="378883"/>
                    <a:pt x="1225550" y="374650"/>
                  </a:cubicBezTo>
                  <a:cubicBezTo>
                    <a:pt x="1219200" y="372533"/>
                    <a:pt x="1212069" y="372013"/>
                    <a:pt x="1206500" y="368300"/>
                  </a:cubicBezTo>
                  <a:cubicBezTo>
                    <a:pt x="1200150" y="364067"/>
                    <a:pt x="1194276" y="359013"/>
                    <a:pt x="1187450" y="355600"/>
                  </a:cubicBezTo>
                  <a:cubicBezTo>
                    <a:pt x="1181463" y="352607"/>
                    <a:pt x="1174251" y="352501"/>
                    <a:pt x="1168400" y="349250"/>
                  </a:cubicBezTo>
                  <a:cubicBezTo>
                    <a:pt x="1104435" y="313714"/>
                    <a:pt x="1153567" y="337384"/>
                    <a:pt x="1104900" y="298450"/>
                  </a:cubicBezTo>
                  <a:cubicBezTo>
                    <a:pt x="1092981" y="288915"/>
                    <a:pt x="1079011" y="282208"/>
                    <a:pt x="1066800" y="273050"/>
                  </a:cubicBezTo>
                  <a:cubicBezTo>
                    <a:pt x="1058333" y="266700"/>
                    <a:pt x="1050070" y="260069"/>
                    <a:pt x="1041400" y="254000"/>
                  </a:cubicBezTo>
                  <a:cubicBezTo>
                    <a:pt x="1028896" y="245247"/>
                    <a:pt x="1015511" y="237758"/>
                    <a:pt x="1003300" y="228600"/>
                  </a:cubicBezTo>
                  <a:cubicBezTo>
                    <a:pt x="994833" y="222250"/>
                    <a:pt x="985384" y="217034"/>
                    <a:pt x="977900" y="209550"/>
                  </a:cubicBezTo>
                  <a:cubicBezTo>
                    <a:pt x="970416" y="202066"/>
                    <a:pt x="966980" y="190925"/>
                    <a:pt x="958850" y="184150"/>
                  </a:cubicBezTo>
                  <a:cubicBezTo>
                    <a:pt x="953708" y="179865"/>
                    <a:pt x="945787" y="180793"/>
                    <a:pt x="939800" y="177800"/>
                  </a:cubicBezTo>
                  <a:cubicBezTo>
                    <a:pt x="932974" y="174387"/>
                    <a:pt x="927100" y="169333"/>
                    <a:pt x="920750" y="165100"/>
                  </a:cubicBezTo>
                  <a:cubicBezTo>
                    <a:pt x="889804" y="118680"/>
                    <a:pt x="928037" y="167583"/>
                    <a:pt x="889000" y="139700"/>
                  </a:cubicBezTo>
                  <a:cubicBezTo>
                    <a:pt x="879257" y="132740"/>
                    <a:pt x="873343" y="121260"/>
                    <a:pt x="863600" y="114300"/>
                  </a:cubicBezTo>
                  <a:cubicBezTo>
                    <a:pt x="858153" y="110409"/>
                    <a:pt x="850401" y="111201"/>
                    <a:pt x="844550" y="107950"/>
                  </a:cubicBezTo>
                  <a:cubicBezTo>
                    <a:pt x="831207" y="100537"/>
                    <a:pt x="819150" y="91017"/>
                    <a:pt x="806450" y="82550"/>
                  </a:cubicBezTo>
                  <a:cubicBezTo>
                    <a:pt x="800100" y="78317"/>
                    <a:pt x="794640" y="72263"/>
                    <a:pt x="787400" y="69850"/>
                  </a:cubicBezTo>
                  <a:cubicBezTo>
                    <a:pt x="768307" y="63486"/>
                    <a:pt x="765713" y="64477"/>
                    <a:pt x="749300" y="50800"/>
                  </a:cubicBezTo>
                  <a:cubicBezTo>
                    <a:pt x="742401" y="45051"/>
                    <a:pt x="738100" y="36111"/>
                    <a:pt x="730250" y="31750"/>
                  </a:cubicBezTo>
                  <a:cubicBezTo>
                    <a:pt x="718548" y="25249"/>
                    <a:pt x="704579" y="24022"/>
                    <a:pt x="692150" y="19050"/>
                  </a:cubicBezTo>
                  <a:cubicBezTo>
                    <a:pt x="681567" y="14817"/>
                    <a:pt x="671783" y="6949"/>
                    <a:pt x="660400" y="6350"/>
                  </a:cubicBezTo>
                  <a:cubicBezTo>
                    <a:pt x="550465" y="564"/>
                    <a:pt x="440267" y="2117"/>
                    <a:pt x="330200" y="0"/>
                  </a:cubicBezTo>
                  <a:cubicBezTo>
                    <a:pt x="309033" y="2117"/>
                    <a:pt x="287725" y="3115"/>
                    <a:pt x="266700" y="6350"/>
                  </a:cubicBezTo>
                  <a:cubicBezTo>
                    <a:pt x="260084" y="7368"/>
                    <a:pt x="254343" y="12700"/>
                    <a:pt x="247650" y="12700"/>
                  </a:cubicBezTo>
                  <a:cubicBezTo>
                    <a:pt x="238923" y="12700"/>
                    <a:pt x="230717" y="8467"/>
                    <a:pt x="222250" y="6350"/>
                  </a:cubicBezTo>
                  <a:cubicBezTo>
                    <a:pt x="213783" y="8467"/>
                    <a:pt x="205209" y="10192"/>
                    <a:pt x="196850" y="12700"/>
                  </a:cubicBezTo>
                  <a:cubicBezTo>
                    <a:pt x="184028" y="16547"/>
                    <a:pt x="154517" y="19050"/>
                    <a:pt x="139700" y="254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4950312A-427B-D600-03DA-94C2E103BF3C}"/>
                </a:ext>
              </a:extLst>
            </p:cNvPr>
            <p:cNvSpPr/>
            <p:nvPr/>
          </p:nvSpPr>
          <p:spPr>
            <a:xfrm>
              <a:off x="1733550" y="3378200"/>
              <a:ext cx="1187450" cy="952500"/>
            </a:xfrm>
            <a:custGeom>
              <a:avLst/>
              <a:gdLst>
                <a:gd name="connsiteX0" fmla="*/ 107950 w 1187450"/>
                <a:gd name="connsiteY0" fmla="*/ 0 h 952500"/>
                <a:gd name="connsiteX1" fmla="*/ 139700 w 1187450"/>
                <a:gd name="connsiteY1" fmla="*/ 6350 h 952500"/>
                <a:gd name="connsiteX2" fmla="*/ 165100 w 1187450"/>
                <a:gd name="connsiteY2" fmla="*/ 12700 h 952500"/>
                <a:gd name="connsiteX3" fmla="*/ 222250 w 1187450"/>
                <a:gd name="connsiteY3" fmla="*/ 19050 h 952500"/>
                <a:gd name="connsiteX4" fmla="*/ 323850 w 1187450"/>
                <a:gd name="connsiteY4" fmla="*/ 38100 h 952500"/>
                <a:gd name="connsiteX5" fmla="*/ 482600 w 1187450"/>
                <a:gd name="connsiteY5" fmla="*/ 57150 h 952500"/>
                <a:gd name="connsiteX6" fmla="*/ 533400 w 1187450"/>
                <a:gd name="connsiteY6" fmla="*/ 69850 h 952500"/>
                <a:gd name="connsiteX7" fmla="*/ 571500 w 1187450"/>
                <a:gd name="connsiteY7" fmla="*/ 82550 h 952500"/>
                <a:gd name="connsiteX8" fmla="*/ 590550 w 1187450"/>
                <a:gd name="connsiteY8" fmla="*/ 88900 h 952500"/>
                <a:gd name="connsiteX9" fmla="*/ 641350 w 1187450"/>
                <a:gd name="connsiteY9" fmla="*/ 127000 h 952500"/>
                <a:gd name="connsiteX10" fmla="*/ 660400 w 1187450"/>
                <a:gd name="connsiteY10" fmla="*/ 139700 h 952500"/>
                <a:gd name="connsiteX11" fmla="*/ 685800 w 1187450"/>
                <a:gd name="connsiteY11" fmla="*/ 146050 h 952500"/>
                <a:gd name="connsiteX12" fmla="*/ 704850 w 1187450"/>
                <a:gd name="connsiteY12" fmla="*/ 152400 h 952500"/>
                <a:gd name="connsiteX13" fmla="*/ 781050 w 1187450"/>
                <a:gd name="connsiteY13" fmla="*/ 203200 h 952500"/>
                <a:gd name="connsiteX14" fmla="*/ 831850 w 1187450"/>
                <a:gd name="connsiteY14" fmla="*/ 234950 h 952500"/>
                <a:gd name="connsiteX15" fmla="*/ 850900 w 1187450"/>
                <a:gd name="connsiteY15" fmla="*/ 241300 h 952500"/>
                <a:gd name="connsiteX16" fmla="*/ 889000 w 1187450"/>
                <a:gd name="connsiteY16" fmla="*/ 273050 h 952500"/>
                <a:gd name="connsiteX17" fmla="*/ 908050 w 1187450"/>
                <a:gd name="connsiteY17" fmla="*/ 279400 h 952500"/>
                <a:gd name="connsiteX18" fmla="*/ 946150 w 1187450"/>
                <a:gd name="connsiteY18" fmla="*/ 304800 h 952500"/>
                <a:gd name="connsiteX19" fmla="*/ 971550 w 1187450"/>
                <a:gd name="connsiteY19" fmla="*/ 317500 h 952500"/>
                <a:gd name="connsiteX20" fmla="*/ 1022350 w 1187450"/>
                <a:gd name="connsiteY20" fmla="*/ 355600 h 952500"/>
                <a:gd name="connsiteX21" fmla="*/ 1085850 w 1187450"/>
                <a:gd name="connsiteY21" fmla="*/ 400050 h 952500"/>
                <a:gd name="connsiteX22" fmla="*/ 1123950 w 1187450"/>
                <a:gd name="connsiteY22" fmla="*/ 431800 h 952500"/>
                <a:gd name="connsiteX23" fmla="*/ 1149350 w 1187450"/>
                <a:gd name="connsiteY23" fmla="*/ 469900 h 952500"/>
                <a:gd name="connsiteX24" fmla="*/ 1168400 w 1187450"/>
                <a:gd name="connsiteY24" fmla="*/ 508000 h 952500"/>
                <a:gd name="connsiteX25" fmla="*/ 1174750 w 1187450"/>
                <a:gd name="connsiteY25" fmla="*/ 546100 h 952500"/>
                <a:gd name="connsiteX26" fmla="*/ 1181100 w 1187450"/>
                <a:gd name="connsiteY26" fmla="*/ 565150 h 952500"/>
                <a:gd name="connsiteX27" fmla="*/ 1187450 w 1187450"/>
                <a:gd name="connsiteY27" fmla="*/ 596900 h 952500"/>
                <a:gd name="connsiteX28" fmla="*/ 1174750 w 1187450"/>
                <a:gd name="connsiteY28" fmla="*/ 660400 h 952500"/>
                <a:gd name="connsiteX29" fmla="*/ 1168400 w 1187450"/>
                <a:gd name="connsiteY29" fmla="*/ 685800 h 952500"/>
                <a:gd name="connsiteX30" fmla="*/ 1155700 w 1187450"/>
                <a:gd name="connsiteY30" fmla="*/ 711200 h 952500"/>
                <a:gd name="connsiteX31" fmla="*/ 1143000 w 1187450"/>
                <a:gd name="connsiteY31" fmla="*/ 730250 h 952500"/>
                <a:gd name="connsiteX32" fmla="*/ 1123950 w 1187450"/>
                <a:gd name="connsiteY32" fmla="*/ 742950 h 952500"/>
                <a:gd name="connsiteX33" fmla="*/ 1098550 w 1187450"/>
                <a:gd name="connsiteY33" fmla="*/ 762000 h 952500"/>
                <a:gd name="connsiteX34" fmla="*/ 1054100 w 1187450"/>
                <a:gd name="connsiteY34" fmla="*/ 781050 h 952500"/>
                <a:gd name="connsiteX35" fmla="*/ 1028700 w 1187450"/>
                <a:gd name="connsiteY35" fmla="*/ 793750 h 952500"/>
                <a:gd name="connsiteX36" fmla="*/ 1009650 w 1187450"/>
                <a:gd name="connsiteY36" fmla="*/ 806450 h 952500"/>
                <a:gd name="connsiteX37" fmla="*/ 990600 w 1187450"/>
                <a:gd name="connsiteY37" fmla="*/ 812800 h 952500"/>
                <a:gd name="connsiteX38" fmla="*/ 952500 w 1187450"/>
                <a:gd name="connsiteY38" fmla="*/ 838200 h 952500"/>
                <a:gd name="connsiteX39" fmla="*/ 927100 w 1187450"/>
                <a:gd name="connsiteY39" fmla="*/ 857250 h 952500"/>
                <a:gd name="connsiteX40" fmla="*/ 889000 w 1187450"/>
                <a:gd name="connsiteY40" fmla="*/ 869950 h 952500"/>
                <a:gd name="connsiteX41" fmla="*/ 857250 w 1187450"/>
                <a:gd name="connsiteY41" fmla="*/ 882650 h 952500"/>
                <a:gd name="connsiteX42" fmla="*/ 825500 w 1187450"/>
                <a:gd name="connsiteY42" fmla="*/ 889000 h 952500"/>
                <a:gd name="connsiteX43" fmla="*/ 800100 w 1187450"/>
                <a:gd name="connsiteY43" fmla="*/ 895350 h 952500"/>
                <a:gd name="connsiteX44" fmla="*/ 762000 w 1187450"/>
                <a:gd name="connsiteY44" fmla="*/ 920750 h 952500"/>
                <a:gd name="connsiteX45" fmla="*/ 723900 w 1187450"/>
                <a:gd name="connsiteY45" fmla="*/ 933450 h 952500"/>
                <a:gd name="connsiteX46" fmla="*/ 704850 w 1187450"/>
                <a:gd name="connsiteY46" fmla="*/ 939800 h 952500"/>
                <a:gd name="connsiteX47" fmla="*/ 628650 w 1187450"/>
                <a:gd name="connsiteY47" fmla="*/ 952500 h 952500"/>
                <a:gd name="connsiteX48" fmla="*/ 508000 w 1187450"/>
                <a:gd name="connsiteY48" fmla="*/ 946150 h 952500"/>
                <a:gd name="connsiteX49" fmla="*/ 463550 w 1187450"/>
                <a:gd name="connsiteY49" fmla="*/ 933450 h 952500"/>
                <a:gd name="connsiteX50" fmla="*/ 425450 w 1187450"/>
                <a:gd name="connsiteY50" fmla="*/ 895350 h 952500"/>
                <a:gd name="connsiteX51" fmla="*/ 400050 w 1187450"/>
                <a:gd name="connsiteY51" fmla="*/ 850900 h 952500"/>
                <a:gd name="connsiteX52" fmla="*/ 381000 w 1187450"/>
                <a:gd name="connsiteY52" fmla="*/ 831850 h 952500"/>
                <a:gd name="connsiteX53" fmla="*/ 361950 w 1187450"/>
                <a:gd name="connsiteY53" fmla="*/ 806450 h 952500"/>
                <a:gd name="connsiteX54" fmla="*/ 349250 w 1187450"/>
                <a:gd name="connsiteY54" fmla="*/ 787400 h 952500"/>
                <a:gd name="connsiteX55" fmla="*/ 330200 w 1187450"/>
                <a:gd name="connsiteY55" fmla="*/ 774700 h 952500"/>
                <a:gd name="connsiteX56" fmla="*/ 311150 w 1187450"/>
                <a:gd name="connsiteY56" fmla="*/ 749300 h 952500"/>
                <a:gd name="connsiteX57" fmla="*/ 292100 w 1187450"/>
                <a:gd name="connsiteY57" fmla="*/ 730250 h 952500"/>
                <a:gd name="connsiteX58" fmla="*/ 279400 w 1187450"/>
                <a:gd name="connsiteY58" fmla="*/ 711200 h 952500"/>
                <a:gd name="connsiteX59" fmla="*/ 260350 w 1187450"/>
                <a:gd name="connsiteY59" fmla="*/ 698500 h 952500"/>
                <a:gd name="connsiteX60" fmla="*/ 228600 w 1187450"/>
                <a:gd name="connsiteY60" fmla="*/ 660400 h 952500"/>
                <a:gd name="connsiteX61" fmla="*/ 209550 w 1187450"/>
                <a:gd name="connsiteY61" fmla="*/ 647700 h 952500"/>
                <a:gd name="connsiteX62" fmla="*/ 196850 w 1187450"/>
                <a:gd name="connsiteY62" fmla="*/ 628650 h 952500"/>
                <a:gd name="connsiteX63" fmla="*/ 158750 w 1187450"/>
                <a:gd name="connsiteY63" fmla="*/ 603250 h 952500"/>
                <a:gd name="connsiteX64" fmla="*/ 127000 w 1187450"/>
                <a:gd name="connsiteY64" fmla="*/ 565150 h 952500"/>
                <a:gd name="connsiteX65" fmla="*/ 82550 w 1187450"/>
                <a:gd name="connsiteY65" fmla="*/ 508000 h 952500"/>
                <a:gd name="connsiteX66" fmla="*/ 63500 w 1187450"/>
                <a:gd name="connsiteY66" fmla="*/ 482600 h 952500"/>
                <a:gd name="connsiteX67" fmla="*/ 44450 w 1187450"/>
                <a:gd name="connsiteY67" fmla="*/ 457200 h 952500"/>
                <a:gd name="connsiteX68" fmla="*/ 19050 w 1187450"/>
                <a:gd name="connsiteY68" fmla="*/ 412750 h 952500"/>
                <a:gd name="connsiteX69" fmla="*/ 12700 w 1187450"/>
                <a:gd name="connsiteY69" fmla="*/ 387350 h 952500"/>
                <a:gd name="connsiteX70" fmla="*/ 0 w 1187450"/>
                <a:gd name="connsiteY70" fmla="*/ 292100 h 952500"/>
                <a:gd name="connsiteX71" fmla="*/ 6350 w 1187450"/>
                <a:gd name="connsiteY71" fmla="*/ 152400 h 952500"/>
                <a:gd name="connsiteX72" fmla="*/ 19050 w 1187450"/>
                <a:gd name="connsiteY72" fmla="*/ 63500 h 952500"/>
                <a:gd name="connsiteX73" fmla="*/ 63500 w 1187450"/>
                <a:gd name="connsiteY73" fmla="*/ 19050 h 952500"/>
                <a:gd name="connsiteX74" fmla="*/ 107950 w 1187450"/>
                <a:gd name="connsiteY74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87450" h="952500">
                  <a:moveTo>
                    <a:pt x="107950" y="0"/>
                  </a:moveTo>
                  <a:cubicBezTo>
                    <a:pt x="118533" y="2117"/>
                    <a:pt x="129164" y="4009"/>
                    <a:pt x="139700" y="6350"/>
                  </a:cubicBezTo>
                  <a:cubicBezTo>
                    <a:pt x="148219" y="8243"/>
                    <a:pt x="156474" y="11373"/>
                    <a:pt x="165100" y="12700"/>
                  </a:cubicBezTo>
                  <a:cubicBezTo>
                    <a:pt x="184044" y="15615"/>
                    <a:pt x="203200" y="16933"/>
                    <a:pt x="222250" y="19050"/>
                  </a:cubicBezTo>
                  <a:cubicBezTo>
                    <a:pt x="258944" y="28224"/>
                    <a:pt x="279427" y="34062"/>
                    <a:pt x="323850" y="38100"/>
                  </a:cubicBezTo>
                  <a:cubicBezTo>
                    <a:pt x="364576" y="41802"/>
                    <a:pt x="446014" y="48004"/>
                    <a:pt x="482600" y="57150"/>
                  </a:cubicBezTo>
                  <a:cubicBezTo>
                    <a:pt x="499533" y="61383"/>
                    <a:pt x="516841" y="64330"/>
                    <a:pt x="533400" y="69850"/>
                  </a:cubicBezTo>
                  <a:lnTo>
                    <a:pt x="571500" y="82550"/>
                  </a:lnTo>
                  <a:cubicBezTo>
                    <a:pt x="577850" y="84667"/>
                    <a:pt x="584981" y="85187"/>
                    <a:pt x="590550" y="88900"/>
                  </a:cubicBezTo>
                  <a:cubicBezTo>
                    <a:pt x="633617" y="117612"/>
                    <a:pt x="581015" y="81749"/>
                    <a:pt x="641350" y="127000"/>
                  </a:cubicBezTo>
                  <a:cubicBezTo>
                    <a:pt x="647455" y="131579"/>
                    <a:pt x="653385" y="136694"/>
                    <a:pt x="660400" y="139700"/>
                  </a:cubicBezTo>
                  <a:cubicBezTo>
                    <a:pt x="668422" y="143138"/>
                    <a:pt x="677409" y="143652"/>
                    <a:pt x="685800" y="146050"/>
                  </a:cubicBezTo>
                  <a:cubicBezTo>
                    <a:pt x="692236" y="147889"/>
                    <a:pt x="698500" y="150283"/>
                    <a:pt x="704850" y="152400"/>
                  </a:cubicBezTo>
                  <a:cubicBezTo>
                    <a:pt x="812788" y="233353"/>
                    <a:pt x="714552" y="164409"/>
                    <a:pt x="781050" y="203200"/>
                  </a:cubicBezTo>
                  <a:cubicBezTo>
                    <a:pt x="798298" y="213262"/>
                    <a:pt x="812906" y="228635"/>
                    <a:pt x="831850" y="234950"/>
                  </a:cubicBezTo>
                  <a:cubicBezTo>
                    <a:pt x="838200" y="237067"/>
                    <a:pt x="844913" y="238307"/>
                    <a:pt x="850900" y="241300"/>
                  </a:cubicBezTo>
                  <a:cubicBezTo>
                    <a:pt x="892451" y="262075"/>
                    <a:pt x="846869" y="244963"/>
                    <a:pt x="889000" y="273050"/>
                  </a:cubicBezTo>
                  <a:cubicBezTo>
                    <a:pt x="894569" y="276763"/>
                    <a:pt x="902199" y="276149"/>
                    <a:pt x="908050" y="279400"/>
                  </a:cubicBezTo>
                  <a:cubicBezTo>
                    <a:pt x="921393" y="286813"/>
                    <a:pt x="932498" y="297974"/>
                    <a:pt x="946150" y="304800"/>
                  </a:cubicBezTo>
                  <a:cubicBezTo>
                    <a:pt x="954617" y="309033"/>
                    <a:pt x="963674" y="312249"/>
                    <a:pt x="971550" y="317500"/>
                  </a:cubicBezTo>
                  <a:cubicBezTo>
                    <a:pt x="989162" y="329241"/>
                    <a:pt x="1004738" y="343859"/>
                    <a:pt x="1022350" y="355600"/>
                  </a:cubicBezTo>
                  <a:cubicBezTo>
                    <a:pt x="1038744" y="366529"/>
                    <a:pt x="1069395" y="385946"/>
                    <a:pt x="1085850" y="400050"/>
                  </a:cubicBezTo>
                  <a:cubicBezTo>
                    <a:pt x="1128631" y="436720"/>
                    <a:pt x="1081846" y="403731"/>
                    <a:pt x="1123950" y="431800"/>
                  </a:cubicBezTo>
                  <a:cubicBezTo>
                    <a:pt x="1132417" y="444500"/>
                    <a:pt x="1144523" y="455420"/>
                    <a:pt x="1149350" y="469900"/>
                  </a:cubicBezTo>
                  <a:cubicBezTo>
                    <a:pt x="1158113" y="496190"/>
                    <a:pt x="1151987" y="483381"/>
                    <a:pt x="1168400" y="508000"/>
                  </a:cubicBezTo>
                  <a:cubicBezTo>
                    <a:pt x="1170517" y="520700"/>
                    <a:pt x="1171957" y="533531"/>
                    <a:pt x="1174750" y="546100"/>
                  </a:cubicBezTo>
                  <a:cubicBezTo>
                    <a:pt x="1176202" y="552634"/>
                    <a:pt x="1179477" y="558656"/>
                    <a:pt x="1181100" y="565150"/>
                  </a:cubicBezTo>
                  <a:cubicBezTo>
                    <a:pt x="1183718" y="575621"/>
                    <a:pt x="1185333" y="586317"/>
                    <a:pt x="1187450" y="596900"/>
                  </a:cubicBezTo>
                  <a:cubicBezTo>
                    <a:pt x="1183217" y="618067"/>
                    <a:pt x="1179985" y="639459"/>
                    <a:pt x="1174750" y="660400"/>
                  </a:cubicBezTo>
                  <a:cubicBezTo>
                    <a:pt x="1172633" y="668867"/>
                    <a:pt x="1171464" y="677628"/>
                    <a:pt x="1168400" y="685800"/>
                  </a:cubicBezTo>
                  <a:cubicBezTo>
                    <a:pt x="1165076" y="694663"/>
                    <a:pt x="1160396" y="702981"/>
                    <a:pt x="1155700" y="711200"/>
                  </a:cubicBezTo>
                  <a:cubicBezTo>
                    <a:pt x="1151914" y="717826"/>
                    <a:pt x="1148396" y="724854"/>
                    <a:pt x="1143000" y="730250"/>
                  </a:cubicBezTo>
                  <a:cubicBezTo>
                    <a:pt x="1137604" y="735646"/>
                    <a:pt x="1130160" y="738514"/>
                    <a:pt x="1123950" y="742950"/>
                  </a:cubicBezTo>
                  <a:cubicBezTo>
                    <a:pt x="1115338" y="749101"/>
                    <a:pt x="1107525" y="756391"/>
                    <a:pt x="1098550" y="762000"/>
                  </a:cubicBezTo>
                  <a:cubicBezTo>
                    <a:pt x="1067917" y="781146"/>
                    <a:pt x="1081597" y="769265"/>
                    <a:pt x="1054100" y="781050"/>
                  </a:cubicBezTo>
                  <a:cubicBezTo>
                    <a:pt x="1045399" y="784779"/>
                    <a:pt x="1036919" y="789054"/>
                    <a:pt x="1028700" y="793750"/>
                  </a:cubicBezTo>
                  <a:cubicBezTo>
                    <a:pt x="1022074" y="797536"/>
                    <a:pt x="1016476" y="803037"/>
                    <a:pt x="1009650" y="806450"/>
                  </a:cubicBezTo>
                  <a:cubicBezTo>
                    <a:pt x="1003663" y="809443"/>
                    <a:pt x="996451" y="809549"/>
                    <a:pt x="990600" y="812800"/>
                  </a:cubicBezTo>
                  <a:cubicBezTo>
                    <a:pt x="977257" y="820213"/>
                    <a:pt x="964711" y="829042"/>
                    <a:pt x="952500" y="838200"/>
                  </a:cubicBezTo>
                  <a:cubicBezTo>
                    <a:pt x="944033" y="844550"/>
                    <a:pt x="936566" y="852517"/>
                    <a:pt x="927100" y="857250"/>
                  </a:cubicBezTo>
                  <a:cubicBezTo>
                    <a:pt x="915126" y="863237"/>
                    <a:pt x="901429" y="864978"/>
                    <a:pt x="889000" y="869950"/>
                  </a:cubicBezTo>
                  <a:cubicBezTo>
                    <a:pt x="878417" y="874183"/>
                    <a:pt x="868168" y="879375"/>
                    <a:pt x="857250" y="882650"/>
                  </a:cubicBezTo>
                  <a:cubicBezTo>
                    <a:pt x="846912" y="885751"/>
                    <a:pt x="836036" y="886659"/>
                    <a:pt x="825500" y="889000"/>
                  </a:cubicBezTo>
                  <a:cubicBezTo>
                    <a:pt x="816981" y="890893"/>
                    <a:pt x="808567" y="893233"/>
                    <a:pt x="800100" y="895350"/>
                  </a:cubicBezTo>
                  <a:cubicBezTo>
                    <a:pt x="787400" y="903817"/>
                    <a:pt x="776480" y="915923"/>
                    <a:pt x="762000" y="920750"/>
                  </a:cubicBezTo>
                  <a:lnTo>
                    <a:pt x="723900" y="933450"/>
                  </a:lnTo>
                  <a:cubicBezTo>
                    <a:pt x="717550" y="935567"/>
                    <a:pt x="711414" y="938487"/>
                    <a:pt x="704850" y="939800"/>
                  </a:cubicBezTo>
                  <a:cubicBezTo>
                    <a:pt x="658424" y="949085"/>
                    <a:pt x="683784" y="944624"/>
                    <a:pt x="628650" y="952500"/>
                  </a:cubicBezTo>
                  <a:cubicBezTo>
                    <a:pt x="588433" y="950383"/>
                    <a:pt x="548121" y="949639"/>
                    <a:pt x="508000" y="946150"/>
                  </a:cubicBezTo>
                  <a:cubicBezTo>
                    <a:pt x="497212" y="945212"/>
                    <a:pt x="474692" y="937164"/>
                    <a:pt x="463550" y="933450"/>
                  </a:cubicBezTo>
                  <a:cubicBezTo>
                    <a:pt x="450850" y="920750"/>
                    <a:pt x="431130" y="912389"/>
                    <a:pt x="425450" y="895350"/>
                  </a:cubicBezTo>
                  <a:cubicBezTo>
                    <a:pt x="417079" y="870238"/>
                    <a:pt x="421019" y="875364"/>
                    <a:pt x="400050" y="850900"/>
                  </a:cubicBezTo>
                  <a:cubicBezTo>
                    <a:pt x="394206" y="844082"/>
                    <a:pt x="386844" y="838668"/>
                    <a:pt x="381000" y="831850"/>
                  </a:cubicBezTo>
                  <a:cubicBezTo>
                    <a:pt x="374112" y="823815"/>
                    <a:pt x="368101" y="815062"/>
                    <a:pt x="361950" y="806450"/>
                  </a:cubicBezTo>
                  <a:cubicBezTo>
                    <a:pt x="357514" y="800240"/>
                    <a:pt x="354646" y="792796"/>
                    <a:pt x="349250" y="787400"/>
                  </a:cubicBezTo>
                  <a:cubicBezTo>
                    <a:pt x="343854" y="782004"/>
                    <a:pt x="335596" y="780096"/>
                    <a:pt x="330200" y="774700"/>
                  </a:cubicBezTo>
                  <a:cubicBezTo>
                    <a:pt x="322716" y="767216"/>
                    <a:pt x="318038" y="757335"/>
                    <a:pt x="311150" y="749300"/>
                  </a:cubicBezTo>
                  <a:cubicBezTo>
                    <a:pt x="305306" y="742482"/>
                    <a:pt x="297849" y="737149"/>
                    <a:pt x="292100" y="730250"/>
                  </a:cubicBezTo>
                  <a:cubicBezTo>
                    <a:pt x="287214" y="724387"/>
                    <a:pt x="284796" y="716596"/>
                    <a:pt x="279400" y="711200"/>
                  </a:cubicBezTo>
                  <a:cubicBezTo>
                    <a:pt x="274004" y="705804"/>
                    <a:pt x="266213" y="703386"/>
                    <a:pt x="260350" y="698500"/>
                  </a:cubicBezTo>
                  <a:cubicBezTo>
                    <a:pt x="197933" y="646486"/>
                    <a:pt x="278550" y="710350"/>
                    <a:pt x="228600" y="660400"/>
                  </a:cubicBezTo>
                  <a:cubicBezTo>
                    <a:pt x="223204" y="655004"/>
                    <a:pt x="215900" y="651933"/>
                    <a:pt x="209550" y="647700"/>
                  </a:cubicBezTo>
                  <a:cubicBezTo>
                    <a:pt x="205317" y="641350"/>
                    <a:pt x="202593" y="633676"/>
                    <a:pt x="196850" y="628650"/>
                  </a:cubicBezTo>
                  <a:cubicBezTo>
                    <a:pt x="185363" y="618599"/>
                    <a:pt x="158750" y="603250"/>
                    <a:pt x="158750" y="603250"/>
                  </a:cubicBezTo>
                  <a:cubicBezTo>
                    <a:pt x="126557" y="538863"/>
                    <a:pt x="166891" y="609030"/>
                    <a:pt x="127000" y="565150"/>
                  </a:cubicBezTo>
                  <a:cubicBezTo>
                    <a:pt x="110766" y="547292"/>
                    <a:pt x="97265" y="527129"/>
                    <a:pt x="82550" y="508000"/>
                  </a:cubicBezTo>
                  <a:cubicBezTo>
                    <a:pt x="76097" y="499611"/>
                    <a:pt x="69850" y="491067"/>
                    <a:pt x="63500" y="482600"/>
                  </a:cubicBezTo>
                  <a:cubicBezTo>
                    <a:pt x="57150" y="474133"/>
                    <a:pt x="49183" y="466666"/>
                    <a:pt x="44450" y="457200"/>
                  </a:cubicBezTo>
                  <a:cubicBezTo>
                    <a:pt x="28337" y="424974"/>
                    <a:pt x="37001" y="439676"/>
                    <a:pt x="19050" y="412750"/>
                  </a:cubicBezTo>
                  <a:cubicBezTo>
                    <a:pt x="16933" y="404283"/>
                    <a:pt x="14261" y="395936"/>
                    <a:pt x="12700" y="387350"/>
                  </a:cubicBezTo>
                  <a:cubicBezTo>
                    <a:pt x="9195" y="368071"/>
                    <a:pt x="2211" y="309791"/>
                    <a:pt x="0" y="292100"/>
                  </a:cubicBezTo>
                  <a:cubicBezTo>
                    <a:pt x="2117" y="245533"/>
                    <a:pt x="3349" y="198918"/>
                    <a:pt x="6350" y="152400"/>
                  </a:cubicBezTo>
                  <a:cubicBezTo>
                    <a:pt x="8068" y="125771"/>
                    <a:pt x="12220" y="90818"/>
                    <a:pt x="19050" y="63500"/>
                  </a:cubicBezTo>
                  <a:cubicBezTo>
                    <a:pt x="24934" y="39965"/>
                    <a:pt x="31901" y="25370"/>
                    <a:pt x="63500" y="19050"/>
                  </a:cubicBezTo>
                  <a:lnTo>
                    <a:pt x="10795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7E1AB42-41C7-527C-E346-BEAF3375B0AD}"/>
                    </a:ext>
                  </a:extLst>
                </p:cNvPr>
                <p:cNvSpPr/>
                <p:nvPr/>
              </p:nvSpPr>
              <p:spPr>
                <a:xfrm>
                  <a:off x="1881053" y="862150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7E1AB42-41C7-527C-E346-BEAF3375B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3" y="862150"/>
                  <a:ext cx="313507" cy="313507"/>
                </a:xfrm>
                <a:prstGeom prst="ellipse">
                  <a:avLst/>
                </a:prstGeom>
                <a:blipFill>
                  <a:blip r:embed="rId2"/>
                  <a:stretch>
                    <a:fillRect l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35CEEDC-E64B-CFD2-497D-670A12BC7A6F}"/>
                    </a:ext>
                  </a:extLst>
                </p:cNvPr>
                <p:cNvSpPr/>
                <p:nvPr/>
              </p:nvSpPr>
              <p:spPr>
                <a:xfrm>
                  <a:off x="2340236" y="1380714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35CEEDC-E64B-CFD2-497D-670A12BC7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236" y="1380714"/>
                  <a:ext cx="313507" cy="313507"/>
                </a:xfrm>
                <a:prstGeom prst="ellipse">
                  <a:avLst/>
                </a:prstGeom>
                <a:blipFill>
                  <a:blip r:embed="rId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F8A8281-8025-3E51-3235-FD30171C929A}"/>
                </a:ext>
              </a:extLst>
            </p:cNvPr>
            <p:cNvCxnSpPr>
              <a:cxnSpLocks/>
              <a:stCxn id="21" idx="2"/>
              <a:endCxn id="11" idx="1"/>
            </p:cNvCxnSpPr>
            <p:nvPr/>
          </p:nvCxnSpPr>
          <p:spPr>
            <a:xfrm>
              <a:off x="1654629" y="709751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A9B85CC-76A0-5112-B2FF-BA6EEF6CB0E0}"/>
                </a:ext>
              </a:extLst>
            </p:cNvPr>
            <p:cNvSpPr/>
            <p:nvPr/>
          </p:nvSpPr>
          <p:spPr>
            <a:xfrm>
              <a:off x="1271452" y="317865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5A90C94-7760-0A72-4DD7-A763635D78D4}"/>
                </a:ext>
              </a:extLst>
            </p:cNvPr>
            <p:cNvSpPr/>
            <p:nvPr/>
          </p:nvSpPr>
          <p:spPr>
            <a:xfrm>
              <a:off x="2148646" y="317865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err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ks</a:t>
              </a:r>
              <a:endParaRPr kumimoji="1" lang="en-US" altLang="zh-CN" sz="1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[d,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51B10982-B3A7-6DDB-AD33-6673EC72FB6A}"/>
                </a:ext>
              </a:extLst>
            </p:cNvPr>
            <p:cNvCxnSpPr>
              <a:cxnSpLocks/>
              <a:stCxn id="22" idx="2"/>
              <a:endCxn id="11" idx="7"/>
            </p:cNvCxnSpPr>
            <p:nvPr/>
          </p:nvCxnSpPr>
          <p:spPr>
            <a:xfrm flipH="1">
              <a:off x="2148648" y="709751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88631B51-0B7A-8ACC-47BD-4E5D78151C9F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2037807" y="1175657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01FF37FF-C848-BF70-297C-4AE628497A58}"/>
                    </a:ext>
                  </a:extLst>
                </p:cNvPr>
                <p:cNvSpPr/>
                <p:nvPr/>
              </p:nvSpPr>
              <p:spPr>
                <a:xfrm>
                  <a:off x="1881053" y="1899278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01FF37FF-C848-BF70-297C-4AE628497A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3" y="1899278"/>
                  <a:ext cx="313507" cy="31350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733358F-577F-6F4B-DD99-C93B5A77451F}"/>
                </a:ext>
              </a:extLst>
            </p:cNvPr>
            <p:cNvCxnSpPr>
              <a:cxnSpLocks/>
              <a:stCxn id="15" idx="4"/>
              <a:endCxn id="35" idx="7"/>
            </p:cNvCxnSpPr>
            <p:nvPr/>
          </p:nvCxnSpPr>
          <p:spPr>
            <a:xfrm flipH="1">
              <a:off x="2148648" y="1694221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DA13CA32-1D01-3B40-3745-2FED53492B40}"/>
                </a:ext>
              </a:extLst>
            </p:cNvPr>
            <p:cNvCxnSpPr>
              <a:cxnSpLocks/>
              <a:stCxn id="11" idx="4"/>
              <a:endCxn id="35" idx="0"/>
            </p:cNvCxnSpPr>
            <p:nvPr/>
          </p:nvCxnSpPr>
          <p:spPr>
            <a:xfrm>
              <a:off x="2037807" y="1175657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00C59CA9-9347-3675-1049-501814C33EA7}"/>
                </a:ext>
              </a:extLst>
            </p:cNvPr>
            <p:cNvCxnSpPr>
              <a:cxnSpLocks/>
              <a:stCxn id="35" idx="4"/>
              <a:endCxn id="3" idx="0"/>
            </p:cNvCxnSpPr>
            <p:nvPr/>
          </p:nvCxnSpPr>
          <p:spPr>
            <a:xfrm flipH="1">
              <a:off x="2037806" y="2212785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2BD2B1C-0CCE-D524-FDFE-50C585926B28}"/>
                    </a:ext>
                  </a:extLst>
                </p:cNvPr>
                <p:cNvSpPr/>
                <p:nvPr/>
              </p:nvSpPr>
              <p:spPr>
                <a:xfrm>
                  <a:off x="2375070" y="29364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2BD2B1C-0CCE-D524-FDFE-50C585926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070" y="2936406"/>
                  <a:ext cx="313507" cy="313507"/>
                </a:xfrm>
                <a:prstGeom prst="ellipse">
                  <a:avLst/>
                </a:prstGeom>
                <a:blipFill>
                  <a:blip r:embed="rId5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9E901239-1823-50FC-876E-98889CE5A811}"/>
                    </a:ext>
                  </a:extLst>
                </p:cNvPr>
                <p:cNvSpPr/>
                <p:nvPr/>
              </p:nvSpPr>
              <p:spPr>
                <a:xfrm>
                  <a:off x="1881052" y="3454970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9E901239-1823-50FC-876E-98889CE5A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2" y="3454970"/>
                  <a:ext cx="313507" cy="313507"/>
                </a:xfrm>
                <a:prstGeom prst="ellipse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F03FC63A-F243-341C-FD2F-77AF11CA3501}"/>
                </a:ext>
              </a:extLst>
            </p:cNvPr>
            <p:cNvCxnSpPr>
              <a:cxnSpLocks/>
              <a:stCxn id="3" idx="4"/>
              <a:endCxn id="55" idx="0"/>
            </p:cNvCxnSpPr>
            <p:nvPr/>
          </p:nvCxnSpPr>
          <p:spPr>
            <a:xfrm>
              <a:off x="2037806" y="2776128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26E337F7-6896-896B-664C-75FB77B4872D}"/>
                </a:ext>
              </a:extLst>
            </p:cNvPr>
            <p:cNvCxnSpPr>
              <a:cxnSpLocks/>
              <a:stCxn id="55" idx="4"/>
              <a:endCxn id="56" idx="7"/>
            </p:cNvCxnSpPr>
            <p:nvPr/>
          </p:nvCxnSpPr>
          <p:spPr>
            <a:xfrm flipH="1">
              <a:off x="2148647" y="3249913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F240E86D-810E-40BB-0E8A-151137308D40}"/>
                </a:ext>
              </a:extLst>
            </p:cNvPr>
            <p:cNvCxnSpPr>
              <a:cxnSpLocks/>
              <a:stCxn id="3" idx="4"/>
              <a:endCxn id="56" idx="0"/>
            </p:cNvCxnSpPr>
            <p:nvPr/>
          </p:nvCxnSpPr>
          <p:spPr>
            <a:xfrm>
              <a:off x="2037806" y="2776128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538F051-C1A4-4B7B-C8CB-1CFFBF4AB323}"/>
                    </a:ext>
                  </a:extLst>
                </p:cNvPr>
                <p:cNvSpPr/>
                <p:nvPr/>
              </p:nvSpPr>
              <p:spPr>
                <a:xfrm>
                  <a:off x="2329156" y="397353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538F051-C1A4-4B7B-C8CB-1CFFBF4AB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156" y="3973536"/>
                  <a:ext cx="313507" cy="313507"/>
                </a:xfrm>
                <a:prstGeom prst="ellipse">
                  <a:avLst/>
                </a:prstGeom>
                <a:blipFill>
                  <a:blip r:embed="rId7"/>
                  <a:stretch>
                    <a:fillRect l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2D37B01E-95D7-8162-DD05-8E39BC3AFCB0}"/>
                </a:ext>
              </a:extLst>
            </p:cNvPr>
            <p:cNvCxnSpPr>
              <a:cxnSpLocks/>
              <a:stCxn id="56" idx="4"/>
              <a:endCxn id="72" idx="1"/>
            </p:cNvCxnSpPr>
            <p:nvPr/>
          </p:nvCxnSpPr>
          <p:spPr>
            <a:xfrm>
              <a:off x="2037806" y="3768477"/>
              <a:ext cx="337262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71BC4C8B-A62C-8D57-9A2A-57F9799F1F70}"/>
                </a:ext>
              </a:extLst>
            </p:cNvPr>
            <p:cNvCxnSpPr>
              <a:cxnSpLocks/>
              <a:stCxn id="77" idx="2"/>
              <a:endCxn id="72" idx="7"/>
            </p:cNvCxnSpPr>
            <p:nvPr/>
          </p:nvCxnSpPr>
          <p:spPr>
            <a:xfrm flipH="1">
              <a:off x="2596751" y="3737464"/>
              <a:ext cx="394076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FA25441-776A-5882-9A35-AE42A43A8EE2}"/>
                </a:ext>
              </a:extLst>
            </p:cNvPr>
            <p:cNvSpPr/>
            <p:nvPr/>
          </p:nvSpPr>
          <p:spPr>
            <a:xfrm>
              <a:off x="2607650" y="3345578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vs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[N,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0D88D604-6A7D-ED9A-1045-A9E4F4B48976}"/>
                </a:ext>
              </a:extLst>
            </p:cNvPr>
            <p:cNvCxnSpPr>
              <a:cxnSpLocks/>
              <a:stCxn id="72" idx="4"/>
              <a:endCxn id="84" idx="0"/>
            </p:cNvCxnSpPr>
            <p:nvPr/>
          </p:nvCxnSpPr>
          <p:spPr>
            <a:xfrm>
              <a:off x="2485910" y="4287043"/>
              <a:ext cx="1" cy="34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55EE2B8-257A-0812-796C-8CB8E1B9DC5C}"/>
                </a:ext>
              </a:extLst>
            </p:cNvPr>
            <p:cNvSpPr/>
            <p:nvPr/>
          </p:nvSpPr>
          <p:spPr>
            <a:xfrm>
              <a:off x="2102734" y="4627846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  <a:p>
              <a:pPr algn="ctr"/>
              <a:r>
                <a:rPr kumimoji="1"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D67C8462-7566-B447-4A11-9030FA2F1146}"/>
                    </a:ext>
                  </a:extLst>
                </p:cNvPr>
                <p:cNvSpPr txBox="1"/>
                <p:nvPr/>
              </p:nvSpPr>
              <p:spPr>
                <a:xfrm rot="2503044">
                  <a:off x="2247946" y="3226647"/>
                  <a:ext cx="2324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D67C8462-7566-B447-4A11-9030FA2F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03044">
                  <a:off x="2247946" y="3226647"/>
                  <a:ext cx="23243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1D8A13-5F84-F4A4-247A-B779D354055C}"/>
                    </a:ext>
                  </a:extLst>
                </p:cNvPr>
                <p:cNvSpPr txBox="1"/>
                <p:nvPr/>
              </p:nvSpPr>
              <p:spPr>
                <a:xfrm rot="2503044">
                  <a:off x="2235096" y="1669894"/>
                  <a:ext cx="2324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1D8A13-5F84-F4A4-247A-B779D354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03044">
                  <a:off x="2235096" y="1669894"/>
                  <a:ext cx="23243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6957209-327A-6DEF-9E51-A9EFFD118363}"/>
                </a:ext>
              </a:extLst>
            </p:cNvPr>
            <p:cNvSpPr txBox="1"/>
            <p:nvPr/>
          </p:nvSpPr>
          <p:spPr>
            <a:xfrm>
              <a:off x="2007048" y="900855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F73084D-2A50-FA13-3767-673AE94C1D77}"/>
                </a:ext>
              </a:extLst>
            </p:cNvPr>
            <p:cNvSpPr txBox="1"/>
            <p:nvPr/>
          </p:nvSpPr>
          <p:spPr>
            <a:xfrm>
              <a:off x="2559931" y="1420706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B9DA105-52FA-4F32-2DD5-78900CAFCFBD}"/>
                </a:ext>
              </a:extLst>
            </p:cNvPr>
            <p:cNvSpPr txBox="1"/>
            <p:nvPr/>
          </p:nvSpPr>
          <p:spPr>
            <a:xfrm>
              <a:off x="2031714" y="1928338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448D649-AD21-DF56-8ACF-BEDD6BAE54EC}"/>
                </a:ext>
              </a:extLst>
            </p:cNvPr>
            <p:cNvSpPr txBox="1"/>
            <p:nvPr/>
          </p:nvSpPr>
          <p:spPr>
            <a:xfrm>
              <a:off x="2580562" y="2974632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8898A50-D4C1-747B-E72C-5C57DBA3834D}"/>
                </a:ext>
              </a:extLst>
            </p:cNvPr>
            <p:cNvSpPr txBox="1"/>
            <p:nvPr/>
          </p:nvSpPr>
          <p:spPr>
            <a:xfrm>
              <a:off x="1984001" y="3501675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BCF090C-95A4-A282-D85B-CD4A910BC02A}"/>
                    </a:ext>
                  </a:extLst>
                </p:cNvPr>
                <p:cNvSpPr/>
                <p:nvPr/>
              </p:nvSpPr>
              <p:spPr>
                <a:xfrm>
                  <a:off x="1881052" y="24626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BCF090C-95A4-A282-D85B-CD4A910BC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2" y="2462621"/>
                  <a:ext cx="313507" cy="313507"/>
                </a:xfrm>
                <a:prstGeom prst="ellipse">
                  <a:avLst/>
                </a:prstGeom>
                <a:blipFill>
                  <a:blip r:embed="rId10"/>
                  <a:stretch>
                    <a:fillRect l="-24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9FF073-9658-F925-B6CF-160543D7893C}"/>
                </a:ext>
              </a:extLst>
            </p:cNvPr>
            <p:cNvSpPr txBox="1"/>
            <p:nvPr/>
          </p:nvSpPr>
          <p:spPr>
            <a:xfrm>
              <a:off x="2090051" y="2514319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8AE1314-974A-88E1-8DF2-FACCB3CEEDDF}"/>
                  </a:ext>
                </a:extLst>
              </p:cNvPr>
              <p:cNvSpPr txBox="1"/>
              <p:nvPr/>
            </p:nvSpPr>
            <p:spPr>
              <a:xfrm>
                <a:off x="5170701" y="1713133"/>
                <a:ext cx="139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8AE1314-974A-88E1-8DF2-FACCB3CE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1" y="1713133"/>
                <a:ext cx="1399429" cy="369332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2A3E8D-0FF1-C56F-A872-3FF07C3EB862}"/>
                  </a:ext>
                </a:extLst>
              </p:cNvPr>
              <p:cNvSpPr txBox="1"/>
              <p:nvPr/>
            </p:nvSpPr>
            <p:spPr>
              <a:xfrm>
                <a:off x="5051431" y="2844012"/>
                <a:ext cx="2367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2A3E8D-0FF1-C56F-A872-3FF07C3E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31" y="2844012"/>
                <a:ext cx="2367136" cy="369332"/>
              </a:xfrm>
              <a:prstGeom prst="rect">
                <a:avLst/>
              </a:prstGeom>
              <a:blipFill>
                <a:blip r:embed="rId1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C4A6B-D716-4CF5-8D38-65F9099AA5CD}"/>
                  </a:ext>
                </a:extLst>
              </p:cNvPr>
              <p:cNvSpPr txBox="1"/>
              <p:nvPr/>
            </p:nvSpPr>
            <p:spPr>
              <a:xfrm>
                <a:off x="4774372" y="4118855"/>
                <a:ext cx="2367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C4A6B-D716-4CF5-8D38-65F9099A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2" y="4118855"/>
                <a:ext cx="2367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035FB9-A9BB-BB46-E89C-2E41C7C254B4}"/>
                  </a:ext>
                </a:extLst>
              </p:cNvPr>
              <p:cNvSpPr txBox="1"/>
              <p:nvPr/>
            </p:nvSpPr>
            <p:spPr>
              <a:xfrm rot="8167641">
                <a:off x="5396222" y="2282121"/>
                <a:ext cx="7372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035FB9-A9BB-BB46-E89C-2E41C7C2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67641">
                <a:off x="5396222" y="2282121"/>
                <a:ext cx="73729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DE463-2411-C3F8-2BAB-D60982698219}"/>
                  </a:ext>
                </a:extLst>
              </p:cNvPr>
              <p:cNvSpPr txBox="1"/>
              <p:nvPr/>
            </p:nvSpPr>
            <p:spPr>
              <a:xfrm>
                <a:off x="5826440" y="2318885"/>
                <a:ext cx="2633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network traffic</a:t>
                </a:r>
                <a:r>
                  <a:rPr kumimoji="1" lang="zh-CN" altLang="en-US" sz="14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∝</m:t>
                    </m:r>
                  </m:oMath>
                </a14:m>
                <a:r>
                  <a:rPr kumimoji="1" lang="zh-CN" altLang="en-US" sz="14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14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DE463-2411-C3F8-2BAB-D60982698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40" y="2318885"/>
                <a:ext cx="2633747" cy="307777"/>
              </a:xfrm>
              <a:prstGeom prst="rect">
                <a:avLst/>
              </a:prstGeom>
              <a:blipFill>
                <a:blip r:embed="rId15"/>
                <a:stretch>
                  <a:fillRect l="-478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993E6B-A465-AB44-AFC0-4FABAAAA2220}"/>
                  </a:ext>
                </a:extLst>
              </p:cNvPr>
              <p:cNvSpPr txBox="1"/>
              <p:nvPr/>
            </p:nvSpPr>
            <p:spPr>
              <a:xfrm>
                <a:off x="6996606" y="968031"/>
                <a:ext cx="34911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stands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batch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stands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head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stands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sequence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lengths</a:t>
                </a:r>
                <a:endParaRPr kumimoji="1" lang="en-US" altLang="zh-CN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993E6B-A465-AB44-AFC0-4FABAAAA2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06" y="968031"/>
                <a:ext cx="3491164" cy="738664"/>
              </a:xfrm>
              <a:prstGeom prst="rect">
                <a:avLst/>
              </a:prstGeom>
              <a:blipFill>
                <a:blip r:embed="rId16"/>
                <a:stretch>
                  <a:fillRect t="-1695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4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4770338" y="3338199"/>
            <a:ext cx="3020781" cy="1464380"/>
            <a:chOff x="5632554" y="2971800"/>
            <a:chExt cx="3020781" cy="1464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901" b="-18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901" b="-18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1836144" cy="1451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1836144" cy="1451551"/>
                </a:xfrm>
                <a:prstGeom prst="rect">
                  <a:avLst/>
                </a:prstGeom>
                <a:blipFill>
                  <a:blip r:embed="rId6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396025C-D952-D6D4-3B85-4B3796358163}"/>
              </a:ext>
            </a:extLst>
          </p:cNvPr>
          <p:cNvGrpSpPr/>
          <p:nvPr/>
        </p:nvGrpSpPr>
        <p:grpSpPr>
          <a:xfrm>
            <a:off x="4770338" y="5077950"/>
            <a:ext cx="883409" cy="455144"/>
            <a:chOff x="3615913" y="3823255"/>
            <a:chExt cx="883409" cy="455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0A669A0-77B0-5135-2D7A-F8DF9AE4A565}"/>
                    </a:ext>
                  </a:extLst>
                </p:cNvPr>
                <p:cNvSpPr txBox="1"/>
                <p:nvPr/>
              </p:nvSpPr>
              <p:spPr>
                <a:xfrm>
                  <a:off x="3615913" y="3823255"/>
                  <a:ext cx="8622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0A669A0-77B0-5135-2D7A-F8DF9AE4A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913" y="3823255"/>
                  <a:ext cx="8622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449" r="-1449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0A7807B-F80D-5D2B-3197-B904EF32307A}"/>
                    </a:ext>
                  </a:extLst>
                </p:cNvPr>
                <p:cNvSpPr txBox="1"/>
                <p:nvPr/>
              </p:nvSpPr>
              <p:spPr>
                <a:xfrm>
                  <a:off x="3626327" y="4093733"/>
                  <a:ext cx="8729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0A7807B-F80D-5D2B-3197-B904EF323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327" y="4093733"/>
                  <a:ext cx="872995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899" r="-1449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11EC630-3C63-A8F3-B141-AA9DF0FA6B24}"/>
              </a:ext>
            </a:extLst>
          </p:cNvPr>
          <p:cNvSpPr/>
          <p:nvPr/>
        </p:nvSpPr>
        <p:spPr>
          <a:xfrm>
            <a:off x="7428512" y="3093059"/>
            <a:ext cx="147034" cy="1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22008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081"/>
                <a:ext cx="12192000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233FC93-9FFB-B3DE-0223-680C7F2BFC9C}"/>
              </a:ext>
            </a:extLst>
          </p:cNvPr>
          <p:cNvGrpSpPr/>
          <p:nvPr/>
        </p:nvGrpSpPr>
        <p:grpSpPr>
          <a:xfrm>
            <a:off x="523291" y="811686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71518A5E-8DC2-ACB4-0829-814BD61A3ED9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71518A5E-8DC2-ACB4-0829-814BD61A3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17601EE1-8873-B15A-78BE-BFCD78D8BE03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17601EE1-8873-B15A-78BE-BFCD78D8B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BE71A9AB-ED7C-B6C3-6530-01F2F92EF88B}"/>
                </a:ext>
              </a:extLst>
            </p:cNvPr>
            <p:cNvCxnSpPr>
              <a:cxnSpLocks/>
              <a:stCxn id="31" idx="2"/>
              <a:endCxn id="22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8C6C0C-ABC7-74FB-177C-C48277C889EA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5381E89-9DDF-615B-2F21-4B4DAA32D6A9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5381E89-9DDF-615B-2F21-4B4DAA32D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3E44522B-2E03-9CE5-2A53-4536D81A08F4}"/>
                </a:ext>
              </a:extLst>
            </p:cNvPr>
            <p:cNvCxnSpPr>
              <a:cxnSpLocks/>
              <a:stCxn id="35" idx="2"/>
              <a:endCxn id="22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185A1518-E290-EF74-E18B-BBE56C61F2C9}"/>
                </a:ext>
              </a:extLst>
            </p:cNvPr>
            <p:cNvCxnSpPr>
              <a:cxnSpLocks/>
              <a:stCxn id="22" idx="4"/>
              <a:endCxn id="29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A1EE4D2-CD7C-5CEE-593A-C98A09F9FAD7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A1EE4D2-CD7C-5CEE-593A-C98A09F9F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DAD304B9-8B26-FC06-8FFC-DDA33E8B4451}"/>
                </a:ext>
              </a:extLst>
            </p:cNvPr>
            <p:cNvCxnSpPr>
              <a:cxnSpLocks/>
              <a:stCxn id="29" idx="4"/>
              <a:endCxn id="41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A625B264-5878-4A6C-7CF2-A1BD8A1F9785}"/>
                </a:ext>
              </a:extLst>
            </p:cNvPr>
            <p:cNvCxnSpPr>
              <a:cxnSpLocks/>
              <a:stCxn id="22" idx="4"/>
              <a:endCxn id="41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19D838D2-E84F-272D-32D5-148583419506}"/>
                </a:ext>
              </a:extLst>
            </p:cNvPr>
            <p:cNvCxnSpPr>
              <a:cxnSpLocks/>
              <a:stCxn id="41" idx="4"/>
              <a:endCxn id="61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9F218F6-E29D-F926-FF67-3C9E4F957629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9F218F6-E29D-F926-FF67-3C9E4F95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28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63EA7D8-622E-190E-0835-D47A9BCA07EC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63EA7D8-622E-190E-0835-D47A9BCA0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9E07DB06-636C-1D25-0C04-31921BD951C6}"/>
                </a:ext>
              </a:extLst>
            </p:cNvPr>
            <p:cNvCxnSpPr>
              <a:cxnSpLocks/>
              <a:stCxn id="61" idx="4"/>
              <a:endCxn id="46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5F294B2-BB9D-5E8B-9699-1A6A6F751F61}"/>
                </a:ext>
              </a:extLst>
            </p:cNvPr>
            <p:cNvCxnSpPr>
              <a:cxnSpLocks/>
              <a:stCxn id="46" idx="4"/>
              <a:endCxn id="47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0A0EFC61-A204-9099-012E-A12A92A2FD1C}"/>
                </a:ext>
              </a:extLst>
            </p:cNvPr>
            <p:cNvCxnSpPr>
              <a:cxnSpLocks/>
              <a:stCxn id="61" idx="4"/>
              <a:endCxn id="47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AABD5715-DA0C-7BFE-CE31-D142E3564744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AABD5715-DA0C-7BFE-CE31-D142E3564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8F6AD6A-45A2-895E-1C08-359BC4F12EE6}"/>
                </a:ext>
              </a:extLst>
            </p:cNvPr>
            <p:cNvCxnSpPr>
              <a:cxnSpLocks/>
              <a:stCxn id="47" idx="4"/>
              <a:endCxn id="51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8C4460EB-B2A7-2CB3-C00E-8D913829461A}"/>
                </a:ext>
              </a:extLst>
            </p:cNvPr>
            <p:cNvCxnSpPr>
              <a:cxnSpLocks/>
              <a:stCxn id="54" idx="2"/>
              <a:endCxn id="51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48FE066-24F6-688B-7A57-C6BFC0A3F56A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48FE066-24F6-688B-7A57-C6BFC0A3F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6AFC69AB-1C9E-749C-7DEC-D83ED8E7EF96}"/>
                </a:ext>
              </a:extLst>
            </p:cNvPr>
            <p:cNvCxnSpPr>
              <a:cxnSpLocks/>
              <a:stCxn id="51" idx="4"/>
              <a:endCxn id="85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72A407A-71D3-19B6-75A4-1059305C3389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72A407A-71D3-19B6-75A4-1059305C3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558D6E5-307B-0B8B-C270-88BF8C1DC92F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558D6E5-307B-0B8B-C270-88BF8C1DC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FF0AB5F-166C-FC49-F59B-56CB6C549DE8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FF0AB5F-166C-FC49-F59B-56CB6C549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7E21B83-4F73-C5FF-43F5-8216015192B0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7E21B83-4F73-C5FF-43F5-821601519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0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A7826617-F2C0-C375-5476-0F8AD2BF35D1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A7826617-F2C0-C375-5476-0F8AD2BF3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C6A1DEA-1F58-B875-5245-8ACD8B1B2590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C6A1DEA-1F58-B875-5245-8ACD8B1B2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B6B85C9-2C6E-DC7D-B209-63DC7EAE9F42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B6B85C9-2C6E-DC7D-B209-63DC7EAE9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C526607-E2F9-F469-22B9-50C366F69F39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C526607-E2F9-F469-22B9-50C366F69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8BAE821-5753-C2D0-7CE1-42CAA583EF98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8BAE821-5753-C2D0-7CE1-42CAA583E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5D5BCDF-F0DA-5FEE-A26C-193A1205E9C8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5D5BCDF-F0DA-5FEE-A26C-193A1205E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1ABA167-C4F8-953D-CF18-D360C335B8D9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305968A-A054-6EF8-0BCC-81676827661A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305968A-A054-6EF8-0BCC-816768276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8D7C1CA-679B-670E-2170-9E95ACDDE27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8D7C1CA-679B-670E-2170-9E95ACDDE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7406DFB-001E-D683-53E8-71BE6A7C6D7F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1D5857-AB15-DC84-4DA2-B2192B0AC038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1D5857-AB15-DC84-4DA2-B2192B0AC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807B777F-E565-4FF2-B64B-84417DEFD539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807B777F-E565-4FF2-B64B-84417DEFD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0F027BAD-AD30-BADB-68FB-769189B8D3DE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4A41955-39E7-88D2-2863-D512351C0BE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E1F1161-82B5-D7D1-7D2B-B771E35AA065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E1F1161-82B5-D7D1-7D2B-B771E35AA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41D0A7F-3363-8E4D-1855-BD0F7F8B6EE3}"/>
              </a:ext>
            </a:extLst>
          </p:cNvPr>
          <p:cNvGrpSpPr/>
          <p:nvPr/>
        </p:nvGrpSpPr>
        <p:grpSpPr>
          <a:xfrm>
            <a:off x="4584434" y="844954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2A1BDC1-F5A8-3277-BCF4-BC2971771336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2A1BDC1-F5A8-3277-BCF4-BC2971771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E759135-3FF7-1C35-D6CC-437C2DEE6047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E892CCF-16CA-70C1-CDCA-FF25DF20147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E892CCF-16CA-70C1-CDCA-FF25DF20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E4520A4-19E4-F0CF-5D4C-70FF37931457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2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4718048" y="3309657"/>
            <a:ext cx="4140767" cy="1472139"/>
            <a:chOff x="5632554" y="2971800"/>
            <a:chExt cx="4140767" cy="1472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2956130" cy="1459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2956130" cy="1459310"/>
                </a:xfrm>
                <a:prstGeom prst="rect">
                  <a:avLst/>
                </a:prstGeom>
                <a:blipFill>
                  <a:blip r:embed="rId6"/>
                  <a:stretch>
                    <a:fillRect t="-8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11EC630-3C63-A8F3-B141-AA9DF0FA6B24}"/>
              </a:ext>
            </a:extLst>
          </p:cNvPr>
          <p:cNvSpPr/>
          <p:nvPr/>
        </p:nvSpPr>
        <p:spPr>
          <a:xfrm>
            <a:off x="7448873" y="3320905"/>
            <a:ext cx="147034" cy="1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4340929" y="5240067"/>
                <a:ext cx="57423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zh-CN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zh-CN" alt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zh-CN" alt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29" y="5240067"/>
                <a:ext cx="5742364" cy="21544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0215F7-CB9B-3F77-8FEF-25134DE65C2C}"/>
                  </a:ext>
                </a:extLst>
              </p:cNvPr>
              <p:cNvSpPr txBox="1"/>
              <p:nvPr/>
            </p:nvSpPr>
            <p:spPr>
              <a:xfrm>
                <a:off x="4340929" y="5595248"/>
                <a:ext cx="60796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0215F7-CB9B-3F77-8FEF-25134DE65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29" y="5595248"/>
                <a:ext cx="6079642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9D18493-87C2-9143-8F29-5A36F157E6FA}"/>
              </a:ext>
            </a:extLst>
          </p:cNvPr>
          <p:cNvGrpSpPr/>
          <p:nvPr/>
        </p:nvGrpSpPr>
        <p:grpSpPr>
          <a:xfrm>
            <a:off x="523291" y="811686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AE5A400-1DF8-DE64-66BE-4A22A1782D4F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AE5A400-1DF8-DE64-66BE-4A22A178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5C4F71F-5095-757B-2A6A-F53A88DEB76F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5C4F71F-5095-757B-2A6A-F53A88DEB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00B3635-CC01-607A-622F-E9CF1407682A}"/>
                </a:ext>
              </a:extLst>
            </p:cNvPr>
            <p:cNvCxnSpPr>
              <a:cxnSpLocks/>
              <a:stCxn id="31" idx="2"/>
              <a:endCxn id="22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6F0BE1-C5CE-DDD6-B9FF-D8966C4E2445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EA4B141-AC11-988A-B1FB-8F999C6C7976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EA4B141-AC11-988A-B1FB-8F999C6C79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E05F67E9-AFE7-5398-70BD-27686E2F5CDB}"/>
                </a:ext>
              </a:extLst>
            </p:cNvPr>
            <p:cNvCxnSpPr>
              <a:cxnSpLocks/>
              <a:stCxn id="35" idx="2"/>
              <a:endCxn id="22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564D563-8C66-4CDB-C52B-459A2608EB88}"/>
                </a:ext>
              </a:extLst>
            </p:cNvPr>
            <p:cNvCxnSpPr>
              <a:cxnSpLocks/>
              <a:stCxn id="22" idx="4"/>
              <a:endCxn id="24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0A1B32D8-F5C0-32B3-37F8-BCFB2842E6D4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0A1B32D8-F5C0-32B3-37F8-BCFB2842E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9C25C731-D879-C221-3831-5946A571B804}"/>
                </a:ext>
              </a:extLst>
            </p:cNvPr>
            <p:cNvCxnSpPr>
              <a:cxnSpLocks/>
              <a:stCxn id="24" idx="4"/>
              <a:endCxn id="40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F16B18CA-6E20-99E8-1231-C9BCD39F90E7}"/>
                </a:ext>
              </a:extLst>
            </p:cNvPr>
            <p:cNvCxnSpPr>
              <a:cxnSpLocks/>
              <a:stCxn id="22" idx="4"/>
              <a:endCxn id="40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B490FD3E-4EC3-3054-A9C8-969224F6D3AB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24745293-4F28-D5B5-7C24-B122D690E15B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24745293-4F28-D5B5-7C24-B122D690E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28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051856-102F-13F5-8431-902804D8CDCA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051856-102F-13F5-8431-902804D8C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D61C422E-585B-4243-58F6-FF8DD3C5D115}"/>
                </a:ext>
              </a:extLst>
            </p:cNvPr>
            <p:cNvCxnSpPr>
              <a:cxnSpLocks/>
              <a:stCxn id="58" idx="4"/>
              <a:endCxn id="45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19C30AB-1F76-E30F-4572-1ABD3A0E2A2C}"/>
                </a:ext>
              </a:extLst>
            </p:cNvPr>
            <p:cNvCxnSpPr>
              <a:cxnSpLocks/>
              <a:stCxn id="45" idx="4"/>
              <a:endCxn id="46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719D677F-FF89-2C2B-A211-620C9150D499}"/>
                </a:ext>
              </a:extLst>
            </p:cNvPr>
            <p:cNvCxnSpPr>
              <a:cxnSpLocks/>
              <a:stCxn id="58" idx="4"/>
              <a:endCxn id="46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5FCFAD5-1824-1525-7C11-8D8B004C73E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5FCFAD5-1824-1525-7C11-8D8B004C73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550239-4B34-2A23-FFE7-B1BE0E8393B2}"/>
                </a:ext>
              </a:extLst>
            </p:cNvPr>
            <p:cNvCxnSpPr>
              <a:cxnSpLocks/>
              <a:stCxn id="46" idx="4"/>
              <a:endCxn id="50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7F889F0C-DC19-2860-0B87-771E40F86B0E}"/>
                </a:ext>
              </a:extLst>
            </p:cNvPr>
            <p:cNvCxnSpPr>
              <a:cxnSpLocks/>
              <a:stCxn id="53" idx="2"/>
              <a:endCxn id="50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2621A18-DBE5-9FBC-50F1-794077F4B692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2621A18-DBE5-9FBC-50F1-794077F4B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6D01279C-6930-A389-0B93-3BD9CB5A43D4}"/>
                </a:ext>
              </a:extLst>
            </p:cNvPr>
            <p:cNvCxnSpPr>
              <a:cxnSpLocks/>
              <a:stCxn id="50" idx="4"/>
              <a:endCxn id="84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491114B-0DA3-B615-1469-59D79FA579B5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491114B-0DA3-B615-1469-59D79FA57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8464C1F-0A74-5D71-EEE3-078BC9BA9476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8464C1F-0A74-5D71-EEE3-078BC9BA9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871A4533-08F6-D3CF-20FA-77A5D5FF7C44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871A4533-08F6-D3CF-20FA-77A5D5FF7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1AFD6B2-7EE3-1CB9-D973-027BBEAD3D36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1AFD6B2-7EE3-1CB9-D973-027BBEAD3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0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F4110B7-7B46-3E65-F5B6-EB70D2F6569F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F4110B7-7B46-3E65-F5B6-EB70D2F65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1C37543-5FC1-D028-C053-07490A9553EB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1C37543-5FC1-D028-C053-07490A955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9021939-38D6-78C1-A3ED-BC146C379EF8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9021939-38D6-78C1-A3ED-BC146C379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5F0CC0D-1819-ECD7-09D8-B9D9004E12C8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5F0CC0D-1819-ECD7-09D8-B9D9004E1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515E692-BFF4-4214-DE33-5498391246DB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515E692-BFF4-4214-DE33-549839124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64012C8-0043-9C75-17EC-FF886E701729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64012C8-0043-9C75-17EC-FF886E701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926A43B-8CEA-DAC8-955B-5E99992BEAFC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BF656E8-4999-B662-6FCC-4130DC14ECBB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BF656E8-4999-B662-6FCC-4130DC14E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A1E3008-83DB-5230-3AE8-87D95165070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A1E3008-83DB-5230-3AE8-87D951650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D0EE04F-F879-F681-E2B6-BD0D4386D9F1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B65B3E1-879B-878F-C72F-CDF761CAA66A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B65B3E1-879B-878F-C72F-CDF761CAA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7BBCCAB-3443-3507-A6E9-30AE9EDCDA79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7BBCCAB-3443-3507-A6E9-30AE9EDCD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636C93E9-6651-0E78-1FC5-DA0A5EC166ED}"/>
                </a:ext>
              </a:extLst>
            </p:cNvPr>
            <p:cNvCxnSpPr>
              <a:cxnSpLocks/>
              <a:stCxn id="84" idx="4"/>
              <a:endCxn id="83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3647FBE-B148-5972-DC3B-686BCE289DE7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9F604CA-6EBA-9DA7-7F86-C954584665EF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9F604CA-6EBA-9DA7-7F86-C95458466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386E3B1-BCD8-97AD-2A97-F39BCE5B5B93}"/>
              </a:ext>
            </a:extLst>
          </p:cNvPr>
          <p:cNvGrpSpPr/>
          <p:nvPr/>
        </p:nvGrpSpPr>
        <p:grpSpPr>
          <a:xfrm>
            <a:off x="4688823" y="947400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DBE0DDC-F412-13E4-62A2-54DF118692DF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DBE0DDC-F412-13E4-62A2-54DF11869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34"/>
                  <a:stretch>
                    <a:fillRect b="-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6CF8492-A07E-F7F2-6D46-3B775CDE91F6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E8BE89F8-6E37-D518-D8A2-2649D434CC56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E8BE89F8-6E37-D518-D8A2-2649D434C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35"/>
                  <a:stretch>
                    <a:fillRect b="-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529AE53-434B-141B-EFFF-9746592FAED0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43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5338654" y="3276894"/>
            <a:ext cx="3695324" cy="1501057"/>
            <a:chOff x="5632554" y="2971800"/>
            <a:chExt cx="3695324" cy="1501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2510687" cy="1488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2510687" cy="1488228"/>
                </a:xfrm>
                <a:prstGeom prst="rect">
                  <a:avLst/>
                </a:prstGeom>
                <a:blipFill>
                  <a:blip r:embed="rId6"/>
                  <a:stretch>
                    <a:fillRect t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11EC630-3C63-A8F3-B141-AA9DF0FA6B24}"/>
              </a:ext>
            </a:extLst>
          </p:cNvPr>
          <p:cNvSpPr/>
          <p:nvPr/>
        </p:nvSpPr>
        <p:spPr>
          <a:xfrm>
            <a:off x="8200896" y="3205609"/>
            <a:ext cx="147034" cy="1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5309429" y="5094035"/>
                <a:ext cx="3974934" cy="889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sz="1400" b="0" i="1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29" y="5094035"/>
                <a:ext cx="3974934" cy="889474"/>
              </a:xfrm>
              <a:prstGeom prst="rect">
                <a:avLst/>
              </a:prstGeom>
              <a:blipFill>
                <a:blip r:embed="rId9"/>
                <a:stretch>
                  <a:fillRect l="-127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F803C7C-E04D-A04A-82F6-D2DA9EEDB85A}"/>
              </a:ext>
            </a:extLst>
          </p:cNvPr>
          <p:cNvGrpSpPr/>
          <p:nvPr/>
        </p:nvGrpSpPr>
        <p:grpSpPr>
          <a:xfrm>
            <a:off x="5309429" y="843665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182CEF2-F00E-00C5-4E12-4886996F5D10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182CEF2-F00E-00C5-4E12-4886996F5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77EE9DD-C168-EEB6-DCD0-44B4E7A96A30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F44D464-9C04-C004-DADE-31F18BDA4B15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F44D464-9C04-C004-DADE-31F18BDA4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FEB921-DCED-E470-5211-666557329EDD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D96AF6-A935-3AE4-21AF-01D7A10FBD89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938EBDA-0FF8-DB94-4686-94D7591FFE5D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938EBDA-0FF8-DB94-4686-94D7591FF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ABE6384-4600-E24D-8148-0698ABAE0B5C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ABE6384-4600-E24D-8148-0698ABAE0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27B3D9E5-979E-D439-664F-E401E08BE996}"/>
                </a:ext>
              </a:extLst>
            </p:cNvPr>
            <p:cNvCxnSpPr>
              <a:cxnSpLocks/>
              <a:stCxn id="40" idx="2"/>
              <a:endCxn id="35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EE32925-5899-1315-4CED-E5D0950F6F09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512F33A-7C54-31B1-2458-F3537C671760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512F33A-7C54-31B1-2458-F3537C671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4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D498F1CD-F3FA-E31A-E836-0DE2205AFB5F}"/>
                </a:ext>
              </a:extLst>
            </p:cNvPr>
            <p:cNvCxnSpPr>
              <a:cxnSpLocks/>
              <a:stCxn id="41" idx="2"/>
              <a:endCxn id="35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614320C5-5421-90A5-12C6-6F33D4962BD3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0CD889E-07A2-5A85-DF2A-B462B184A54A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0CD889E-07A2-5A85-DF2A-B462B184A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DE435738-4A38-53A9-1A31-8046B525940C}"/>
                </a:ext>
              </a:extLst>
            </p:cNvPr>
            <p:cNvCxnSpPr>
              <a:cxnSpLocks/>
              <a:stCxn id="36" idx="4"/>
              <a:endCxn id="4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DD99F941-8882-483F-8CD2-539616962B1B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E88ACB1A-D4CD-CEAB-8E10-E8E9E6263ED1}"/>
                </a:ext>
              </a:extLst>
            </p:cNvPr>
            <p:cNvCxnSpPr>
              <a:cxnSpLocks/>
              <a:stCxn id="45" idx="4"/>
              <a:endCxn id="76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02B4D6B-B647-CFF0-A9BC-DB5B0C25F19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02B4D6B-B647-CFF0-A9BC-DB5B0C25F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CDEC88F-CB23-BA54-BAE9-D9B9AE6C8367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CDEC88F-CB23-BA54-BAE9-D9B9AE6C8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2CF2C5EE-CB8D-6AFD-F27C-31051639B99B}"/>
                </a:ext>
              </a:extLst>
            </p:cNvPr>
            <p:cNvCxnSpPr>
              <a:cxnSpLocks/>
              <a:stCxn id="76" idx="4"/>
              <a:endCxn id="4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79ED0224-51ED-8D8B-786E-E727025FF6CF}"/>
                </a:ext>
              </a:extLst>
            </p:cNvPr>
            <p:cNvCxnSpPr>
              <a:cxnSpLocks/>
              <a:stCxn id="49" idx="4"/>
              <a:endCxn id="5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DCA763CB-44A0-3F76-6BDB-EA60046ED2FD}"/>
                </a:ext>
              </a:extLst>
            </p:cNvPr>
            <p:cNvCxnSpPr>
              <a:cxnSpLocks/>
              <a:stCxn id="76" idx="4"/>
              <a:endCxn id="5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DC6A29BF-BF25-ED1E-2A3C-FF9785E9FFD3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DC6A29BF-BF25-ED1E-2A3C-FF9785E9F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88E26F9-9CF9-CA3C-1541-D480A79BD2C9}"/>
                </a:ext>
              </a:extLst>
            </p:cNvPr>
            <p:cNvCxnSpPr>
              <a:cxnSpLocks/>
              <a:stCxn id="50" idx="4"/>
              <a:endCxn id="54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0A45C10E-6A2D-470F-E2D8-2E08D7570DD5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22CAF87-A455-7476-FACB-50266AD0C24F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22CAF87-A455-7476-FACB-50266AD0C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A5385417-5AD5-E8EE-2BEB-FD68CE7E2FD9}"/>
                </a:ext>
              </a:extLst>
            </p:cNvPr>
            <p:cNvCxnSpPr>
              <a:cxnSpLocks/>
              <a:stCxn id="54" idx="4"/>
              <a:endCxn id="88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F3D898A-F418-EA06-A659-B593F53FD96A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F3D898A-F418-EA06-A659-B593F53FD9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198B74B-4C58-91B7-F139-0DF267378417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198B74B-4C58-91B7-F139-0DF267378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E66D8EF0-BC8D-2957-DC87-F52353E4309D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E66D8EF0-BC8D-2957-DC87-F52353E43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B0BA0B0-B2D3-1A4E-6377-617F90E02347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B0BA0B0-B2D3-1A4E-6377-617F90E023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F8440C7-C139-294D-584B-37B315170D8A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F8440C7-C139-294D-584B-37B315170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5CD13C0-77D7-D5AE-BC9B-8C0E7EBAC825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5CD13C0-77D7-D5AE-BC9B-8C0E7EBAC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D413599C-FB04-F697-8011-F8A32ACCF21C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D413599C-FB04-F697-8011-F8A32ACCF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8C2E60B-F2F9-4B8C-0F18-516A741CABC2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8C2E60B-F2F9-4B8C-0F18-516A741C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D0ABF4F-F098-9323-8AEC-C0080076681E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D0ABF4F-F098-9323-8AEC-C00800766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BC672E23-D12F-12F8-B930-84B25FF22D02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BC672E23-D12F-12F8-B930-84B25FF22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F157807-850D-DC09-FD10-AC1232CC680C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E3602F2-00EA-C12D-6FA5-2192ACF3002A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E3602F2-00EA-C12D-6FA5-2192ACF30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EB57C02-45B8-696B-12E5-426B3F6990F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EB57C02-45B8-696B-12E5-426B3F699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C1FAA85-DA7F-D1BA-14EE-009111CC5FF6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7528947-C026-362E-665E-B2AA489193D7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7528947-C026-362E-665E-B2AA48919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86EF9E52-29E6-D85A-5F3C-9D69BCE5B8F9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86EF9E52-29E6-D85A-5F3C-9D69BCE5B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3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FCD052E9-09D7-F7D0-B633-902ED4BC16B2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9CA90B1-204A-8576-B0E1-4B4761A74721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E7D716C-5420-12B1-8DB3-EF164EF219EA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E7D716C-5420-12B1-8DB3-EF164EF21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77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938295CA-22AB-F9EB-7E1D-C3327F799DCC}"/>
              </a:ext>
            </a:extLst>
          </p:cNvPr>
          <p:cNvGrpSpPr/>
          <p:nvPr/>
        </p:nvGrpSpPr>
        <p:grpSpPr>
          <a:xfrm>
            <a:off x="5338654" y="3186926"/>
            <a:ext cx="3714633" cy="1922590"/>
            <a:chOff x="5461830" y="3515279"/>
            <a:chExt cx="3714633" cy="1922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blipFill>
                  <a:blip r:embed="rId3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blipFill>
                  <a:blip r:embed="rId4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665776" y="3722591"/>
                  <a:ext cx="2510687" cy="1715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76" y="3722591"/>
                  <a:ext cx="2510687" cy="1715278"/>
                </a:xfrm>
                <a:prstGeom prst="rect">
                  <a:avLst/>
                </a:prstGeom>
                <a:blipFill>
                  <a:blip r:embed="rId6"/>
                  <a:stretch>
                    <a:fillRect t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1EC630-3C63-A8F3-B141-AA9DF0FA6B24}"/>
                </a:ext>
              </a:extLst>
            </p:cNvPr>
            <p:cNvSpPr/>
            <p:nvPr/>
          </p:nvSpPr>
          <p:spPr>
            <a:xfrm>
              <a:off x="8129132" y="3515279"/>
              <a:ext cx="147034" cy="136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5419530" y="5490462"/>
                <a:ext cx="3472874" cy="461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kumimoji="1" lang="en-US" altLang="zh-CN" sz="1400" b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30" y="5490462"/>
                <a:ext cx="3472874" cy="461537"/>
              </a:xfrm>
              <a:prstGeom prst="rect">
                <a:avLst/>
              </a:prstGeom>
              <a:blipFill>
                <a:blip r:embed="rId9"/>
                <a:stretch>
                  <a:fillRect l="-1091" t="-2703" r="-1091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9CF1E76-0A7D-2B3F-8920-F5B3B6E2CF0B}"/>
              </a:ext>
            </a:extLst>
          </p:cNvPr>
          <p:cNvGrpSpPr/>
          <p:nvPr/>
        </p:nvGrpSpPr>
        <p:grpSpPr>
          <a:xfrm>
            <a:off x="5309429" y="1020484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B15F4A6-8F65-1B20-ABB5-5E444346B924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E9CE17-40BA-62D8-EDA7-9EB2475B4E10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4F12F6-C277-5621-601A-15DC2AE29409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4A26D65C-7036-147E-E878-BABF45B169A2}"/>
                </a:ext>
              </a:extLst>
            </p:cNvPr>
            <p:cNvCxnSpPr>
              <a:cxnSpLocks/>
              <a:stCxn id="40" idx="2"/>
              <a:endCxn id="35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D06206-9311-85B9-4052-0C22343C4576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4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2B72B25D-33F7-D19E-31C3-95C74EF9972E}"/>
                </a:ext>
              </a:extLst>
            </p:cNvPr>
            <p:cNvCxnSpPr>
              <a:cxnSpLocks/>
              <a:stCxn id="41" idx="2"/>
              <a:endCxn id="35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0F7DAD-DB08-05BC-1532-E2C7C674D2E9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5499ABF-E381-C327-6803-99737A199CC4}"/>
                </a:ext>
              </a:extLst>
            </p:cNvPr>
            <p:cNvCxnSpPr>
              <a:cxnSpLocks/>
              <a:stCxn id="36" idx="4"/>
              <a:endCxn id="4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84ABE43-FB0D-1716-2FDC-1F4135B591D3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81CD5EE5-851B-660E-7C94-AF01A362326E}"/>
                </a:ext>
              </a:extLst>
            </p:cNvPr>
            <p:cNvCxnSpPr>
              <a:cxnSpLocks/>
              <a:stCxn id="45" idx="4"/>
              <a:endCxn id="76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3A125F-9BB1-5B2A-C02B-10BCE31B2AE4}"/>
                </a:ext>
              </a:extLst>
            </p:cNvPr>
            <p:cNvCxnSpPr>
              <a:cxnSpLocks/>
              <a:stCxn id="76" idx="4"/>
              <a:endCxn id="4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7FD9D2F-E05B-660F-3F72-486F78A8B86E}"/>
                </a:ext>
              </a:extLst>
            </p:cNvPr>
            <p:cNvCxnSpPr>
              <a:cxnSpLocks/>
              <a:stCxn id="49" idx="4"/>
              <a:endCxn id="5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0529626-27B6-577C-1E70-8A703EA9F306}"/>
                </a:ext>
              </a:extLst>
            </p:cNvPr>
            <p:cNvCxnSpPr>
              <a:cxnSpLocks/>
              <a:stCxn id="76" idx="4"/>
              <a:endCxn id="5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E2A12189-CEC7-972F-6AB3-DE1AE92F0638}"/>
                </a:ext>
              </a:extLst>
            </p:cNvPr>
            <p:cNvCxnSpPr>
              <a:cxnSpLocks/>
              <a:stCxn id="50" idx="4"/>
              <a:endCxn id="54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691FB50-D347-33ED-D9C9-3E3DC6EA2596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9E0BF6AD-5BF9-F055-C180-2E356FA13178}"/>
                </a:ext>
              </a:extLst>
            </p:cNvPr>
            <p:cNvCxnSpPr>
              <a:cxnSpLocks/>
              <a:stCxn id="54" idx="4"/>
              <a:endCxn id="88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0ED6507-E135-BB10-BEEB-7FA5C588D743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B82FBC1-D208-42EE-DA13-14A4E31C57B0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3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0AD3F15E-E393-78BA-72D7-34F93938BD28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804B369-B35F-E159-BC41-B81D4B0E81F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087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938295CA-22AB-F9EB-7E1D-C3327F799DCC}"/>
              </a:ext>
            </a:extLst>
          </p:cNvPr>
          <p:cNvGrpSpPr/>
          <p:nvPr/>
        </p:nvGrpSpPr>
        <p:grpSpPr>
          <a:xfrm>
            <a:off x="4804733" y="3411300"/>
            <a:ext cx="6167291" cy="2113155"/>
            <a:chOff x="5461830" y="3515279"/>
            <a:chExt cx="6167291" cy="2113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blipFill>
                  <a:blip r:embed="rId3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blipFill>
                  <a:blip r:embed="rId4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665776" y="3722591"/>
                  <a:ext cx="4963345" cy="19058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76" y="3722591"/>
                  <a:ext cx="4963345" cy="1905843"/>
                </a:xfrm>
                <a:prstGeom prst="rect">
                  <a:avLst/>
                </a:prstGeom>
                <a:blipFill>
                  <a:blip r:embed="rId6"/>
                  <a:stretch>
                    <a:fillRect t="-667"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1EC630-3C63-A8F3-B141-AA9DF0FA6B24}"/>
                </a:ext>
              </a:extLst>
            </p:cNvPr>
            <p:cNvSpPr/>
            <p:nvPr/>
          </p:nvSpPr>
          <p:spPr>
            <a:xfrm>
              <a:off x="8129132" y="3515279"/>
              <a:ext cx="147034" cy="136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9CF1E76-0A7D-2B3F-8920-F5B3B6E2CF0B}"/>
              </a:ext>
            </a:extLst>
          </p:cNvPr>
          <p:cNvGrpSpPr/>
          <p:nvPr/>
        </p:nvGrpSpPr>
        <p:grpSpPr>
          <a:xfrm>
            <a:off x="5309429" y="1020484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B15F4A6-8F65-1B20-ABB5-5E444346B924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E9CE17-40BA-62D8-EDA7-9EB2475B4E10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4F12F6-C277-5621-601A-15DC2AE29409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4A26D65C-7036-147E-E878-BABF45B169A2}"/>
                </a:ext>
              </a:extLst>
            </p:cNvPr>
            <p:cNvCxnSpPr>
              <a:cxnSpLocks/>
              <a:stCxn id="40" idx="2"/>
              <a:endCxn id="35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D06206-9311-85B9-4052-0C22343C4576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2B72B25D-33F7-D19E-31C3-95C74EF9972E}"/>
                </a:ext>
              </a:extLst>
            </p:cNvPr>
            <p:cNvCxnSpPr>
              <a:cxnSpLocks/>
              <a:stCxn id="41" idx="2"/>
              <a:endCxn id="35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0F7DAD-DB08-05BC-1532-E2C7C674D2E9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5499ABF-E381-C327-6803-99737A199CC4}"/>
                </a:ext>
              </a:extLst>
            </p:cNvPr>
            <p:cNvCxnSpPr>
              <a:cxnSpLocks/>
              <a:stCxn id="36" idx="4"/>
              <a:endCxn id="4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84ABE43-FB0D-1716-2FDC-1F4135B591D3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81CD5EE5-851B-660E-7C94-AF01A362326E}"/>
                </a:ext>
              </a:extLst>
            </p:cNvPr>
            <p:cNvCxnSpPr>
              <a:cxnSpLocks/>
              <a:stCxn id="45" idx="4"/>
              <a:endCxn id="76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3A125F-9BB1-5B2A-C02B-10BCE31B2AE4}"/>
                </a:ext>
              </a:extLst>
            </p:cNvPr>
            <p:cNvCxnSpPr>
              <a:cxnSpLocks/>
              <a:stCxn id="76" idx="4"/>
              <a:endCxn id="4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7FD9D2F-E05B-660F-3F72-486F78A8B86E}"/>
                </a:ext>
              </a:extLst>
            </p:cNvPr>
            <p:cNvCxnSpPr>
              <a:cxnSpLocks/>
              <a:stCxn id="49" idx="4"/>
              <a:endCxn id="5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0529626-27B6-577C-1E70-8A703EA9F306}"/>
                </a:ext>
              </a:extLst>
            </p:cNvPr>
            <p:cNvCxnSpPr>
              <a:cxnSpLocks/>
              <a:stCxn id="76" idx="4"/>
              <a:endCxn id="5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E2A12189-CEC7-972F-6AB3-DE1AE92F0638}"/>
                </a:ext>
              </a:extLst>
            </p:cNvPr>
            <p:cNvCxnSpPr>
              <a:cxnSpLocks/>
              <a:stCxn id="50" idx="4"/>
              <a:endCxn id="54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691FB50-D347-33ED-D9C9-3E3DC6EA2596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9E0BF6AD-5BF9-F055-C180-2E356FA13178}"/>
                </a:ext>
              </a:extLst>
            </p:cNvPr>
            <p:cNvCxnSpPr>
              <a:cxnSpLocks/>
              <a:stCxn id="54" idx="4"/>
              <a:endCxn id="88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0ED6507-E135-BB10-BEEB-7FA5C588D743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B82FBC1-D208-42EE-DA13-14A4E31C57B0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0AD3F15E-E393-78BA-72D7-34F93938BD28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804B369-B35F-E159-BC41-B81D4B0E81F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36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401335B4-C55B-3438-539A-92F12CA75518}"/>
              </a:ext>
            </a:extLst>
          </p:cNvPr>
          <p:cNvGrpSpPr/>
          <p:nvPr/>
        </p:nvGrpSpPr>
        <p:grpSpPr>
          <a:xfrm>
            <a:off x="4537137" y="2975040"/>
            <a:ext cx="6167292" cy="2200089"/>
            <a:chOff x="5551806" y="2671856"/>
            <a:chExt cx="6167292" cy="2200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551806" y="2826933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806" y="2826933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142329" y="2826933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329" y="2826933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781472" y="3291040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472" y="3291040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755752" y="2671856"/>
                  <a:ext cx="4963346" cy="2200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kumimoji="1" lang="en-US" altLang="zh-CN" sz="1200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kumimoji="1" lang="zh-CN" altLang="en-US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752" y="2671856"/>
                  <a:ext cx="4963346" cy="2200089"/>
                </a:xfrm>
                <a:prstGeom prst="rect">
                  <a:avLst/>
                </a:prstGeom>
                <a:blipFill>
                  <a:blip r:embed="rId6"/>
                  <a:stretch>
                    <a:fillRect t="-1149"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62496" y="3291040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96" y="3291040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4537137" y="5291319"/>
                <a:ext cx="5491503" cy="12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>
                  <a:latin typeface="Cambria Math" panose="02040503050406030204" pitchFamily="18" charset="0"/>
                </a:endParaRPr>
              </a:p>
              <a:p>
                <a:r>
                  <a:rPr kumimoji="1" lang="zh-CN" altLang="en-US" sz="1400" b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@</m:t>
                    </m:r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kumimoji="1" lang="en-US" altLang="zh-CN" sz="14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@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kumimoji="1" lang="en-US" altLang="zh-CN" sz="1400" b="0" i="1">
                    <a:latin typeface="Cambria Math" panose="02040503050406030204" pitchFamily="18" charset="0"/>
                  </a:rPr>
                </a:br>
                <a:r>
                  <a:rPr kumimoji="1" lang="zh-CN" altLang="en-US" sz="1400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br>
                  <a:rPr kumimoji="1" lang="en-US" altLang="zh-CN" sz="1400" b="0" i="1">
                    <a:latin typeface="Cambria Math" panose="02040503050406030204" pitchFamily="18" charset="0"/>
                  </a:rPr>
                </a:br>
                <a:r>
                  <a:rPr kumimoji="1" lang="zh-CN" altLang="en-US" sz="1400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zh-CN" alt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zh-CN" altLang="en-US" sz="140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40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kumimoji="1" lang="zh-CN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kumimoji="1" lang="en-US" altLang="zh-CN" sz="1400" b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37" y="5291319"/>
                <a:ext cx="5491503" cy="1284134"/>
              </a:xfrm>
              <a:prstGeom prst="rect">
                <a:avLst/>
              </a:prstGeom>
              <a:blipFill>
                <a:blip r:embed="rId9"/>
                <a:stretch>
                  <a:fillRect l="-924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0D59B9D-ECCD-0E89-71B4-2CD7285B80F8}"/>
                  </a:ext>
                </a:extLst>
              </p:cNvPr>
              <p:cNvSpPr txBox="1"/>
              <p:nvPr/>
            </p:nvSpPr>
            <p:spPr>
              <a:xfrm>
                <a:off x="8462466" y="964938"/>
                <a:ext cx="3233212" cy="627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</m:num>
                        <m:den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zh-CN" altLang="en-US" sz="12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en-US" altLang="zh-CN" sz="1200" b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0D59B9D-ECCD-0E89-71B4-2CD7285B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466" y="964938"/>
                <a:ext cx="3233212" cy="6276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4C94572-7C28-8437-E279-FA11386F64CF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58A3EBD-8F60-C0D6-E551-771C05E962A6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58A3EBD-8F60-C0D6-E551-771C05E962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6EBF297-7D8F-A4F2-5FA0-55D613E70DD7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6EBF297-7D8F-A4F2-5FA0-55D613E70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52B8E9D4-9DC9-2F11-BB5C-EB71FD013826}"/>
                </a:ext>
              </a:extLst>
            </p:cNvPr>
            <p:cNvCxnSpPr>
              <a:cxnSpLocks/>
              <a:stCxn id="30" idx="2"/>
              <a:endCxn id="22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5B46C95-7D1B-CA14-D09B-FC16EF68CDC9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BC7E3FA-B4AE-25B6-7785-E0D049BC0F86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BC7E3FA-B4AE-25B6-7785-E0D049BC0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03C3C25B-BBD8-EC6A-5E04-BF715A6B9735}"/>
                </a:ext>
              </a:extLst>
            </p:cNvPr>
            <p:cNvCxnSpPr>
              <a:cxnSpLocks/>
              <a:stCxn id="31" idx="2"/>
              <a:endCxn id="22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118C5C11-6C5F-55E9-4F18-6EC3A15927ED}"/>
                </a:ext>
              </a:extLst>
            </p:cNvPr>
            <p:cNvCxnSpPr>
              <a:cxnSpLocks/>
              <a:stCxn id="22" idx="4"/>
              <a:endCxn id="24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8C6B504-8E96-6DD5-1864-F4232F88A0C7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8C6B504-8E96-6DD5-1864-F4232F88A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EBEA150-8762-7D88-4674-F0EFC852AC4C}"/>
                </a:ext>
              </a:extLst>
            </p:cNvPr>
            <p:cNvCxnSpPr>
              <a:cxnSpLocks/>
              <a:stCxn id="24" idx="4"/>
              <a:endCxn id="38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5EA477A8-EB96-5732-E63B-30CE5AD26228}"/>
                </a:ext>
              </a:extLst>
            </p:cNvPr>
            <p:cNvCxnSpPr>
              <a:cxnSpLocks/>
              <a:stCxn id="22" idx="4"/>
              <a:endCxn id="38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9A796FD-C758-5CDF-23F7-673D6F4DAD33}"/>
                </a:ext>
              </a:extLst>
            </p:cNvPr>
            <p:cNvCxnSpPr>
              <a:cxnSpLocks/>
              <a:stCxn id="38" idx="4"/>
              <a:endCxn id="57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BAD9D81-1A77-08FC-6BF2-0780BD726B19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BAD9D81-1A77-08FC-6BF2-0780BD726B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EA9A6FF-2931-2198-A055-70CA880B26F5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EA9A6FF-2931-2198-A055-70CA880B2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B4316AE4-C320-C27C-EA2D-5C48F03954CD}"/>
                </a:ext>
              </a:extLst>
            </p:cNvPr>
            <p:cNvCxnSpPr>
              <a:cxnSpLocks/>
              <a:stCxn id="57" idx="4"/>
              <a:endCxn id="44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924B56C6-EA5A-29F9-0114-595F02D0DACC}"/>
                </a:ext>
              </a:extLst>
            </p:cNvPr>
            <p:cNvCxnSpPr>
              <a:cxnSpLocks/>
              <a:stCxn id="44" idx="4"/>
              <a:endCxn id="45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A5849BD2-1E9E-F368-8621-5A73707D854E}"/>
                </a:ext>
              </a:extLst>
            </p:cNvPr>
            <p:cNvCxnSpPr>
              <a:cxnSpLocks/>
              <a:stCxn id="57" idx="4"/>
              <a:endCxn id="45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CAB6E1D-7E3A-75F1-A1A3-CC21D895CC34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CAB6E1D-7E3A-75F1-A1A3-CC21D895CC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1ACF0D63-1A84-DC91-5218-6243ADB3DD57}"/>
                </a:ext>
              </a:extLst>
            </p:cNvPr>
            <p:cNvCxnSpPr>
              <a:cxnSpLocks/>
              <a:stCxn id="45" idx="4"/>
              <a:endCxn id="49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80727E5B-C36D-89A2-C11D-31CFA8335A59}"/>
                </a:ext>
              </a:extLst>
            </p:cNvPr>
            <p:cNvCxnSpPr>
              <a:cxnSpLocks/>
              <a:stCxn id="52" idx="2"/>
              <a:endCxn id="49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286CB0A-070E-B34E-A986-5862DD23C481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286CB0A-070E-B34E-A986-5862DD23C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79845274-DAB2-DF8F-FDE8-179CA4DA754D}"/>
                </a:ext>
              </a:extLst>
            </p:cNvPr>
            <p:cNvCxnSpPr>
              <a:cxnSpLocks/>
              <a:stCxn id="49" idx="4"/>
              <a:endCxn id="83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90DF76B-D385-8EBA-E694-F8D8B1A26B92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90DF76B-D385-8EBA-E694-F8D8B1A26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0D1483C-5E1D-476C-1496-58ED746ABAB2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0D1483C-5E1D-476C-1496-58ED746AB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AB9CE6C-39E7-8CDD-C474-C0D68AF9FCD7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AB9CE6C-39E7-8CDD-C474-C0D68AF9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F4F59F3C-2786-BC5B-8070-073B50875D2D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F4F59F3C-2786-BC5B-8070-073B50875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A256C5E-6FFC-5F10-1483-E8613995CE0A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A256C5E-6FFC-5F10-1483-E8613995C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D527A73-201A-8E3E-1C51-D4381E3326A8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D527A73-201A-8E3E-1C51-D4381E332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06BE6D8-D6FB-DAAB-265B-9BA06D849FDC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06BE6D8-D6FB-DAAB-265B-9BA06D849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8123F24-DBB4-E440-F3AF-16A062ED8FA8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8123F24-DBB4-E440-F3AF-16A062ED8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F1359CA-B796-B370-7F62-078BF11F8C62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F1359CA-B796-B370-7F62-078BF11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3448A53-6B47-B756-F810-02C17576AF26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3448A53-6B47-B756-F810-02C17576A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A9D3FE-161D-4D7E-44E5-20DE0863DE9B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BA49DB4-B5F4-F66C-48D8-9B8CC7E39E90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BA49DB4-B5F4-F66C-48D8-9B8CC7E39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A6E733E-1F04-274A-1AC0-AF7044B5155A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A6E733E-1F04-274A-1AC0-AF7044B5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08BAE3F-63B0-AA7A-3FFE-ABF56ABF13CA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18B65CC-8AD3-6F92-4881-07C7F3C0B97C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18B65CC-8AD3-6F92-4881-07C7F3C0B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FBB31966-B3B8-6C3C-3ACD-2DC2FDA47AF2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FBB31966-B3B8-6C3C-3ACD-2DC2FDA47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E5468994-53CE-9587-7F8C-A852B134BFF3}"/>
                </a:ext>
              </a:extLst>
            </p:cNvPr>
            <p:cNvCxnSpPr>
              <a:cxnSpLocks/>
              <a:stCxn id="83" idx="4"/>
              <a:endCxn id="82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E0E5778-5FB9-5BED-85E6-C4780820B2B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2C4C3BFA-3FE2-BCA9-23ED-706605896565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2C4C3BFA-3FE2-BCA9-23ED-706605896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6495379-159F-EE4D-1C5E-0B3C32713E1F}"/>
              </a:ext>
            </a:extLst>
          </p:cNvPr>
          <p:cNvGrpSpPr/>
          <p:nvPr/>
        </p:nvGrpSpPr>
        <p:grpSpPr>
          <a:xfrm>
            <a:off x="4954743" y="735993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E60F7E7-69D5-0EB2-D6AF-5DE13151454D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E60F7E7-69D5-0EB2-D6AF-5DE131514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34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760BCBF-A76F-918B-7618-9505891F58EB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2DE05D0-25F2-2D4E-0B8E-19A987D060F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2DE05D0-25F2-2D4E-0B8E-19A987D0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35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7C677BC-4EBE-72AF-B45E-844E3CBBA868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68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7DC4C7E9-DCF4-3AD2-8EC5-EF76A87E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56029"/>
            <a:ext cx="7772400" cy="41334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2C24FF0-3A30-6AAB-4412-0857ABADE747}"/>
              </a:ext>
            </a:extLst>
          </p:cNvPr>
          <p:cNvSpPr/>
          <p:nvPr/>
        </p:nvSpPr>
        <p:spPr>
          <a:xfrm>
            <a:off x="935666" y="2157413"/>
            <a:ext cx="6936747" cy="2191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20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377046-AA8D-B4EF-A6E3-6E338EB0F2F3}"/>
                  </a:ext>
                </a:extLst>
              </p:cNvPr>
              <p:cNvSpPr txBox="1"/>
              <p:nvPr/>
            </p:nvSpPr>
            <p:spPr>
              <a:xfrm>
                <a:off x="1959428" y="1083417"/>
                <a:ext cx="7219405" cy="337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Logsoftmax</m:t>
                      </m:r>
                    </m:oMath>
                  </m:oMathPara>
                </a14:m>
                <a:endParaRPr kumimoji="1" lang="en-US" altLang="zh-CN" sz="2400" b="0" i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softmax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exp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CN" sz="2400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zh-CN" altLang="en-US" sz="3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377046-AA8D-B4EF-A6E3-6E338EB0F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8" y="1083417"/>
                <a:ext cx="7219405" cy="3376758"/>
              </a:xfrm>
              <a:prstGeom prst="rect">
                <a:avLst/>
              </a:prstGeom>
              <a:blipFill>
                <a:blip r:embed="rId2"/>
                <a:stretch>
                  <a:fillRect b="-37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7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6AF5584-6FDE-EC19-6DA2-08A69F05C9D4}"/>
                  </a:ext>
                </a:extLst>
              </p:cNvPr>
              <p:cNvSpPr/>
              <p:nvPr/>
            </p:nvSpPr>
            <p:spPr>
              <a:xfrm>
                <a:off x="1160005" y="854937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6AF5584-6FDE-EC19-6DA2-08A69F05C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5" y="854937"/>
                <a:ext cx="313507" cy="313507"/>
              </a:xfrm>
              <a:prstGeom prst="ellipse">
                <a:avLst/>
              </a:prstGeom>
              <a:blipFill>
                <a:blip r:embed="rId3"/>
                <a:stretch>
                  <a:fillRect l="-19231" r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7B3A232-C4F7-1132-1DC8-CFDC66CED04E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>
            <a:off x="934493" y="702538"/>
            <a:ext cx="271424" cy="198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853B7C-BAF6-4AEB-4F7F-A245CB80B9EC}"/>
                  </a:ext>
                </a:extLst>
              </p:cNvPr>
              <p:cNvSpPr/>
              <p:nvPr/>
            </p:nvSpPr>
            <p:spPr>
              <a:xfrm>
                <a:off x="551316" y="310652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</m:t>
                      </m:r>
                    </m:oMath>
                  </m:oMathPara>
                </a14:m>
                <a:endPara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[1,</m:t>
                      </m:r>
                      <m:r>
                        <a:rPr kumimoji="1" lang="zh-CN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en-US" altLang="zh-CN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853B7C-BAF6-4AEB-4F7F-A245CB80B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6" y="310652"/>
                <a:ext cx="766354" cy="39188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37F60B-81A4-7AB8-6DBB-324FA521C3A0}"/>
                  </a:ext>
                </a:extLst>
              </p:cNvPr>
              <p:cNvSpPr/>
              <p:nvPr/>
            </p:nvSpPr>
            <p:spPr>
              <a:xfrm>
                <a:off x="1428510" y="310652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</m:t>
                      </m:r>
                    </m:oMath>
                  </m:oMathPara>
                </a14:m>
                <a:endPara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,1]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37F60B-81A4-7AB8-6DBB-324FA521C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10" y="310652"/>
                <a:ext cx="766354" cy="391886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E055B20-ABEC-AA0B-0368-418DF28DE78B}"/>
              </a:ext>
            </a:extLst>
          </p:cNvPr>
          <p:cNvCxnSpPr>
            <a:cxnSpLocks/>
            <a:stCxn id="9" idx="2"/>
            <a:endCxn id="5" idx="7"/>
          </p:cNvCxnSpPr>
          <p:nvPr/>
        </p:nvCxnSpPr>
        <p:spPr>
          <a:xfrm flipH="1">
            <a:off x="1427600" y="702538"/>
            <a:ext cx="384087" cy="198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1486ECC-913D-96B2-C21E-8D5FBFC6F9B1}"/>
              </a:ext>
            </a:extLst>
          </p:cNvPr>
          <p:cNvCxnSpPr>
            <a:cxnSpLocks/>
            <a:stCxn id="5" idx="4"/>
            <a:endCxn id="45" idx="0"/>
          </p:cNvCxnSpPr>
          <p:nvPr/>
        </p:nvCxnSpPr>
        <p:spPr>
          <a:xfrm>
            <a:off x="1316759" y="1168444"/>
            <a:ext cx="457089" cy="2687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F170D32-3443-8A03-AE22-A4C3387F9435}"/>
                  </a:ext>
                </a:extLst>
              </p:cNvPr>
              <p:cNvSpPr txBox="1"/>
              <p:nvPr/>
            </p:nvSpPr>
            <p:spPr>
              <a:xfrm>
                <a:off x="827164" y="1116584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F170D32-3443-8A03-AE22-A4C3387F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64" y="1116584"/>
                <a:ext cx="52070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680F779-ECC8-F452-E822-9DB1E4528D8D}"/>
                  </a:ext>
                </a:extLst>
              </p:cNvPr>
              <p:cNvSpPr/>
              <p:nvPr/>
            </p:nvSpPr>
            <p:spPr>
              <a:xfrm>
                <a:off x="1617094" y="1437155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0" u="sng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</m:oMath>
                  </m:oMathPara>
                </a14:m>
                <a:endParaRPr kumimoji="1" lang="zh-CN" altLang="en-US" sz="1400" b="1" u="sng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680F779-ECC8-F452-E822-9DB1E4528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94" y="1437155"/>
                <a:ext cx="313507" cy="313507"/>
              </a:xfrm>
              <a:prstGeom prst="ellipse">
                <a:avLst/>
              </a:prstGeom>
              <a:blipFill>
                <a:blip r:embed="rId7"/>
                <a:stretch>
                  <a:fillRect l="-26923" r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0BB7F56-8AF7-AEE3-F1A9-BB4798093B32}"/>
              </a:ext>
            </a:extLst>
          </p:cNvPr>
          <p:cNvCxnSpPr>
            <a:cxnSpLocks/>
            <a:stCxn id="45" idx="4"/>
            <a:endCxn id="115" idx="7"/>
          </p:cNvCxnSpPr>
          <p:nvPr/>
        </p:nvCxnSpPr>
        <p:spPr>
          <a:xfrm flipH="1">
            <a:off x="1427600" y="1750662"/>
            <a:ext cx="346248" cy="256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2738D299-7F53-786C-3CA1-93696C45518E}"/>
                  </a:ext>
                </a:extLst>
              </p:cNvPr>
              <p:cNvSpPr/>
              <p:nvPr/>
            </p:nvSpPr>
            <p:spPr>
              <a:xfrm>
                <a:off x="1160004" y="4297896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2738D299-7F53-786C-3CA1-93696C455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4" y="4297896"/>
                <a:ext cx="313507" cy="3135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C1B88BA-1A8E-D2CF-F459-521F8D2F56D0}"/>
              </a:ext>
            </a:extLst>
          </p:cNvPr>
          <p:cNvCxnSpPr>
            <a:cxnSpLocks/>
            <a:stCxn id="5" idx="4"/>
            <a:endCxn id="115" idx="0"/>
          </p:cNvCxnSpPr>
          <p:nvPr/>
        </p:nvCxnSpPr>
        <p:spPr>
          <a:xfrm>
            <a:off x="1316759" y="1168444"/>
            <a:ext cx="0" cy="79288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D561A07A-6FA0-5C02-3452-6218D9AB0F5C}"/>
              </a:ext>
            </a:extLst>
          </p:cNvPr>
          <p:cNvCxnSpPr>
            <a:cxnSpLocks/>
            <a:stCxn id="130" idx="4"/>
            <a:endCxn id="58" idx="7"/>
          </p:cNvCxnSpPr>
          <p:nvPr/>
        </p:nvCxnSpPr>
        <p:spPr>
          <a:xfrm flipH="1">
            <a:off x="1427599" y="4118395"/>
            <a:ext cx="346249" cy="2254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AE39A0CD-6AE2-AA10-A1D1-1F62A98084D2}"/>
                  </a:ext>
                </a:extLst>
              </p:cNvPr>
              <p:cNvSpPr/>
              <p:nvPr/>
            </p:nvSpPr>
            <p:spPr>
              <a:xfrm>
                <a:off x="1617094" y="4808218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AE39A0CD-6AE2-AA10-A1D1-1F62A9808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94" y="4808218"/>
                <a:ext cx="313507" cy="3135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F9A2D48-1743-428E-B970-68AB37A4BAB3}"/>
              </a:ext>
            </a:extLst>
          </p:cNvPr>
          <p:cNvCxnSpPr>
            <a:cxnSpLocks/>
            <a:stCxn id="87" idx="2"/>
            <a:endCxn id="84" idx="7"/>
          </p:cNvCxnSpPr>
          <p:nvPr/>
        </p:nvCxnSpPr>
        <p:spPr>
          <a:xfrm flipH="1">
            <a:off x="1884689" y="4572146"/>
            <a:ext cx="382940" cy="28198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9732949-39FB-90BA-E542-AE18798BE419}"/>
                  </a:ext>
                </a:extLst>
              </p:cNvPr>
              <p:cNvSpPr/>
              <p:nvPr/>
            </p:nvSpPr>
            <p:spPr>
              <a:xfrm>
                <a:off x="1884452" y="4180260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</m:oMath>
                  </m:oMathPara>
                </a14:m>
                <a:endPara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][1,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zh-CN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9732949-39FB-90BA-E542-AE18798BE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52" y="4180260"/>
                <a:ext cx="766354" cy="39188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97EA6151-BCA0-1F1D-0B2B-7B92CA51632B}"/>
              </a:ext>
            </a:extLst>
          </p:cNvPr>
          <p:cNvCxnSpPr>
            <a:cxnSpLocks/>
            <a:stCxn id="84" idx="4"/>
            <a:endCxn id="104" idx="0"/>
          </p:cNvCxnSpPr>
          <p:nvPr/>
        </p:nvCxnSpPr>
        <p:spPr>
          <a:xfrm>
            <a:off x="1773848" y="5121725"/>
            <a:ext cx="0" cy="32376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98189054-9D98-F614-A2CA-9EDC979F6992}"/>
                  </a:ext>
                </a:extLst>
              </p:cNvPr>
              <p:cNvSpPr/>
              <p:nvPr/>
            </p:nvSpPr>
            <p:spPr>
              <a:xfrm>
                <a:off x="1832466" y="4810773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][1,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98189054-9D98-F614-A2CA-9EDC979F6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466" y="4810773"/>
                <a:ext cx="766354" cy="391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F50FDC1-4696-36C2-2F9D-4BB4BF35E011}"/>
                  </a:ext>
                </a:extLst>
              </p:cNvPr>
              <p:cNvSpPr txBox="1"/>
              <p:nvPr/>
            </p:nvSpPr>
            <p:spPr>
              <a:xfrm>
                <a:off x="1550689" y="6007439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F50FDC1-4696-36C2-2F9D-4BB4BF3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89" y="6007439"/>
                <a:ext cx="3818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8D225-CEEE-F51C-B5AC-9E3C10FA3F2C}"/>
                  </a:ext>
                </a:extLst>
              </p:cNvPr>
              <p:cNvSpPr/>
              <p:nvPr/>
            </p:nvSpPr>
            <p:spPr>
              <a:xfrm>
                <a:off x="1617094" y="5445493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1400" b="1" i="1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kumimoji="1" lang="en-US" altLang="zh-CN" sz="1400" b="1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𝐮𝐦</m:t>
                      </m:r>
                    </m:oMath>
                  </m:oMathPara>
                </a14:m>
                <a:endParaRPr kumimoji="1" lang="zh-CN" altLang="en-US" sz="1400" b="1" u="sng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8D225-CEEE-F51C-B5AC-9E3C10FA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94" y="5445493"/>
                <a:ext cx="313507" cy="313507"/>
              </a:xfrm>
              <a:prstGeom prst="ellipse">
                <a:avLst/>
              </a:prstGeom>
              <a:blipFill>
                <a:blip r:embed="rId13"/>
                <a:stretch>
                  <a:fillRect l="-26923" r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650C912-E142-3011-4FD1-C5FAAE80A126}"/>
              </a:ext>
            </a:extLst>
          </p:cNvPr>
          <p:cNvCxnSpPr>
            <a:cxnSpLocks/>
            <a:stCxn id="104" idx="4"/>
          </p:cNvCxnSpPr>
          <p:nvPr/>
        </p:nvCxnSpPr>
        <p:spPr>
          <a:xfrm flipH="1">
            <a:off x="1767454" y="5759000"/>
            <a:ext cx="6394" cy="25884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EE0D76E-F576-5B0F-4D7D-7DF5103DEC48}"/>
                  </a:ext>
                </a:extLst>
              </p:cNvPr>
              <p:cNvSpPr/>
              <p:nvPr/>
            </p:nvSpPr>
            <p:spPr>
              <a:xfrm>
                <a:off x="1811687" y="5414308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[][1,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EE0D76E-F576-5B0F-4D7D-7DF5103DE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687" y="5414308"/>
                <a:ext cx="766354" cy="391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DFD5D6E1-3B13-930F-71C1-DC935E758523}"/>
              </a:ext>
            </a:extLst>
          </p:cNvPr>
          <p:cNvCxnSpPr>
            <a:cxnSpLocks/>
            <a:stCxn id="58" idx="4"/>
            <a:endCxn id="84" idx="1"/>
          </p:cNvCxnSpPr>
          <p:nvPr/>
        </p:nvCxnSpPr>
        <p:spPr>
          <a:xfrm>
            <a:off x="1316758" y="4611403"/>
            <a:ext cx="346248" cy="24272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CDE5CA3-2975-6AC8-422E-78D289BD1660}"/>
                  </a:ext>
                </a:extLst>
              </p:cNvPr>
              <p:cNvSpPr txBox="1"/>
              <p:nvPr/>
            </p:nvSpPr>
            <p:spPr>
              <a:xfrm>
                <a:off x="1924027" y="1470797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CDE5CA3-2975-6AC8-422E-78D289BD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27" y="1470797"/>
                <a:ext cx="52070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A370491F-17D7-345A-91FD-B8E8A5F52A72}"/>
                  </a:ext>
                </a:extLst>
              </p:cNvPr>
              <p:cNvSpPr txBox="1"/>
              <p:nvPr/>
            </p:nvSpPr>
            <p:spPr>
              <a:xfrm>
                <a:off x="1904824" y="3266084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A370491F-17D7-345A-91FD-B8E8A5F52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24" y="3266084"/>
                <a:ext cx="52070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3D7B8BA7-677F-E7D7-607C-3C62A70467A2}"/>
                  </a:ext>
                </a:extLst>
              </p:cNvPr>
              <p:cNvSpPr/>
              <p:nvPr/>
            </p:nvSpPr>
            <p:spPr>
              <a:xfrm>
                <a:off x="1160005" y="1961324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3D7B8BA7-677F-E7D7-607C-3C62A7046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5" y="1961324"/>
                <a:ext cx="313507" cy="31350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4E4CDDB2-FC18-D4F1-8E9A-DE34BB7D7001}"/>
                  </a:ext>
                </a:extLst>
              </p:cNvPr>
              <p:cNvSpPr/>
              <p:nvPr/>
            </p:nvSpPr>
            <p:spPr>
              <a:xfrm>
                <a:off x="1617094" y="2626539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4E4CDDB2-FC18-D4F1-8E9A-DE34BB7D7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94" y="2626539"/>
                <a:ext cx="313507" cy="313507"/>
              </a:xfrm>
              <a:prstGeom prst="ellipse">
                <a:avLst/>
              </a:prstGeom>
              <a:blipFill>
                <a:blip r:embed="rId18"/>
                <a:stretch>
                  <a:fillRect l="-23077" r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02FB9908-77C2-0AE2-DC95-55599958884E}"/>
              </a:ext>
            </a:extLst>
          </p:cNvPr>
          <p:cNvCxnSpPr>
            <a:cxnSpLocks/>
            <a:stCxn id="115" idx="4"/>
            <a:endCxn id="119" idx="0"/>
          </p:cNvCxnSpPr>
          <p:nvPr/>
        </p:nvCxnSpPr>
        <p:spPr>
          <a:xfrm>
            <a:off x="1316759" y="2274831"/>
            <a:ext cx="457089" cy="35170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7A95B61-0351-CCF4-96BB-3352B1ED91F3}"/>
              </a:ext>
            </a:extLst>
          </p:cNvPr>
          <p:cNvCxnSpPr>
            <a:cxnSpLocks/>
            <a:stCxn id="119" idx="4"/>
            <a:endCxn id="127" idx="0"/>
          </p:cNvCxnSpPr>
          <p:nvPr/>
        </p:nvCxnSpPr>
        <p:spPr>
          <a:xfrm>
            <a:off x="1773848" y="2940046"/>
            <a:ext cx="0" cy="29064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E15E3B3F-3F1C-93A9-3ACF-C27FE138C682}"/>
                  </a:ext>
                </a:extLst>
              </p:cNvPr>
              <p:cNvSpPr/>
              <p:nvPr/>
            </p:nvSpPr>
            <p:spPr>
              <a:xfrm>
                <a:off x="1617094" y="3230690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𝐬𝐮𝐦</m:t>
                      </m:r>
                    </m:oMath>
                  </m:oMathPara>
                </a14:m>
                <a:endParaRPr kumimoji="1" lang="zh-CN" altLang="en-US" sz="1400" b="1" u="sng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E15E3B3F-3F1C-93A9-3ACF-C27FE138C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94" y="3230690"/>
                <a:ext cx="313507" cy="313507"/>
              </a:xfrm>
              <a:prstGeom prst="ellipse">
                <a:avLst/>
              </a:prstGeom>
              <a:blipFill>
                <a:blip r:embed="rId19"/>
                <a:stretch>
                  <a:fillRect l="-26923" r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FC677BF-3AF5-4718-862B-EC8160B82714}"/>
                  </a:ext>
                </a:extLst>
              </p:cNvPr>
              <p:cNvSpPr/>
              <p:nvPr/>
            </p:nvSpPr>
            <p:spPr>
              <a:xfrm>
                <a:off x="1617094" y="3804888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FC677BF-3AF5-4718-862B-EC8160B82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94" y="3804888"/>
                <a:ext cx="313507" cy="313507"/>
              </a:xfrm>
              <a:prstGeom prst="ellipse">
                <a:avLst/>
              </a:prstGeom>
              <a:blipFill>
                <a:blip r:embed="rId20"/>
                <a:stretch>
                  <a:fillRect l="-23077" r="-3846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ACFC794E-070E-9C52-3DF6-9F8AEE09760C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1773848" y="3544197"/>
            <a:ext cx="0" cy="26069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1C5B1EDE-0250-3D78-9FDD-CD823213B32A}"/>
              </a:ext>
            </a:extLst>
          </p:cNvPr>
          <p:cNvCxnSpPr>
            <a:cxnSpLocks/>
            <a:stCxn id="115" idx="4"/>
            <a:endCxn id="58" idx="0"/>
          </p:cNvCxnSpPr>
          <p:nvPr/>
        </p:nvCxnSpPr>
        <p:spPr>
          <a:xfrm flipH="1">
            <a:off x="1316758" y="2274831"/>
            <a:ext cx="1" cy="20230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9CBF8CAC-4535-01AE-B653-856F00C10850}"/>
                  </a:ext>
                </a:extLst>
              </p:cNvPr>
              <p:cNvSpPr txBox="1"/>
              <p:nvPr/>
            </p:nvSpPr>
            <p:spPr>
              <a:xfrm>
                <a:off x="685217" y="1994966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9CBF8CAC-4535-01AE-B653-856F00C1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17" y="1994966"/>
                <a:ext cx="52070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C99423E-4C27-E5CB-BBB4-B090EBC975BB}"/>
                  </a:ext>
                </a:extLst>
              </p:cNvPr>
              <p:cNvSpPr txBox="1"/>
              <p:nvPr/>
            </p:nvSpPr>
            <p:spPr>
              <a:xfrm>
                <a:off x="1904824" y="2648034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C99423E-4C27-E5CB-BBB4-B090EBC9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24" y="2648034"/>
                <a:ext cx="520700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A88CBD1-0696-215D-C473-12E815CE9463}"/>
                  </a:ext>
                </a:extLst>
              </p:cNvPr>
              <p:cNvSpPr txBox="1"/>
              <p:nvPr/>
            </p:nvSpPr>
            <p:spPr>
              <a:xfrm>
                <a:off x="1904824" y="3828214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A88CBD1-0696-215D-C473-12E815CE9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24" y="3828214"/>
                <a:ext cx="52070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65693B95-D659-8576-87A8-5EA020FD6BB1}"/>
                  </a:ext>
                </a:extLst>
              </p:cNvPr>
              <p:cNvSpPr txBox="1"/>
              <p:nvPr/>
            </p:nvSpPr>
            <p:spPr>
              <a:xfrm>
                <a:off x="685217" y="4345292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][1</m:t>
                      </m:r>
                      <m:r>
                        <a:rPr kumimoji="1" lang="en-US" altLang="zh-CN" sz="10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65693B95-D659-8576-87A8-5EA020FD6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17" y="4345292"/>
                <a:ext cx="52070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1DFD9B0-B913-A1C6-0671-A4FA00766914}"/>
                  </a:ext>
                </a:extLst>
              </p:cNvPr>
              <p:cNvSpPr txBox="1"/>
              <p:nvPr/>
            </p:nvSpPr>
            <p:spPr>
              <a:xfrm>
                <a:off x="1347864" y="902169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1DFD9B0-B913-A1C6-0671-A4FA0076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64" y="902169"/>
                <a:ext cx="38106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813EAF1-FBEE-C0BF-5187-C4986330B145}"/>
                  </a:ext>
                </a:extLst>
              </p:cNvPr>
              <p:cNvSpPr txBox="1"/>
              <p:nvPr/>
            </p:nvSpPr>
            <p:spPr>
              <a:xfrm>
                <a:off x="1699716" y="1664290"/>
                <a:ext cx="388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813EAF1-FBEE-C0BF-5187-C4986330B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16" y="1664290"/>
                <a:ext cx="3882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BA2FE20-1886-C7AE-6724-91871C99AC44}"/>
                  </a:ext>
                </a:extLst>
              </p:cNvPr>
              <p:cNvSpPr txBox="1"/>
              <p:nvPr/>
            </p:nvSpPr>
            <p:spPr>
              <a:xfrm>
                <a:off x="956842" y="2235694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BA2FE20-1886-C7AE-6724-91871C99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42" y="2235694"/>
                <a:ext cx="36029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56E463AA-29EC-92D6-A5CE-72F3732A38B2}"/>
                  </a:ext>
                </a:extLst>
              </p:cNvPr>
              <p:cNvSpPr txBox="1"/>
              <p:nvPr/>
            </p:nvSpPr>
            <p:spPr>
              <a:xfrm>
                <a:off x="1796835" y="2780424"/>
                <a:ext cx="387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56E463AA-29EC-92D6-A5CE-72F3732A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35" y="2780424"/>
                <a:ext cx="38754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B8046E3-F8C1-625A-264B-2319BBA292BD}"/>
                  </a:ext>
                </a:extLst>
              </p:cNvPr>
              <p:cNvSpPr txBox="1"/>
              <p:nvPr/>
            </p:nvSpPr>
            <p:spPr>
              <a:xfrm>
                <a:off x="1802014" y="344695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B8046E3-F8C1-625A-264B-2319BBA2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14" y="3446953"/>
                <a:ext cx="37542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B7D3895-5F09-7507-1377-1E3338A7D38F}"/>
                  </a:ext>
                </a:extLst>
              </p:cNvPr>
              <p:cNvSpPr txBox="1"/>
              <p:nvPr/>
            </p:nvSpPr>
            <p:spPr>
              <a:xfrm>
                <a:off x="1693631" y="4058615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B7D3895-5F09-7507-1377-1E3338A7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31" y="4058615"/>
                <a:ext cx="380552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F4237D50-B568-32D1-E903-E9AE217CB630}"/>
                  </a:ext>
                </a:extLst>
              </p:cNvPr>
              <p:cNvSpPr txBox="1"/>
              <p:nvPr/>
            </p:nvSpPr>
            <p:spPr>
              <a:xfrm>
                <a:off x="1020155" y="4593452"/>
                <a:ext cx="392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F4237D50-B568-32D1-E903-E9AE217C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55" y="4593452"/>
                <a:ext cx="392222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9D3EF83-7EEC-C5AA-CA85-B8966B6432F8}"/>
                  </a:ext>
                </a:extLst>
              </p:cNvPr>
              <p:cNvSpPr txBox="1"/>
              <p:nvPr/>
            </p:nvSpPr>
            <p:spPr>
              <a:xfrm>
                <a:off x="1404612" y="4964723"/>
                <a:ext cx="392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9D3EF83-7EEC-C5AA-CA85-B8966B643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12" y="4964723"/>
                <a:ext cx="392222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ADA5FC5-6E6A-8197-EEEA-6FDC60BA2E4E}"/>
                  </a:ext>
                </a:extLst>
              </p:cNvPr>
              <p:cNvSpPr txBox="1"/>
              <p:nvPr/>
            </p:nvSpPr>
            <p:spPr>
              <a:xfrm>
                <a:off x="3213028" y="394338"/>
                <a:ext cx="159191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zh-CN" alt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1200" b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ADA5FC5-6E6A-8197-EEEA-6FDC60BA2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028" y="394338"/>
                <a:ext cx="1591919" cy="175432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D455C37A-F6AD-9BE6-0D80-C7976FCBF403}"/>
                  </a:ext>
                </a:extLst>
              </p:cNvPr>
              <p:cNvSpPr txBox="1"/>
              <p:nvPr/>
            </p:nvSpPr>
            <p:spPr>
              <a:xfrm>
                <a:off x="4880719" y="394338"/>
                <a:ext cx="159191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zh-CN" alt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1200" b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D455C37A-F6AD-9BE6-0D80-C7976FCBF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19" y="394338"/>
                <a:ext cx="1591919" cy="175432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6AB4136-73DA-783B-9032-435D7195CA17}"/>
                  </a:ext>
                </a:extLst>
              </p:cNvPr>
              <p:cNvSpPr txBox="1"/>
              <p:nvPr/>
            </p:nvSpPr>
            <p:spPr>
              <a:xfrm>
                <a:off x="3278777" y="2493491"/>
                <a:ext cx="8079263" cy="2025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func>
                                    <m:func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20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d>
                                <m:d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e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d>
                                    <m:d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zh-CN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CN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e>
                                      </m:func>
                                      <m:sSub>
                                        <m:sSub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zh-CN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CN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20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20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1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kumimoji="1" lang="zh-CN" alt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kumimoji="1" lang="zh-CN" alt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kumimoji="1"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d>
                                <m:dPr>
                                  <m:ctrlPr>
                                    <a:rPr kumimoji="1"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sum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zh-CN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func>
                                                <m:func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zh-CN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Δ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</m:e>
                                              </m:func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func>
                                                <m:func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zh-CN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Δ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zh-CN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zh-CN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Δ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sum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zh-CN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12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func>
                                                <m:func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zh-CN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Δ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</m:e>
                                              </m:func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func>
                                                <m:func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zh-CN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Δ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zh-CN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kumimoji="1" lang="en-US" altLang="zh-CN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zh-CN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Δ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120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2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120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6AB4136-73DA-783B-9032-435D7195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77" y="2493491"/>
                <a:ext cx="8079263" cy="2025170"/>
              </a:xfrm>
              <a:prstGeom prst="rect">
                <a:avLst/>
              </a:prstGeom>
              <a:blipFill>
                <a:blip r:embed="rId34"/>
                <a:stretch>
                  <a:fillRect t="-625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616C52-F10C-5185-A655-2C586D0CD4C3}"/>
                  </a:ext>
                </a:extLst>
              </p:cNvPr>
              <p:cNvSpPr txBox="1"/>
              <p:nvPr/>
            </p:nvSpPr>
            <p:spPr>
              <a:xfrm>
                <a:off x="7208186" y="1202714"/>
                <a:ext cx="143789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sz="1600" b="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zh-CN" sz="16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zh-CN" sz="1600" b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616C52-F10C-5185-A655-2C586D0C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86" y="1202714"/>
                <a:ext cx="1437894" cy="738664"/>
              </a:xfrm>
              <a:prstGeom prst="rect">
                <a:avLst/>
              </a:prstGeom>
              <a:blipFill>
                <a:blip r:embed="rId35"/>
                <a:stretch>
                  <a:fillRect l="-2632"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41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401335B4-C55B-3438-539A-92F12CA75518}"/>
              </a:ext>
            </a:extLst>
          </p:cNvPr>
          <p:cNvGrpSpPr/>
          <p:nvPr/>
        </p:nvGrpSpPr>
        <p:grpSpPr>
          <a:xfrm>
            <a:off x="4537137" y="2975040"/>
            <a:ext cx="6167292" cy="2200089"/>
            <a:chOff x="5551806" y="2671856"/>
            <a:chExt cx="6167292" cy="2200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551806" y="2826933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806" y="2826933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142329" y="2826933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329" y="2826933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781472" y="3291040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472" y="3291040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755752" y="2671856"/>
                  <a:ext cx="4963346" cy="2200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kumimoji="1" lang="en-US" altLang="zh-CN" sz="1200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kumimoji="1" lang="zh-CN" altLang="en-US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752" y="2671856"/>
                  <a:ext cx="4963346" cy="2200089"/>
                </a:xfrm>
                <a:prstGeom prst="rect">
                  <a:avLst/>
                </a:prstGeom>
                <a:blipFill>
                  <a:blip r:embed="rId6"/>
                  <a:stretch>
                    <a:fillRect t="-1149"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62496" y="3291040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96" y="3291040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4537137" y="5291319"/>
                <a:ext cx="5491503" cy="1261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)@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′)@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>
                  <a:latin typeface="Cambria Math" panose="02040503050406030204" pitchFamily="18" charset="0"/>
                </a:endParaRPr>
              </a:p>
              <a:p>
                <a:r>
                  <a:rPr kumimoji="1" lang="zh-CN" altLang="en-US" sz="1400" b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@</m:t>
                    </m:r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kumimoji="1" lang="en-US" altLang="zh-CN" sz="14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@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kumimoji="1" lang="en-US" altLang="zh-CN" sz="1400" b="0" i="1">
                    <a:latin typeface="Cambria Math" panose="02040503050406030204" pitchFamily="18" charset="0"/>
                  </a:rPr>
                </a:br>
                <a:r>
                  <a:rPr kumimoji="1" lang="zh-CN" altLang="en-US" sz="1400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kumimoji="1" lang="zh-CN" alt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br>
                  <a:rPr kumimoji="1" lang="en-US" altLang="zh-CN" sz="1400" b="0" i="1">
                    <a:latin typeface="Cambria Math" panose="02040503050406030204" pitchFamily="18" charset="0"/>
                  </a:rPr>
                </a:br>
                <a:r>
                  <a:rPr kumimoji="1" lang="zh-CN" altLang="en-US" sz="1400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zh-CN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zh-CN" alt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zh-CN" altLang="en-US" sz="140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1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40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kumimoji="1" lang="zh-CN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kumimoji="1" lang="en-US" altLang="zh-CN" sz="1400" b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37" y="5291319"/>
                <a:ext cx="5491503" cy="1261692"/>
              </a:xfrm>
              <a:prstGeom prst="rect">
                <a:avLst/>
              </a:prstGeom>
              <a:blipFill>
                <a:blip r:embed="rId9"/>
                <a:stretch>
                  <a:fillRect l="-924" t="-1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0D59B9D-ECCD-0E89-71B4-2CD7285B80F8}"/>
                  </a:ext>
                </a:extLst>
              </p:cNvPr>
              <p:cNvSpPr txBox="1"/>
              <p:nvPr/>
            </p:nvSpPr>
            <p:spPr>
              <a:xfrm>
                <a:off x="8462466" y="964938"/>
                <a:ext cx="3233212" cy="627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</m:num>
                        <m:den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zh-CN" altLang="en-US" sz="12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en-US" altLang="zh-CN" sz="1200" b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0D59B9D-ECCD-0E89-71B4-2CD7285B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466" y="964938"/>
                <a:ext cx="3233212" cy="6276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8A3EBD-8F60-C0D6-E551-771C05E962A6}"/>
                  </a:ext>
                </a:extLst>
              </p:cNvPr>
              <p:cNvSpPr/>
              <p:nvPr/>
            </p:nvSpPr>
            <p:spPr>
              <a:xfrm>
                <a:off x="1219977" y="1272948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8A3EBD-8F60-C0D6-E551-771C05E96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77" y="1272948"/>
                <a:ext cx="313507" cy="313507"/>
              </a:xfrm>
              <a:prstGeom prst="ellipse">
                <a:avLst/>
              </a:prstGeom>
              <a:blipFill>
                <a:blip r:embed="rId11"/>
                <a:stretch>
                  <a:fillRect l="-20000" r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EBF297-7D8F-A4F2-5FA0-55D613E70DD7}"/>
                  </a:ext>
                </a:extLst>
              </p:cNvPr>
              <p:cNvSpPr/>
              <p:nvPr/>
            </p:nvSpPr>
            <p:spPr>
              <a:xfrm>
                <a:off x="1679160" y="1791512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400" u="sng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EBF297-7D8F-A4F2-5FA0-55D613E70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60" y="1791512"/>
                <a:ext cx="313507" cy="313507"/>
              </a:xfrm>
              <a:prstGeom prst="ellipse">
                <a:avLst/>
              </a:prstGeom>
              <a:blipFill>
                <a:blip r:embed="rId12"/>
                <a:stretch>
                  <a:fillRect l="-24000" r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2B8E9D4-9DC9-2F11-BB5C-EB71FD013826}"/>
              </a:ext>
            </a:extLst>
          </p:cNvPr>
          <p:cNvCxnSpPr>
            <a:cxnSpLocks/>
            <a:stCxn id="30" idx="2"/>
            <a:endCxn id="22" idx="1"/>
          </p:cNvCxnSpPr>
          <p:nvPr/>
        </p:nvCxnSpPr>
        <p:spPr>
          <a:xfrm>
            <a:off x="993553" y="1120549"/>
            <a:ext cx="272336" cy="198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5B46C95-7D1B-CA14-D09B-FC16EF68CDC9}"/>
              </a:ext>
            </a:extLst>
          </p:cNvPr>
          <p:cNvSpPr/>
          <p:nvPr/>
        </p:nvSpPr>
        <p:spPr>
          <a:xfrm>
            <a:off x="610376" y="728663"/>
            <a:ext cx="766354" cy="391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</a:p>
          <a:p>
            <a:pPr algn="ctr"/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</a:t>
            </a:r>
            <a:r>
              <a:rPr kumimoji="1"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BC7E3FA-B4AE-25B6-7785-E0D049BC0F86}"/>
                  </a:ext>
                </a:extLst>
              </p:cNvPr>
              <p:cNvSpPr/>
              <p:nvPr/>
            </p:nvSpPr>
            <p:spPr>
              <a:xfrm>
                <a:off x="1487570" y="728663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ks</a:t>
                </a:r>
                <a:endPara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][D,1]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BC7E3FA-B4AE-25B6-7785-E0D049BC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70" y="728663"/>
                <a:ext cx="766354" cy="391886"/>
              </a:xfrm>
              <a:prstGeom prst="rect">
                <a:avLst/>
              </a:prstGeom>
              <a:blipFill>
                <a:blip r:embed="rId13"/>
                <a:stretch>
                  <a:fillRect t="-625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3C3C25B-BBD8-EC6A-5E04-BF715A6B9735}"/>
              </a:ext>
            </a:extLst>
          </p:cNvPr>
          <p:cNvCxnSpPr>
            <a:cxnSpLocks/>
            <a:stCxn id="31" idx="2"/>
            <a:endCxn id="22" idx="7"/>
          </p:cNvCxnSpPr>
          <p:nvPr/>
        </p:nvCxnSpPr>
        <p:spPr>
          <a:xfrm flipH="1">
            <a:off x="1487572" y="1120549"/>
            <a:ext cx="383175" cy="198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18C5C11-6C5F-55E9-4F18-6EC3A15927ED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1376731" y="1586455"/>
            <a:ext cx="459183" cy="2050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8C6B504-8E96-6DD5-1864-F4232F88A0C7}"/>
                  </a:ext>
                </a:extLst>
              </p:cNvPr>
              <p:cNvSpPr/>
              <p:nvPr/>
            </p:nvSpPr>
            <p:spPr>
              <a:xfrm>
                <a:off x="1219977" y="2310076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8C6B504-8E96-6DD5-1864-F4232F88A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77" y="2310076"/>
                <a:ext cx="313507" cy="31350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EBEA150-8762-7D88-4674-F0EFC852AC4C}"/>
              </a:ext>
            </a:extLst>
          </p:cNvPr>
          <p:cNvCxnSpPr>
            <a:cxnSpLocks/>
            <a:stCxn id="24" idx="4"/>
            <a:endCxn id="38" idx="7"/>
          </p:cNvCxnSpPr>
          <p:nvPr/>
        </p:nvCxnSpPr>
        <p:spPr>
          <a:xfrm flipH="1">
            <a:off x="1487572" y="2105019"/>
            <a:ext cx="348342" cy="2509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5EA477A8-EB96-5732-E63B-30CE5AD26228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1376731" y="1586455"/>
            <a:ext cx="0" cy="72362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9A796FD-C758-5CDF-23F7-673D6F4DAD33}"/>
              </a:ext>
            </a:extLst>
          </p:cNvPr>
          <p:cNvCxnSpPr>
            <a:cxnSpLocks/>
            <a:stCxn id="38" idx="4"/>
            <a:endCxn id="57" idx="0"/>
          </p:cNvCxnSpPr>
          <p:nvPr/>
        </p:nvCxnSpPr>
        <p:spPr>
          <a:xfrm flipH="1">
            <a:off x="1376730" y="2623583"/>
            <a:ext cx="1" cy="24983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BAD9D81-1A77-08FC-6BF2-0780BD726B19}"/>
                  </a:ext>
                </a:extLst>
              </p:cNvPr>
              <p:cNvSpPr/>
              <p:nvPr/>
            </p:nvSpPr>
            <p:spPr>
              <a:xfrm>
                <a:off x="1713994" y="3347204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sz="1400" b="0" i="0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um</m:t>
                      </m:r>
                    </m:oMath>
                  </m:oMathPara>
                </a14:m>
                <a:endParaRPr kumimoji="1" lang="zh-CN" altLang="en-US" sz="1400" u="sng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BAD9D81-1A77-08FC-6BF2-0780BD726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94" y="3347204"/>
                <a:ext cx="313507" cy="313507"/>
              </a:xfrm>
              <a:prstGeom prst="ellipse">
                <a:avLst/>
              </a:prstGeom>
              <a:blipFill>
                <a:blip r:embed="rId15"/>
                <a:stretch>
                  <a:fillRect l="-19231" r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EEA9A6FF-2931-2198-A055-70CA880B26F5}"/>
                  </a:ext>
                </a:extLst>
              </p:cNvPr>
              <p:cNvSpPr/>
              <p:nvPr/>
            </p:nvSpPr>
            <p:spPr>
              <a:xfrm>
                <a:off x="1219976" y="3865768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EEA9A6FF-2931-2198-A055-70CA880B2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76" y="3865768"/>
                <a:ext cx="313507" cy="313507"/>
              </a:xfrm>
              <a:prstGeom prst="ellipse">
                <a:avLst/>
              </a:prstGeom>
              <a:blipFill>
                <a:blip r:embed="rId16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4316AE4-C320-C27C-EA2D-5C48F03954CD}"/>
              </a:ext>
            </a:extLst>
          </p:cNvPr>
          <p:cNvCxnSpPr>
            <a:cxnSpLocks/>
            <a:stCxn id="57" idx="4"/>
            <a:endCxn id="44" idx="0"/>
          </p:cNvCxnSpPr>
          <p:nvPr/>
        </p:nvCxnSpPr>
        <p:spPr>
          <a:xfrm>
            <a:off x="1376730" y="3186926"/>
            <a:ext cx="494018" cy="16027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24B56C6-EA5A-29F9-0114-595F02D0DACC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1487571" y="3660711"/>
            <a:ext cx="383177" cy="2509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5849BD2-1E9E-F368-8621-5A73707D854E}"/>
              </a:ext>
            </a:extLst>
          </p:cNvPr>
          <p:cNvCxnSpPr>
            <a:cxnSpLocks/>
            <a:stCxn id="57" idx="4"/>
            <a:endCxn id="45" idx="0"/>
          </p:cNvCxnSpPr>
          <p:nvPr/>
        </p:nvCxnSpPr>
        <p:spPr>
          <a:xfrm>
            <a:off x="1376730" y="3186926"/>
            <a:ext cx="0" cy="6788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1ACF0D63-1A84-DC91-5218-6243ADB3DD57}"/>
              </a:ext>
            </a:extLst>
          </p:cNvPr>
          <p:cNvCxnSpPr>
            <a:cxnSpLocks/>
            <a:stCxn id="45" idx="4"/>
            <a:endCxn id="13" idx="0"/>
          </p:cNvCxnSpPr>
          <p:nvPr/>
        </p:nvCxnSpPr>
        <p:spPr>
          <a:xfrm>
            <a:off x="1376730" y="4179275"/>
            <a:ext cx="0" cy="34522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80727E5B-C36D-89A2-C11D-31CFA8335A59}"/>
              </a:ext>
            </a:extLst>
          </p:cNvPr>
          <p:cNvCxnSpPr>
            <a:cxnSpLocks/>
            <a:stCxn id="52" idx="2"/>
            <a:endCxn id="2" idx="7"/>
          </p:cNvCxnSpPr>
          <p:nvPr/>
        </p:nvCxnSpPr>
        <p:spPr>
          <a:xfrm flipH="1">
            <a:off x="1850870" y="4734002"/>
            <a:ext cx="278635" cy="3452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286CB0A-070E-B34E-A986-5862DD23C481}"/>
                  </a:ext>
                </a:extLst>
              </p:cNvPr>
              <p:cNvSpPr/>
              <p:nvPr/>
            </p:nvSpPr>
            <p:spPr>
              <a:xfrm>
                <a:off x="1746328" y="4342116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vs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][1,D</a:t>
                </a:r>
                <a:r>
                  <a:rPr kumimoji="1" lang="zh-CN" altLang="en-US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286CB0A-070E-B34E-A986-5862DD23C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328" y="4342116"/>
                <a:ext cx="766354" cy="391886"/>
              </a:xfrm>
              <a:prstGeom prst="rect">
                <a:avLst/>
              </a:prstGeom>
              <a:blipFill>
                <a:blip r:embed="rId17"/>
                <a:stretch>
                  <a:fillRect t="-3125" b="-15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90DF76B-D385-8EBA-E694-F8D8B1A26B92}"/>
                  </a:ext>
                </a:extLst>
              </p:cNvPr>
              <p:cNvSpPr/>
              <p:nvPr/>
            </p:nvSpPr>
            <p:spPr>
              <a:xfrm>
                <a:off x="1720150" y="5053571"/>
                <a:ext cx="766354" cy="391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][1,D]</a:t>
                </a: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90DF76B-D385-8EBA-E694-F8D8B1A26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50" y="5053571"/>
                <a:ext cx="766354" cy="391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0D1483C-5E1D-476C-1496-58ED746ABAB2}"/>
                  </a:ext>
                </a:extLst>
              </p:cNvPr>
              <p:cNvSpPr txBox="1"/>
              <p:nvPr/>
            </p:nvSpPr>
            <p:spPr>
              <a:xfrm>
                <a:off x="1391546" y="1434275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][1]</a:t>
                </a: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0D1483C-5E1D-476C-1496-58ED746AB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46" y="1434275"/>
                <a:ext cx="520700" cy="246221"/>
              </a:xfrm>
              <a:prstGeom prst="rect">
                <a:avLst/>
              </a:prstGeom>
              <a:blipFill>
                <a:blip r:embed="rId1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AB9CE6C-39E7-8CDD-C474-C0D68AF9FCD7}"/>
                  </a:ext>
                </a:extLst>
              </p:cNvPr>
              <p:cNvSpPr txBox="1"/>
              <p:nvPr/>
            </p:nvSpPr>
            <p:spPr>
              <a:xfrm>
                <a:off x="1322925" y="3912473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][1,]</a:t>
                </a: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AB9CE6C-39E7-8CDD-C474-C0D68AF9F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25" y="3912473"/>
                <a:ext cx="520700" cy="246221"/>
              </a:xfrm>
              <a:prstGeom prst="rect">
                <a:avLst/>
              </a:prstGeom>
              <a:blipFill>
                <a:blip r:embed="rId20"/>
                <a:stretch>
                  <a:fillRect l="-2439" r="-243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F4F59F3C-2786-BC5B-8070-073B50875D2D}"/>
                  </a:ext>
                </a:extLst>
              </p:cNvPr>
              <p:cNvSpPr/>
              <p:nvPr/>
            </p:nvSpPr>
            <p:spPr>
              <a:xfrm>
                <a:off x="1219976" y="2873419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F4F59F3C-2786-BC5B-8070-073B50875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76" y="2873419"/>
                <a:ext cx="313507" cy="313507"/>
              </a:xfrm>
              <a:prstGeom prst="ellipse">
                <a:avLst/>
              </a:prstGeom>
              <a:blipFill>
                <a:blip r:embed="rId21"/>
                <a:stretch>
                  <a:fillRect l="-24000" r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A256C5E-6FFC-5F10-1483-E8613995CE0A}"/>
                  </a:ext>
                </a:extLst>
              </p:cNvPr>
              <p:cNvSpPr txBox="1"/>
              <p:nvPr/>
            </p:nvSpPr>
            <p:spPr>
              <a:xfrm>
                <a:off x="1458417" y="1208371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A256C5E-6FFC-5F10-1483-E8613995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17" y="1208371"/>
                <a:ext cx="38106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D527A73-201A-8E3E-1C51-D4381E3326A8}"/>
                  </a:ext>
                </a:extLst>
              </p:cNvPr>
              <p:cNvSpPr txBox="1"/>
              <p:nvPr/>
            </p:nvSpPr>
            <p:spPr>
              <a:xfrm>
                <a:off x="1745142" y="1951233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D527A73-201A-8E3E-1C51-D4381E33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42" y="1951233"/>
                <a:ext cx="3810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06BE6D8-D6FB-DAAB-265B-9BA06D849FDC}"/>
                  </a:ext>
                </a:extLst>
              </p:cNvPr>
              <p:cNvSpPr txBox="1"/>
              <p:nvPr/>
            </p:nvSpPr>
            <p:spPr>
              <a:xfrm>
                <a:off x="964907" y="2418522"/>
                <a:ext cx="360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06BE6D8-D6FB-DAAB-265B-9BA06D849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07" y="2418522"/>
                <a:ext cx="36029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8123F24-DBB4-E440-F3AF-16A062ED8FA8}"/>
                  </a:ext>
                </a:extLst>
              </p:cNvPr>
              <p:cNvSpPr txBox="1"/>
              <p:nvPr/>
            </p:nvSpPr>
            <p:spPr>
              <a:xfrm>
                <a:off x="995649" y="3041968"/>
                <a:ext cx="387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8123F24-DBB4-E440-F3AF-16A062ED8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49" y="3041968"/>
                <a:ext cx="38754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F1359CA-B796-B370-7F62-078BF11F8C62}"/>
                  </a:ext>
                </a:extLst>
              </p:cNvPr>
              <p:cNvSpPr txBox="1"/>
              <p:nvPr/>
            </p:nvSpPr>
            <p:spPr>
              <a:xfrm>
                <a:off x="1809636" y="3461945"/>
                <a:ext cx="366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F1359CA-B796-B370-7F62-078BF1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36" y="3461945"/>
                <a:ext cx="36606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3448A53-6B47-B756-F810-02C17576AF26}"/>
                  </a:ext>
                </a:extLst>
              </p:cNvPr>
              <p:cNvSpPr txBox="1"/>
              <p:nvPr/>
            </p:nvSpPr>
            <p:spPr>
              <a:xfrm>
                <a:off x="996177" y="4028899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3448A53-6B47-B756-F810-02C17576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77" y="4028899"/>
                <a:ext cx="380552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99A9D3FE-161D-4D7E-44E5-20DE0863DE9B}"/>
              </a:ext>
            </a:extLst>
          </p:cNvPr>
          <p:cNvSpPr txBox="1"/>
          <p:nvPr/>
        </p:nvSpPr>
        <p:spPr>
          <a:xfrm>
            <a:off x="1931839" y="1914040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[][1,</a:t>
            </a:r>
            <a:r>
              <a:rPr kumimoji="1"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BA49DB4-B5F4-F66C-48D8-9B8CC7E39E90}"/>
                  </a:ext>
                </a:extLst>
              </p:cNvPr>
              <p:cNvSpPr txBox="1"/>
              <p:nvPr/>
            </p:nvSpPr>
            <p:spPr>
              <a:xfrm>
                <a:off x="1406628" y="2472192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][1,]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BA49DB4-B5F4-F66C-48D8-9B8CC7E3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28" y="2472192"/>
                <a:ext cx="520700" cy="246221"/>
              </a:xfrm>
              <a:prstGeom prst="rect">
                <a:avLst/>
              </a:prstGeom>
              <a:blipFill>
                <a:blip r:embed="rId28"/>
                <a:stretch>
                  <a:fillRect r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A6E733E-1F04-274A-1AC0-AF7044B5155A}"/>
                  </a:ext>
                </a:extLst>
              </p:cNvPr>
              <p:cNvSpPr txBox="1"/>
              <p:nvPr/>
            </p:nvSpPr>
            <p:spPr>
              <a:xfrm>
                <a:off x="1427520" y="2990154"/>
                <a:ext cx="520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1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][1,]</a:t>
                </a: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A6E733E-1F04-274A-1AC0-AF7044B5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2990154"/>
                <a:ext cx="520700" cy="246221"/>
              </a:xfrm>
              <a:prstGeom prst="rect">
                <a:avLst/>
              </a:prstGeom>
              <a:blipFill>
                <a:blip r:embed="rId29"/>
                <a:stretch>
                  <a:fillRect l="-2381" r="-238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408BAE3F-63B0-AA7A-3FFE-ABF56ABF13CA}"/>
              </a:ext>
            </a:extLst>
          </p:cNvPr>
          <p:cNvSpPr txBox="1"/>
          <p:nvPr/>
        </p:nvSpPr>
        <p:spPr>
          <a:xfrm>
            <a:off x="1941201" y="3548287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</a:t>
            </a:r>
            <a:r>
              <a:rPr kumimoji="1"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C4C3BFA-3FE2-BCA9-23ED-706605896565}"/>
                  </a:ext>
                </a:extLst>
              </p:cNvPr>
              <p:cNvSpPr txBox="1"/>
              <p:nvPr/>
            </p:nvSpPr>
            <p:spPr>
              <a:xfrm>
                <a:off x="799537" y="4701296"/>
                <a:ext cx="392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C4C3BFA-3FE2-BCA9-23ED-706605896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37" y="4701296"/>
                <a:ext cx="392223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96495379-159F-EE4D-1C5E-0B3C32713E1F}"/>
              </a:ext>
            </a:extLst>
          </p:cNvPr>
          <p:cNvGrpSpPr/>
          <p:nvPr/>
        </p:nvGrpSpPr>
        <p:grpSpPr>
          <a:xfrm>
            <a:off x="4954743" y="735993"/>
            <a:ext cx="3380006" cy="1873853"/>
            <a:chOff x="4358011" y="913891"/>
            <a:chExt cx="3380006" cy="1873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E60F7E7-69D5-0EB2-D6AF-5DE13151454D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E60F7E7-69D5-0EB2-D6AF-5DE131514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569660"/>
                </a:xfrm>
                <a:prstGeom prst="rect">
                  <a:avLst/>
                </a:prstGeom>
                <a:blipFill>
                  <a:blip r:embed="rId31"/>
                  <a:stretch>
                    <a:fillRect b="-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760BCBF-A76F-918B-7618-9505891F58EB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2DE05D0-25F2-2D4E-0B8E-19A987D060F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2DE05D0-25F2-2D4E-0B8E-19A987D0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569660"/>
                </a:xfrm>
                <a:prstGeom prst="rect">
                  <a:avLst/>
                </a:prstGeom>
                <a:blipFill>
                  <a:blip r:embed="rId32"/>
                  <a:stretch>
                    <a:fillRect b="-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7C677BC-4EBE-72AF-B45E-844E3CBBA868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266AE5DC-6974-9C51-2C6C-96D54760A6C2}"/>
                  </a:ext>
                </a:extLst>
              </p:cNvPr>
              <p:cNvSpPr/>
              <p:nvPr/>
            </p:nvSpPr>
            <p:spPr>
              <a:xfrm>
                <a:off x="1583275" y="5033290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266AE5DC-6974-9C51-2C6C-96D54760A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75" y="5033290"/>
                <a:ext cx="313507" cy="313507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E42BECF-6D5D-F8D3-97A8-61326589917A}"/>
              </a:ext>
            </a:extLst>
          </p:cNvPr>
          <p:cNvCxnSpPr>
            <a:cxnSpLocks/>
            <a:stCxn id="13" idx="4"/>
            <a:endCxn id="2" idx="1"/>
          </p:cNvCxnSpPr>
          <p:nvPr/>
        </p:nvCxnSpPr>
        <p:spPr>
          <a:xfrm>
            <a:off x="1376730" y="4838004"/>
            <a:ext cx="252457" cy="2411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D237122-7991-B0F6-4C1F-10E1B3B65221}"/>
                  </a:ext>
                </a:extLst>
              </p:cNvPr>
              <p:cNvSpPr/>
              <p:nvPr/>
            </p:nvSpPr>
            <p:spPr>
              <a:xfrm>
                <a:off x="1219976" y="4524497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D237122-7991-B0F6-4C1F-10E1B3B65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76" y="4524497"/>
                <a:ext cx="313507" cy="313507"/>
              </a:xfrm>
              <a:prstGeom prst="ellipse">
                <a:avLst/>
              </a:prstGeom>
              <a:blipFill>
                <a:blip r:embed="rId34"/>
                <a:stretch>
                  <a:fillRect l="-24000" r="-8000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456AFD-351D-96A3-C4CE-7081583EDA18}"/>
                  </a:ext>
                </a:extLst>
              </p:cNvPr>
              <p:cNvSpPr txBox="1"/>
              <p:nvPr/>
            </p:nvSpPr>
            <p:spPr>
              <a:xfrm>
                <a:off x="1552468" y="6170022"/>
                <a:ext cx="375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456AFD-351D-96A3-C4CE-7081583E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68" y="6170022"/>
                <a:ext cx="37567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ED474B95-857A-79D2-A3A2-E69E9A6F20F8}"/>
                  </a:ext>
                </a:extLst>
              </p:cNvPr>
              <p:cNvSpPr/>
              <p:nvPr/>
            </p:nvSpPr>
            <p:spPr>
              <a:xfrm>
                <a:off x="1583554" y="5597672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sz="1400" b="0" i="0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um</m:t>
                      </m:r>
                    </m:oMath>
                  </m:oMathPara>
                </a14:m>
                <a:endParaRPr kumimoji="1" lang="zh-CN" altLang="en-US" sz="1400" u="sng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ED474B95-857A-79D2-A3A2-E69E9A6F2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54" y="5597672"/>
                <a:ext cx="313507" cy="313507"/>
              </a:xfrm>
              <a:prstGeom prst="ellipse">
                <a:avLst/>
              </a:prstGeom>
              <a:blipFill>
                <a:blip r:embed="rId36"/>
                <a:stretch>
                  <a:fillRect l="-23077" r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68F646E-DD98-AD08-5C86-3305BEA993A3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1740308" y="5911179"/>
            <a:ext cx="0" cy="25884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B369DE2-0C85-443B-E6A9-EFC11EFCCBC5}"/>
              </a:ext>
            </a:extLst>
          </p:cNvPr>
          <p:cNvSpPr/>
          <p:nvPr/>
        </p:nvSpPr>
        <p:spPr>
          <a:xfrm>
            <a:off x="1710196" y="5566487"/>
            <a:ext cx="766354" cy="391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[][1,D]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D3973FE-6590-6608-3E74-C5782E9E84A2}"/>
              </a:ext>
            </a:extLst>
          </p:cNvPr>
          <p:cNvCxnSpPr>
            <a:cxnSpLocks/>
            <a:stCxn id="2" idx="4"/>
            <a:endCxn id="20" idx="0"/>
          </p:cNvCxnSpPr>
          <p:nvPr/>
        </p:nvCxnSpPr>
        <p:spPr>
          <a:xfrm>
            <a:off x="1740029" y="5346797"/>
            <a:ext cx="279" cy="2508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84E04B0-F6E6-3954-5748-6EB5C628D1FA}"/>
                  </a:ext>
                </a:extLst>
              </p:cNvPr>
              <p:cNvSpPr txBox="1"/>
              <p:nvPr/>
            </p:nvSpPr>
            <p:spPr>
              <a:xfrm>
                <a:off x="1138781" y="5028334"/>
                <a:ext cx="392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84E04B0-F6E6-3954-5748-6EB5C628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81" y="5028334"/>
                <a:ext cx="392223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6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5F8DF37-3A53-C287-C55E-3DABE151F829}"/>
                  </a:ext>
                </a:extLst>
              </p:cNvPr>
              <p:cNvSpPr/>
              <p:nvPr/>
            </p:nvSpPr>
            <p:spPr>
              <a:xfrm>
                <a:off x="3117529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5F8DF37-3A53-C287-C55E-3DABE151F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29" y="1194483"/>
                <a:ext cx="549690" cy="182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8A6AA20-27B9-9081-7CB5-DC536F6C092C}"/>
                  </a:ext>
                </a:extLst>
              </p:cNvPr>
              <p:cNvSpPr/>
              <p:nvPr/>
            </p:nvSpPr>
            <p:spPr>
              <a:xfrm>
                <a:off x="6444678" y="2157044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8A6AA20-27B9-9081-7CB5-DC536F6C0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78" y="2157044"/>
                <a:ext cx="549690" cy="1826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63621C8-E0F7-99F6-1564-896724069DE4}"/>
                  </a:ext>
                </a:extLst>
              </p:cNvPr>
              <p:cNvSpPr/>
              <p:nvPr/>
            </p:nvSpPr>
            <p:spPr>
              <a:xfrm>
                <a:off x="3810773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63621C8-E0F7-99F6-1564-896724069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73" y="1194483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六边形 237">
                <a:extLst>
                  <a:ext uri="{FF2B5EF4-FFF2-40B4-BE49-F238E27FC236}">
                    <a16:creationId xmlns:a16="http://schemas.microsoft.com/office/drawing/2014/main" id="{BCE9A381-DD0F-68B4-DF45-391E2276692E}"/>
                  </a:ext>
                </a:extLst>
              </p:cNvPr>
              <p:cNvSpPr/>
              <p:nvPr/>
            </p:nvSpPr>
            <p:spPr>
              <a:xfrm>
                <a:off x="2987868" y="1607008"/>
                <a:ext cx="4292401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六边形 237">
                <a:extLst>
                  <a:ext uri="{FF2B5EF4-FFF2-40B4-BE49-F238E27FC236}">
                    <a16:creationId xmlns:a16="http://schemas.microsoft.com/office/drawing/2014/main" id="{BCE9A381-DD0F-68B4-DF45-391E22766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68" y="1607008"/>
                <a:ext cx="4292401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E0BE02D8-5A1D-8140-EF7F-9ACAF5CE5D36}"/>
                  </a:ext>
                </a:extLst>
              </p:cNvPr>
              <p:cNvSpPr/>
              <p:nvPr/>
            </p:nvSpPr>
            <p:spPr>
              <a:xfrm>
                <a:off x="4535881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E0BE02D8-5A1D-8140-EF7F-9ACAF5CE5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81" y="1194483"/>
                <a:ext cx="549690" cy="1826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E807A470-8B56-0DB5-4611-7D812C26C3D8}"/>
                  </a:ext>
                </a:extLst>
              </p:cNvPr>
              <p:cNvSpPr/>
              <p:nvPr/>
            </p:nvSpPr>
            <p:spPr>
              <a:xfrm>
                <a:off x="5245057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E807A470-8B56-0DB5-4611-7D812C26C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57" y="1194483"/>
                <a:ext cx="549690" cy="1826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3AEC8602-5AA9-DE28-E2FD-643A42BCFCC2}"/>
                  </a:ext>
                </a:extLst>
              </p:cNvPr>
              <p:cNvSpPr/>
              <p:nvPr/>
            </p:nvSpPr>
            <p:spPr>
              <a:xfrm>
                <a:off x="5954233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3AEC8602-5AA9-DE28-E2FD-643A42BCF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33" y="1194483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824EE2F-ACF3-5AAE-201D-8B20331A97E8}"/>
                  </a:ext>
                </a:extLst>
              </p:cNvPr>
              <p:cNvSpPr/>
              <p:nvPr/>
            </p:nvSpPr>
            <p:spPr>
              <a:xfrm>
                <a:off x="6663409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824EE2F-ACF3-5AAE-201D-8B20331A9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09" y="1194483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7FA21FC6-7B88-881F-D71B-959959FEE1AD}"/>
                  </a:ext>
                </a:extLst>
              </p:cNvPr>
              <p:cNvSpPr txBox="1"/>
              <p:nvPr/>
            </p:nvSpPr>
            <p:spPr>
              <a:xfrm>
                <a:off x="2914163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7FA21FC6-7B88-881F-D71B-959959FEE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63" y="991995"/>
                <a:ext cx="956421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05A396-EE1F-F710-1445-D136D2E5286C}"/>
                  </a:ext>
                </a:extLst>
              </p:cNvPr>
              <p:cNvSpPr txBox="1"/>
              <p:nvPr/>
            </p:nvSpPr>
            <p:spPr>
              <a:xfrm>
                <a:off x="3607408" y="1001772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05A396-EE1F-F710-1445-D136D2E52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408" y="1001772"/>
                <a:ext cx="956421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00625B36-7BE7-4991-8B59-FEAD2D063309}"/>
                  </a:ext>
                </a:extLst>
              </p:cNvPr>
              <p:cNvSpPr txBox="1"/>
              <p:nvPr/>
            </p:nvSpPr>
            <p:spPr>
              <a:xfrm>
                <a:off x="4314599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00625B36-7BE7-4991-8B59-FEAD2D06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99" y="991995"/>
                <a:ext cx="95642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861ABEDB-8332-BDA8-8B92-97EA613E25C5}"/>
                  </a:ext>
                </a:extLst>
              </p:cNvPr>
              <p:cNvSpPr txBox="1"/>
              <p:nvPr/>
            </p:nvSpPr>
            <p:spPr>
              <a:xfrm>
                <a:off x="5043557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861ABEDB-8332-BDA8-8B92-97EA613E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57" y="991995"/>
                <a:ext cx="9564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5CC946E5-3B02-19C7-E8D7-172ABDCE5D66}"/>
                  </a:ext>
                </a:extLst>
              </p:cNvPr>
              <p:cNvSpPr txBox="1"/>
              <p:nvPr/>
            </p:nvSpPr>
            <p:spPr>
              <a:xfrm>
                <a:off x="5791982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5CC946E5-3B02-19C7-E8D7-172ABDCE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82" y="991995"/>
                <a:ext cx="95642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4A33E5-0BA1-D5F6-272A-EDCC94B7AE25}"/>
                  </a:ext>
                </a:extLst>
              </p:cNvPr>
              <p:cNvSpPr txBox="1"/>
              <p:nvPr/>
            </p:nvSpPr>
            <p:spPr>
              <a:xfrm>
                <a:off x="6520940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4A33E5-0BA1-D5F6-272A-EDCC94B7A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40" y="991995"/>
                <a:ext cx="956421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939BCA42-77B7-AB5D-EF0B-EEB3E8E6922F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>
            <a:off x="3392374" y="1377088"/>
            <a:ext cx="1" cy="2299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E489191-5D49-6E9C-697D-2CAE57C1EFF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085618" y="1377088"/>
            <a:ext cx="0" cy="23664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FA82D5E-B856-2892-8F80-755F89BA9A9E}"/>
              </a:ext>
            </a:extLst>
          </p:cNvPr>
          <p:cNvCxnSpPr>
            <a:cxnSpLocks/>
            <a:stCxn id="280" idx="4"/>
            <a:endCxn id="28" idx="0"/>
          </p:cNvCxnSpPr>
          <p:nvPr/>
        </p:nvCxnSpPr>
        <p:spPr>
          <a:xfrm>
            <a:off x="4810726" y="1377088"/>
            <a:ext cx="0" cy="2379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C04D18A-7CE6-2BEB-97E9-21A057F111C1}"/>
              </a:ext>
            </a:extLst>
          </p:cNvPr>
          <p:cNvCxnSpPr>
            <a:cxnSpLocks/>
            <a:stCxn id="281" idx="4"/>
            <a:endCxn id="29" idx="0"/>
          </p:cNvCxnSpPr>
          <p:nvPr/>
        </p:nvCxnSpPr>
        <p:spPr>
          <a:xfrm>
            <a:off x="5519902" y="1377088"/>
            <a:ext cx="444" cy="2299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9937A2B-2975-3F57-BF93-A62C66F241EA}"/>
              </a:ext>
            </a:extLst>
          </p:cNvPr>
          <p:cNvCxnSpPr>
            <a:cxnSpLocks/>
            <a:stCxn id="287" idx="4"/>
            <a:endCxn id="30" idx="0"/>
          </p:cNvCxnSpPr>
          <p:nvPr/>
        </p:nvCxnSpPr>
        <p:spPr>
          <a:xfrm flipH="1">
            <a:off x="6228613" y="1377088"/>
            <a:ext cx="465" cy="23664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7C2C6EF-A700-0288-604B-F188DF3142A9}"/>
              </a:ext>
            </a:extLst>
          </p:cNvPr>
          <p:cNvCxnSpPr>
            <a:cxnSpLocks/>
            <a:stCxn id="288" idx="4"/>
            <a:endCxn id="31" idx="0"/>
          </p:cNvCxnSpPr>
          <p:nvPr/>
        </p:nvCxnSpPr>
        <p:spPr>
          <a:xfrm>
            <a:off x="6938254" y="1377088"/>
            <a:ext cx="119" cy="2299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4D4DDBB-415A-39B2-9E8A-281CB90DD727}"/>
              </a:ext>
            </a:extLst>
          </p:cNvPr>
          <p:cNvSpPr/>
          <p:nvPr/>
        </p:nvSpPr>
        <p:spPr>
          <a:xfrm>
            <a:off x="3284260" y="160700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049CDF-88EB-321C-821C-F6BD3238D07E}"/>
              </a:ext>
            </a:extLst>
          </p:cNvPr>
          <p:cNvSpPr/>
          <p:nvPr/>
        </p:nvSpPr>
        <p:spPr>
          <a:xfrm>
            <a:off x="3983620" y="1613732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3C28A6A-01A0-8EF6-7567-4476D60E6EFF}"/>
              </a:ext>
            </a:extLst>
          </p:cNvPr>
          <p:cNvSpPr/>
          <p:nvPr/>
        </p:nvSpPr>
        <p:spPr>
          <a:xfrm>
            <a:off x="4702611" y="1615039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051215-6822-271B-4AD8-C9BB4BB200BB}"/>
              </a:ext>
            </a:extLst>
          </p:cNvPr>
          <p:cNvSpPr/>
          <p:nvPr/>
        </p:nvSpPr>
        <p:spPr>
          <a:xfrm>
            <a:off x="5412231" y="160700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4A72E6-373E-A600-31FE-BF2679BCFB97}"/>
              </a:ext>
            </a:extLst>
          </p:cNvPr>
          <p:cNvSpPr/>
          <p:nvPr/>
        </p:nvSpPr>
        <p:spPr>
          <a:xfrm>
            <a:off x="6120498" y="1613732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012550-057C-F569-59D8-6020993EE9AD}"/>
              </a:ext>
            </a:extLst>
          </p:cNvPr>
          <p:cNvSpPr/>
          <p:nvPr/>
        </p:nvSpPr>
        <p:spPr>
          <a:xfrm>
            <a:off x="6830258" y="160700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960E115F-9084-9C45-D6DD-406C3BFA1231}"/>
                  </a:ext>
                </a:extLst>
              </p:cNvPr>
              <p:cNvSpPr/>
              <p:nvPr/>
            </p:nvSpPr>
            <p:spPr>
              <a:xfrm>
                <a:off x="3071894" y="2272534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960E115F-9084-9C45-D6DD-406C3BFA1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94" y="2272534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2DEC371F-912A-D054-BCEB-AD434E45E444}"/>
              </a:ext>
            </a:extLst>
          </p:cNvPr>
          <p:cNvSpPr/>
          <p:nvPr/>
        </p:nvSpPr>
        <p:spPr>
          <a:xfrm>
            <a:off x="3425597" y="1768783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66DD77-EA68-6553-F2B8-49075BC6FEAF}"/>
              </a:ext>
            </a:extLst>
          </p:cNvPr>
          <p:cNvSpPr/>
          <p:nvPr/>
        </p:nvSpPr>
        <p:spPr>
          <a:xfrm>
            <a:off x="4129022" y="177293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E7A952-7471-73A1-F017-6AFC91DA3AFF}"/>
              </a:ext>
            </a:extLst>
          </p:cNvPr>
          <p:cNvSpPr/>
          <p:nvPr/>
        </p:nvSpPr>
        <p:spPr>
          <a:xfrm>
            <a:off x="4808250" y="1764020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FA35A17-9753-38CD-3B50-C72D1CE9733E}"/>
              </a:ext>
            </a:extLst>
          </p:cNvPr>
          <p:cNvCxnSpPr>
            <a:cxnSpLocks/>
            <a:stCxn id="49" idx="2"/>
            <a:endCxn id="236" idx="0"/>
          </p:cNvCxnSpPr>
          <p:nvPr/>
        </p:nvCxnSpPr>
        <p:spPr>
          <a:xfrm>
            <a:off x="3533712" y="1966993"/>
            <a:ext cx="0" cy="3193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20E589F-1528-0688-07A3-905825C118BB}"/>
              </a:ext>
            </a:extLst>
          </p:cNvPr>
          <p:cNvCxnSpPr>
            <a:cxnSpLocks/>
            <a:stCxn id="50" idx="2"/>
            <a:endCxn id="233" idx="0"/>
          </p:cNvCxnSpPr>
          <p:nvPr/>
        </p:nvCxnSpPr>
        <p:spPr>
          <a:xfrm>
            <a:off x="4237137" y="1971148"/>
            <a:ext cx="0" cy="3079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六边形 59">
                <a:extLst>
                  <a:ext uri="{FF2B5EF4-FFF2-40B4-BE49-F238E27FC236}">
                    <a16:creationId xmlns:a16="http://schemas.microsoft.com/office/drawing/2014/main" id="{83E074B4-B374-C23F-2F16-D0938108A0E2}"/>
                  </a:ext>
                </a:extLst>
              </p:cNvPr>
              <p:cNvSpPr/>
              <p:nvPr/>
            </p:nvSpPr>
            <p:spPr>
              <a:xfrm>
                <a:off x="3070099" y="2858842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六边形 59">
                <a:extLst>
                  <a:ext uri="{FF2B5EF4-FFF2-40B4-BE49-F238E27FC236}">
                    <a16:creationId xmlns:a16="http://schemas.microsoft.com/office/drawing/2014/main" id="{83E074B4-B374-C23F-2F16-D0938108A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99" y="2858842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EDF8214-F4F4-C142-FE9B-2AACC18B7D13}"/>
              </a:ext>
            </a:extLst>
          </p:cNvPr>
          <p:cNvCxnSpPr>
            <a:cxnSpLocks/>
            <a:stCxn id="236" idx="2"/>
            <a:endCxn id="213" idx="0"/>
          </p:cNvCxnSpPr>
          <p:nvPr/>
        </p:nvCxnSpPr>
        <p:spPr>
          <a:xfrm>
            <a:off x="3533712" y="2637282"/>
            <a:ext cx="0" cy="2091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六边形 198">
                <a:extLst>
                  <a:ext uri="{FF2B5EF4-FFF2-40B4-BE49-F238E27FC236}">
                    <a16:creationId xmlns:a16="http://schemas.microsoft.com/office/drawing/2014/main" id="{CEF54CAE-DA89-55C3-DD9A-878C4CD1596B}"/>
                  </a:ext>
                </a:extLst>
              </p:cNvPr>
              <p:cNvSpPr/>
              <p:nvPr/>
            </p:nvSpPr>
            <p:spPr>
              <a:xfrm>
                <a:off x="3070099" y="3508151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9" name="六边形 198">
                <a:extLst>
                  <a:ext uri="{FF2B5EF4-FFF2-40B4-BE49-F238E27FC236}">
                    <a16:creationId xmlns:a16="http://schemas.microsoft.com/office/drawing/2014/main" id="{CEF54CAE-DA89-55C3-DD9A-878C4CD15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99" y="3508151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矩形 199">
            <a:extLst>
              <a:ext uri="{FF2B5EF4-FFF2-40B4-BE49-F238E27FC236}">
                <a16:creationId xmlns:a16="http://schemas.microsoft.com/office/drawing/2014/main" id="{08564679-CFEF-A4B5-29B8-17B03D4E0E7E}"/>
              </a:ext>
            </a:extLst>
          </p:cNvPr>
          <p:cNvSpPr/>
          <p:nvPr/>
        </p:nvSpPr>
        <p:spPr>
          <a:xfrm>
            <a:off x="3425597" y="3517677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93BFD64B-3CB5-9DE6-D991-E9DA2A6E0BB7}"/>
              </a:ext>
            </a:extLst>
          </p:cNvPr>
          <p:cNvCxnSpPr>
            <a:cxnSpLocks/>
            <a:stCxn id="213" idx="2"/>
            <a:endCxn id="200" idx="0"/>
          </p:cNvCxnSpPr>
          <p:nvPr/>
        </p:nvCxnSpPr>
        <p:spPr>
          <a:xfrm>
            <a:off x="3533712" y="3201672"/>
            <a:ext cx="0" cy="3160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DB8A8915-4F91-B06F-B924-4E24D6C158FE}"/>
              </a:ext>
            </a:extLst>
          </p:cNvPr>
          <p:cNvCxnSpPr>
            <a:cxnSpLocks/>
            <a:stCxn id="216" idx="2"/>
            <a:endCxn id="205" idx="0"/>
          </p:cNvCxnSpPr>
          <p:nvPr/>
        </p:nvCxnSpPr>
        <p:spPr>
          <a:xfrm>
            <a:off x="4237137" y="3217670"/>
            <a:ext cx="0" cy="2904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05F28C0C-C37E-F04C-3310-1EAA160333DA}"/>
              </a:ext>
            </a:extLst>
          </p:cNvPr>
          <p:cNvSpPr/>
          <p:nvPr/>
        </p:nvSpPr>
        <p:spPr>
          <a:xfrm>
            <a:off x="4129022" y="3508151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B259221D-122B-1767-5F55-3F317C4F2912}"/>
              </a:ext>
            </a:extLst>
          </p:cNvPr>
          <p:cNvSpPr/>
          <p:nvPr/>
        </p:nvSpPr>
        <p:spPr>
          <a:xfrm>
            <a:off x="3425597" y="2846451"/>
            <a:ext cx="216229" cy="3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43CFDDD-89D0-AFC5-91DE-676DBC11C5DC}"/>
              </a:ext>
            </a:extLst>
          </p:cNvPr>
          <p:cNvSpPr/>
          <p:nvPr/>
        </p:nvSpPr>
        <p:spPr>
          <a:xfrm>
            <a:off x="4129022" y="2862449"/>
            <a:ext cx="216229" cy="3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6" name="肘形连接符 225">
            <a:extLst>
              <a:ext uri="{FF2B5EF4-FFF2-40B4-BE49-F238E27FC236}">
                <a16:creationId xmlns:a16="http://schemas.microsoft.com/office/drawing/2014/main" id="{58ADEA73-F80A-3A1E-2B2B-3D237A427535}"/>
              </a:ext>
            </a:extLst>
          </p:cNvPr>
          <p:cNvCxnSpPr>
            <a:cxnSpLocks/>
            <a:stCxn id="51" idx="2"/>
            <a:endCxn id="199" idx="0"/>
          </p:cNvCxnSpPr>
          <p:nvPr/>
        </p:nvCxnSpPr>
        <p:spPr>
          <a:xfrm rot="5400000">
            <a:off x="3931951" y="2701348"/>
            <a:ext cx="1723532" cy="245296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六边形 229">
                <a:extLst>
                  <a:ext uri="{FF2B5EF4-FFF2-40B4-BE49-F238E27FC236}">
                    <a16:creationId xmlns:a16="http://schemas.microsoft.com/office/drawing/2014/main" id="{DBAE2347-F5A8-D2B7-D6E7-B8E73EA2B95E}"/>
                  </a:ext>
                </a:extLst>
              </p:cNvPr>
              <p:cNvSpPr/>
              <p:nvPr/>
            </p:nvSpPr>
            <p:spPr>
              <a:xfrm>
                <a:off x="5426814" y="2596845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六边形 229">
                <a:extLst>
                  <a:ext uri="{FF2B5EF4-FFF2-40B4-BE49-F238E27FC236}">
                    <a16:creationId xmlns:a16="http://schemas.microsoft.com/office/drawing/2014/main" id="{DBAE2347-F5A8-D2B7-D6E7-B8E73EA2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14" y="2596845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矩形 232">
            <a:extLst>
              <a:ext uri="{FF2B5EF4-FFF2-40B4-BE49-F238E27FC236}">
                <a16:creationId xmlns:a16="http://schemas.microsoft.com/office/drawing/2014/main" id="{00850DB1-6D0F-B774-F088-B8B4753F8836}"/>
              </a:ext>
            </a:extLst>
          </p:cNvPr>
          <p:cNvSpPr/>
          <p:nvPr/>
        </p:nvSpPr>
        <p:spPr>
          <a:xfrm>
            <a:off x="4129022" y="2279131"/>
            <a:ext cx="216229" cy="358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546E156-DD0E-9903-9A49-1AFDD23A46E8}"/>
              </a:ext>
            </a:extLst>
          </p:cNvPr>
          <p:cNvSpPr/>
          <p:nvPr/>
        </p:nvSpPr>
        <p:spPr>
          <a:xfrm>
            <a:off x="3425597" y="2286358"/>
            <a:ext cx="216229" cy="350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肘形连接符 249">
            <a:extLst>
              <a:ext uri="{FF2B5EF4-FFF2-40B4-BE49-F238E27FC236}">
                <a16:creationId xmlns:a16="http://schemas.microsoft.com/office/drawing/2014/main" id="{107E55D9-268A-DB38-0C01-25F3EC8AAB02}"/>
              </a:ext>
            </a:extLst>
          </p:cNvPr>
          <p:cNvCxnSpPr>
            <a:cxnSpLocks/>
            <a:stCxn id="253" idx="2"/>
            <a:endCxn id="230" idx="3"/>
          </p:cNvCxnSpPr>
          <p:nvPr/>
        </p:nvCxnSpPr>
        <p:spPr>
          <a:xfrm rot="5400000" flipH="1" flipV="1">
            <a:off x="4104240" y="2540800"/>
            <a:ext cx="1088917" cy="1556229"/>
          </a:xfrm>
          <a:prstGeom prst="bentConnector4">
            <a:avLst>
              <a:gd name="adj1" fmla="val -20993"/>
              <a:gd name="adj2" fmla="val 82086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2C51088-5BBC-2A0E-66EA-07CC74D8D1F0}"/>
              </a:ext>
            </a:extLst>
          </p:cNvPr>
          <p:cNvSpPr/>
          <p:nvPr/>
        </p:nvSpPr>
        <p:spPr>
          <a:xfrm>
            <a:off x="3762470" y="3508151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348EC6F9-6AC7-0D1E-322D-6894719D065E}"/>
              </a:ext>
            </a:extLst>
          </p:cNvPr>
          <p:cNvCxnSpPr>
            <a:cxnSpLocks/>
            <a:stCxn id="10" idx="4"/>
            <a:endCxn id="256" idx="0"/>
          </p:cNvCxnSpPr>
          <p:nvPr/>
        </p:nvCxnSpPr>
        <p:spPr>
          <a:xfrm>
            <a:off x="6719523" y="2339649"/>
            <a:ext cx="1" cy="25719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C07C939F-B320-CA29-3868-263CED568FFB}"/>
              </a:ext>
            </a:extLst>
          </p:cNvPr>
          <p:cNvSpPr/>
          <p:nvPr/>
        </p:nvSpPr>
        <p:spPr>
          <a:xfrm>
            <a:off x="6611409" y="2596845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58331819-AA0B-E7E0-6CB6-E84575F28FA1}"/>
                  </a:ext>
                </a:extLst>
              </p:cNvPr>
              <p:cNvSpPr/>
              <p:nvPr/>
            </p:nvSpPr>
            <p:spPr>
              <a:xfrm>
                <a:off x="5952454" y="316020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58331819-AA0B-E7E0-6CB6-E84575F2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54" y="3160207"/>
                <a:ext cx="549690" cy="18260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直线箭头连接符 261">
            <a:extLst>
              <a:ext uri="{FF2B5EF4-FFF2-40B4-BE49-F238E27FC236}">
                <a16:creationId xmlns:a16="http://schemas.microsoft.com/office/drawing/2014/main" id="{51742418-899A-0DDE-FA41-CB63E7CC40DB}"/>
              </a:ext>
            </a:extLst>
          </p:cNvPr>
          <p:cNvCxnSpPr>
            <a:cxnSpLocks/>
            <a:stCxn id="264" idx="2"/>
            <a:endCxn id="261" idx="0"/>
          </p:cNvCxnSpPr>
          <p:nvPr/>
        </p:nvCxnSpPr>
        <p:spPr>
          <a:xfrm>
            <a:off x="6225472" y="2952067"/>
            <a:ext cx="1827" cy="2081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48F6F7FB-8FEC-6B37-06E3-88E1E65E7AD8}"/>
              </a:ext>
            </a:extLst>
          </p:cNvPr>
          <p:cNvSpPr/>
          <p:nvPr/>
        </p:nvSpPr>
        <p:spPr>
          <a:xfrm>
            <a:off x="6117357" y="2596845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237FAEBD-CDC7-9A71-155B-066ECE72C94E}"/>
                  </a:ext>
                </a:extLst>
              </p:cNvPr>
              <p:cNvSpPr txBox="1"/>
              <p:nvPr/>
            </p:nvSpPr>
            <p:spPr>
              <a:xfrm>
                <a:off x="2779244" y="2076176"/>
                <a:ext cx="811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237FAEBD-CDC7-9A71-155B-066ECE72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244" y="2076176"/>
                <a:ext cx="811874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DA50989A-A40A-E384-13B2-5839C020D1A5}"/>
                  </a:ext>
                </a:extLst>
              </p:cNvPr>
              <p:cNvSpPr txBox="1"/>
              <p:nvPr/>
            </p:nvSpPr>
            <p:spPr>
              <a:xfrm>
                <a:off x="4188475" y="2076176"/>
                <a:ext cx="811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DA50989A-A40A-E384-13B2-5839C020D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5" y="2076176"/>
                <a:ext cx="811874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6" name="直线箭头连接符 475">
            <a:extLst>
              <a:ext uri="{FF2B5EF4-FFF2-40B4-BE49-F238E27FC236}">
                <a16:creationId xmlns:a16="http://schemas.microsoft.com/office/drawing/2014/main" id="{07FC46E7-F036-FB6E-03FF-B686BA54B00D}"/>
              </a:ext>
            </a:extLst>
          </p:cNvPr>
          <p:cNvCxnSpPr>
            <a:cxnSpLocks/>
            <a:stCxn id="233" idx="2"/>
            <a:endCxn id="216" idx="0"/>
          </p:cNvCxnSpPr>
          <p:nvPr/>
        </p:nvCxnSpPr>
        <p:spPr>
          <a:xfrm>
            <a:off x="4237137" y="2637282"/>
            <a:ext cx="0" cy="2251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5CE576C1-234F-F7B7-FCDE-F81E74FF1614}"/>
                  </a:ext>
                </a:extLst>
              </p:cNvPr>
              <p:cNvSpPr txBox="1"/>
              <p:nvPr/>
            </p:nvSpPr>
            <p:spPr>
              <a:xfrm>
                <a:off x="2634697" y="263514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5CE576C1-234F-F7B7-FCDE-F81E74FF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97" y="2635145"/>
                <a:ext cx="956421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64CF1F1D-7539-F1F8-5A8A-8AAC766BED7A}"/>
                  </a:ext>
                </a:extLst>
              </p:cNvPr>
              <p:cNvSpPr txBox="1"/>
              <p:nvPr/>
            </p:nvSpPr>
            <p:spPr>
              <a:xfrm>
                <a:off x="4188475" y="263514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64CF1F1D-7539-F1F8-5A8A-8AAC766B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5" y="2635145"/>
                <a:ext cx="956421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文本框 568">
                <a:extLst>
                  <a:ext uri="{FF2B5EF4-FFF2-40B4-BE49-F238E27FC236}">
                    <a16:creationId xmlns:a16="http://schemas.microsoft.com/office/drawing/2014/main" id="{1C173E40-08E3-762B-F6B3-428C565A2BE7}"/>
                  </a:ext>
                </a:extLst>
              </p:cNvPr>
              <p:cNvSpPr txBox="1"/>
              <p:nvPr/>
            </p:nvSpPr>
            <p:spPr>
              <a:xfrm>
                <a:off x="2634697" y="3245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9" name="文本框 568">
                <a:extLst>
                  <a:ext uri="{FF2B5EF4-FFF2-40B4-BE49-F238E27FC236}">
                    <a16:creationId xmlns:a16="http://schemas.microsoft.com/office/drawing/2014/main" id="{1C173E40-08E3-762B-F6B3-428C565A2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97" y="3245459"/>
                <a:ext cx="956421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8B7BCE22-E16C-F0D5-3BBA-31CD958A082D}"/>
                  </a:ext>
                </a:extLst>
              </p:cNvPr>
              <p:cNvSpPr txBox="1"/>
              <p:nvPr/>
            </p:nvSpPr>
            <p:spPr>
              <a:xfrm>
                <a:off x="4188475" y="3245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8B7BCE22-E16C-F0D5-3BBA-31CD958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5" y="3245459"/>
                <a:ext cx="956421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文本框 570">
                <a:extLst>
                  <a:ext uri="{FF2B5EF4-FFF2-40B4-BE49-F238E27FC236}">
                    <a16:creationId xmlns:a16="http://schemas.microsoft.com/office/drawing/2014/main" id="{481C14C1-399A-1408-A676-87509AFE34C9}"/>
                  </a:ext>
                </a:extLst>
              </p:cNvPr>
              <p:cNvSpPr txBox="1"/>
              <p:nvPr/>
            </p:nvSpPr>
            <p:spPr>
              <a:xfrm>
                <a:off x="4333554" y="3904653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1" name="文本框 570">
                <a:extLst>
                  <a:ext uri="{FF2B5EF4-FFF2-40B4-BE49-F238E27FC236}">
                    <a16:creationId xmlns:a16="http://schemas.microsoft.com/office/drawing/2014/main" id="{481C14C1-399A-1408-A676-87509AFE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54" y="3904653"/>
                <a:ext cx="956421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F8B9BBD4-63AC-DB06-788B-7A4D4EE68009}"/>
                  </a:ext>
                </a:extLst>
              </p:cNvPr>
              <p:cNvSpPr txBox="1"/>
              <p:nvPr/>
            </p:nvSpPr>
            <p:spPr>
              <a:xfrm>
                <a:off x="6263236" y="195006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F8B9BBD4-63AC-DB06-788B-7A4D4EE6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36" y="1950069"/>
                <a:ext cx="956421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六边形 573">
                <a:extLst>
                  <a:ext uri="{FF2B5EF4-FFF2-40B4-BE49-F238E27FC236}">
                    <a16:creationId xmlns:a16="http://schemas.microsoft.com/office/drawing/2014/main" id="{6270D851-3FD2-130F-261F-4AA99B846616}"/>
                  </a:ext>
                </a:extLst>
              </p:cNvPr>
              <p:cNvSpPr/>
              <p:nvPr/>
            </p:nvSpPr>
            <p:spPr>
              <a:xfrm>
                <a:off x="5426814" y="3525403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4" name="六边形 573">
                <a:extLst>
                  <a:ext uri="{FF2B5EF4-FFF2-40B4-BE49-F238E27FC236}">
                    <a16:creationId xmlns:a16="http://schemas.microsoft.com/office/drawing/2014/main" id="{6270D851-3FD2-130F-261F-4AA99B846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14" y="3525403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06C7A296-F8F9-FD66-1721-F77DF6F0C82C}"/>
                  </a:ext>
                </a:extLst>
              </p:cNvPr>
              <p:cNvSpPr/>
              <p:nvPr/>
            </p:nvSpPr>
            <p:spPr>
              <a:xfrm>
                <a:off x="5954283" y="411935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06C7A296-F8F9-FD66-1721-F77DF6F0C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83" y="4119352"/>
                <a:ext cx="549690" cy="18260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6" name="直线箭头连接符 575">
            <a:extLst>
              <a:ext uri="{FF2B5EF4-FFF2-40B4-BE49-F238E27FC236}">
                <a16:creationId xmlns:a16="http://schemas.microsoft.com/office/drawing/2014/main" id="{17275C45-D2EF-DD7B-F9BB-1967DBF1284E}"/>
              </a:ext>
            </a:extLst>
          </p:cNvPr>
          <p:cNvCxnSpPr>
            <a:cxnSpLocks/>
            <a:endCxn id="575" idx="0"/>
          </p:cNvCxnSpPr>
          <p:nvPr/>
        </p:nvCxnSpPr>
        <p:spPr>
          <a:xfrm flipH="1">
            <a:off x="6229128" y="3887359"/>
            <a:ext cx="1" cy="2319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线箭头连接符 576">
            <a:extLst>
              <a:ext uri="{FF2B5EF4-FFF2-40B4-BE49-F238E27FC236}">
                <a16:creationId xmlns:a16="http://schemas.microsoft.com/office/drawing/2014/main" id="{AA8F0A7B-6E19-2962-82F7-BCF430D0C27F}"/>
              </a:ext>
            </a:extLst>
          </p:cNvPr>
          <p:cNvCxnSpPr>
            <a:cxnSpLocks/>
            <a:stCxn id="261" idx="4"/>
            <a:endCxn id="580" idx="0"/>
          </p:cNvCxnSpPr>
          <p:nvPr/>
        </p:nvCxnSpPr>
        <p:spPr>
          <a:xfrm>
            <a:off x="6227299" y="3342812"/>
            <a:ext cx="1830" cy="19318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>
            <a:extLst>
              <a:ext uri="{FF2B5EF4-FFF2-40B4-BE49-F238E27FC236}">
                <a16:creationId xmlns:a16="http://schemas.microsoft.com/office/drawing/2014/main" id="{6460BE83-A996-FF9A-53DB-76DB7A825464}"/>
              </a:ext>
            </a:extLst>
          </p:cNvPr>
          <p:cNvSpPr/>
          <p:nvPr/>
        </p:nvSpPr>
        <p:spPr>
          <a:xfrm>
            <a:off x="6121014" y="3536000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8CB6E3C8-ACBF-F7D3-80C4-7DCFB98CAC95}"/>
                  </a:ext>
                </a:extLst>
              </p:cNvPr>
              <p:cNvSpPr/>
              <p:nvPr/>
            </p:nvSpPr>
            <p:spPr>
              <a:xfrm>
                <a:off x="5730384" y="2166394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𝒛𝒆𝒓𝒐𝒔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8CB6E3C8-ACBF-F7D3-80C4-7DCFB98CA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84" y="2166394"/>
                <a:ext cx="549690" cy="18260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F7C98851-BFEC-AE72-C2BA-FC5D1C7F1F92}"/>
                  </a:ext>
                </a:extLst>
              </p:cNvPr>
              <p:cNvSpPr txBox="1"/>
              <p:nvPr/>
            </p:nvSpPr>
            <p:spPr>
              <a:xfrm>
                <a:off x="5548942" y="195941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zh-CN" alt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F7C98851-BFEC-AE72-C2BA-FC5D1C7F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42" y="1959419"/>
                <a:ext cx="956421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" name="矩形 583">
            <a:extLst>
              <a:ext uri="{FF2B5EF4-FFF2-40B4-BE49-F238E27FC236}">
                <a16:creationId xmlns:a16="http://schemas.microsoft.com/office/drawing/2014/main" id="{C5C62A1E-3A4D-1068-A06D-DE7C6E6A0D23}"/>
              </a:ext>
            </a:extLst>
          </p:cNvPr>
          <p:cNvSpPr/>
          <p:nvPr/>
        </p:nvSpPr>
        <p:spPr>
          <a:xfrm>
            <a:off x="5897115" y="2596845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5" name="直线箭头连接符 584">
            <a:extLst>
              <a:ext uri="{FF2B5EF4-FFF2-40B4-BE49-F238E27FC236}">
                <a16:creationId xmlns:a16="http://schemas.microsoft.com/office/drawing/2014/main" id="{65641DDD-D1EB-4031-2EB3-080A133BB191}"/>
              </a:ext>
            </a:extLst>
          </p:cNvPr>
          <p:cNvCxnSpPr>
            <a:cxnSpLocks/>
            <a:stCxn id="582" idx="4"/>
            <a:endCxn id="584" idx="0"/>
          </p:cNvCxnSpPr>
          <p:nvPr/>
        </p:nvCxnSpPr>
        <p:spPr>
          <a:xfrm>
            <a:off x="6005229" y="2348999"/>
            <a:ext cx="1" cy="24784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肘形连接符 589">
            <a:extLst>
              <a:ext uri="{FF2B5EF4-FFF2-40B4-BE49-F238E27FC236}">
                <a16:creationId xmlns:a16="http://schemas.microsoft.com/office/drawing/2014/main" id="{312C243A-1474-7F90-9FC5-3712FE74C397}"/>
              </a:ext>
            </a:extLst>
          </p:cNvPr>
          <p:cNvCxnSpPr>
            <a:cxnSpLocks/>
            <a:stCxn id="10" idx="6"/>
            <a:endCxn id="574" idx="0"/>
          </p:cNvCxnSpPr>
          <p:nvPr/>
        </p:nvCxnSpPr>
        <p:spPr>
          <a:xfrm>
            <a:off x="6994368" y="2248347"/>
            <a:ext cx="33416" cy="1454667"/>
          </a:xfrm>
          <a:prstGeom prst="bentConnector3">
            <a:avLst>
              <a:gd name="adj1" fmla="val 784103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文本框 594">
                <a:extLst>
                  <a:ext uri="{FF2B5EF4-FFF2-40B4-BE49-F238E27FC236}">
                    <a16:creationId xmlns:a16="http://schemas.microsoft.com/office/drawing/2014/main" id="{621AC61F-83EE-D3D2-59AF-BA4B2843F962}"/>
                  </a:ext>
                </a:extLst>
              </p:cNvPr>
              <p:cNvSpPr txBox="1"/>
              <p:nvPr/>
            </p:nvSpPr>
            <p:spPr>
              <a:xfrm>
                <a:off x="5739811" y="4301957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5" name="文本框 594">
                <a:extLst>
                  <a:ext uri="{FF2B5EF4-FFF2-40B4-BE49-F238E27FC236}">
                    <a16:creationId xmlns:a16="http://schemas.microsoft.com/office/drawing/2014/main" id="{621AC61F-83EE-D3D2-59AF-BA4B2843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11" y="4301957"/>
                <a:ext cx="956421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3CFA5AEA-D79E-3F12-EB02-4A59520C84F6}"/>
                  </a:ext>
                </a:extLst>
              </p:cNvPr>
              <p:cNvSpPr txBox="1"/>
              <p:nvPr/>
            </p:nvSpPr>
            <p:spPr>
              <a:xfrm>
                <a:off x="6329929" y="3149952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3CFA5AEA-D79E-3F12-EB02-4A59520C8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29" y="3149952"/>
                <a:ext cx="956421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7" name="直线箭头连接符 596">
            <a:extLst>
              <a:ext uri="{FF2B5EF4-FFF2-40B4-BE49-F238E27FC236}">
                <a16:creationId xmlns:a16="http://schemas.microsoft.com/office/drawing/2014/main" id="{355DE2BD-414B-3B69-A756-9A3A134F9379}"/>
              </a:ext>
            </a:extLst>
          </p:cNvPr>
          <p:cNvCxnSpPr>
            <a:cxnSpLocks/>
            <a:stCxn id="599" idx="3"/>
            <a:endCxn id="574" idx="3"/>
          </p:cNvCxnSpPr>
          <p:nvPr/>
        </p:nvCxnSpPr>
        <p:spPr>
          <a:xfrm>
            <a:off x="5153137" y="3701797"/>
            <a:ext cx="273677" cy="121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矩形 598">
            <a:extLst>
              <a:ext uri="{FF2B5EF4-FFF2-40B4-BE49-F238E27FC236}">
                <a16:creationId xmlns:a16="http://schemas.microsoft.com/office/drawing/2014/main" id="{B611AD48-5152-4C6E-5C5C-7CBDF2524262}"/>
              </a:ext>
            </a:extLst>
          </p:cNvPr>
          <p:cNvSpPr/>
          <p:nvPr/>
        </p:nvSpPr>
        <p:spPr>
          <a:xfrm>
            <a:off x="4936908" y="3524186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28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217600-FA03-9C04-9207-8F0AA466BFCB}"/>
                  </a:ext>
                </a:extLst>
              </p:cNvPr>
              <p:cNvSpPr txBox="1"/>
              <p:nvPr/>
            </p:nvSpPr>
            <p:spPr>
              <a:xfrm>
                <a:off x="1950285" y="1320815"/>
                <a:ext cx="6871498" cy="71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8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kumimoji="1"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kumimoji="1"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217600-FA03-9C04-9207-8F0AA466B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85" y="1320815"/>
                <a:ext cx="6871498" cy="717632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3CA257-BA05-1841-982F-8AE6F160F035}"/>
                  </a:ext>
                </a:extLst>
              </p:cNvPr>
              <p:cNvSpPr txBox="1"/>
              <p:nvPr/>
            </p:nvSpPr>
            <p:spPr>
              <a:xfrm>
                <a:off x="1837291" y="2301216"/>
                <a:ext cx="7097486" cy="1473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aln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sum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3CA257-BA05-1841-982F-8AE6F16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91" y="2301216"/>
                <a:ext cx="7097486" cy="1473224"/>
              </a:xfrm>
              <a:prstGeom prst="rect">
                <a:avLst/>
              </a:prstGeom>
              <a:blipFill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6C4173-16BD-082A-FF70-3EF50E8FD8F3}"/>
                  </a:ext>
                </a:extLst>
              </p:cNvPr>
              <p:cNvSpPr txBox="1"/>
              <p:nvPr/>
            </p:nvSpPr>
            <p:spPr>
              <a:xfrm>
                <a:off x="9274629" y="2458198"/>
                <a:ext cx="159191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20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zh-CN" alt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1200" b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6C4173-16BD-082A-FF70-3EF50E8F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629" y="2458198"/>
                <a:ext cx="1591919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D4DFFE-0056-EF56-8BEF-196A9CA8CF03}"/>
                  </a:ext>
                </a:extLst>
              </p:cNvPr>
              <p:cNvSpPr txBox="1"/>
              <p:nvPr/>
            </p:nvSpPr>
            <p:spPr>
              <a:xfrm>
                <a:off x="1349828" y="544342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zh-CN" sz="1800" i="1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D4DFFE-0056-EF56-8BEF-196A9CA8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5443425"/>
                <a:ext cx="6096000" cy="404983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7F6385D-8D46-A87B-AECE-7A261A23B299}"/>
                  </a:ext>
                </a:extLst>
              </p:cNvPr>
              <p:cNvSpPr txBox="1"/>
              <p:nvPr/>
            </p:nvSpPr>
            <p:spPr>
              <a:xfrm>
                <a:off x="2460170" y="6117681"/>
                <a:ext cx="4395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7F6385D-8D46-A87B-AECE-7A261A23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0" y="6117681"/>
                <a:ext cx="4395883" cy="276999"/>
              </a:xfrm>
              <a:prstGeom prst="rect">
                <a:avLst/>
              </a:prstGeom>
              <a:blipFill>
                <a:blip r:embed="rId6"/>
                <a:stretch>
                  <a:fillRect l="-2594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78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13F4C858-58EA-1C40-50C5-5861C2119D9E}"/>
                  </a:ext>
                </a:extLst>
              </p:cNvPr>
              <p:cNvSpPr/>
              <p:nvPr/>
            </p:nvSpPr>
            <p:spPr>
              <a:xfrm>
                <a:off x="2565991" y="3942939"/>
                <a:ext cx="697909" cy="351914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13F4C858-58EA-1C40-50C5-5861C2119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91" y="3942939"/>
                <a:ext cx="697909" cy="351914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1286D855-977C-DC9A-0708-C04D4077F6E2}"/>
                  </a:ext>
                </a:extLst>
              </p:cNvPr>
              <p:cNvSpPr/>
              <p:nvPr/>
            </p:nvSpPr>
            <p:spPr>
              <a:xfrm>
                <a:off x="2565991" y="3341943"/>
                <a:ext cx="697909" cy="351914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1286D855-977C-DC9A-0708-C04D4077F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91" y="3341943"/>
                <a:ext cx="697909" cy="351914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AA72F1CB-7A9A-0144-A244-3BFAB3A7E802}"/>
                  </a:ext>
                </a:extLst>
              </p:cNvPr>
              <p:cNvSpPr/>
              <p:nvPr/>
            </p:nvSpPr>
            <p:spPr>
              <a:xfrm>
                <a:off x="2585336" y="4513518"/>
                <a:ext cx="697909" cy="351914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2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AA72F1CB-7A9A-0144-A244-3BFAB3A7E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36" y="4513518"/>
                <a:ext cx="697909" cy="351914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2626107-428D-8029-6FAF-BF01B55DCB7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924617" y="3693857"/>
            <a:ext cx="0" cy="2523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9668468-7474-9261-DC5E-70B8DA1363D0}"/>
              </a:ext>
            </a:extLst>
          </p:cNvPr>
          <p:cNvSpPr/>
          <p:nvPr/>
        </p:nvSpPr>
        <p:spPr>
          <a:xfrm>
            <a:off x="2759517" y="3341942"/>
            <a:ext cx="330200" cy="35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CF3644-4929-D6F7-E746-56F8A68A7DF1}"/>
              </a:ext>
            </a:extLst>
          </p:cNvPr>
          <p:cNvSpPr/>
          <p:nvPr/>
        </p:nvSpPr>
        <p:spPr>
          <a:xfrm>
            <a:off x="2759517" y="3946213"/>
            <a:ext cx="330200" cy="35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A1DAB2-75F6-D9F1-6170-33B400BD7277}"/>
              </a:ext>
            </a:extLst>
          </p:cNvPr>
          <p:cNvSpPr/>
          <p:nvPr/>
        </p:nvSpPr>
        <p:spPr>
          <a:xfrm>
            <a:off x="2758854" y="4517614"/>
            <a:ext cx="330200" cy="35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8A1BB67-B426-F2D3-AC65-D35980A285F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923954" y="4298128"/>
            <a:ext cx="663" cy="21948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E6AC802-E558-4DFF-37DE-9518578145CD}"/>
              </a:ext>
            </a:extLst>
          </p:cNvPr>
          <p:cNvCxnSpPr>
            <a:cxnSpLocks/>
            <a:stCxn id="31" idx="4"/>
            <a:endCxn id="11" idx="0"/>
          </p:cNvCxnSpPr>
          <p:nvPr/>
        </p:nvCxnSpPr>
        <p:spPr>
          <a:xfrm>
            <a:off x="2924617" y="3102123"/>
            <a:ext cx="0" cy="239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508E72A-DBD8-B16B-F8B0-65BD2A9C08E9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>
            <a:off x="2923954" y="4869529"/>
            <a:ext cx="1" cy="2112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8D803F9-ED02-0D68-50F4-8D093F0CE740}"/>
              </a:ext>
            </a:extLst>
          </p:cNvPr>
          <p:cNvCxnSpPr>
            <a:cxnSpLocks/>
            <a:stCxn id="33" idx="4"/>
            <a:endCxn id="5" idx="5"/>
          </p:cNvCxnSpPr>
          <p:nvPr/>
        </p:nvCxnSpPr>
        <p:spPr>
          <a:xfrm flipH="1">
            <a:off x="3179486" y="3102123"/>
            <a:ext cx="386614" cy="84081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419B6F-9C88-0EE2-868A-EFA37928EB9B}"/>
                  </a:ext>
                </a:extLst>
              </p:cNvPr>
              <p:cNvSpPr/>
              <p:nvPr/>
            </p:nvSpPr>
            <p:spPr>
              <a:xfrm>
                <a:off x="2649772" y="2919518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𝑿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419B6F-9C88-0EE2-868A-EFA37928E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2" y="2919518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0E065B9-7797-2637-F46A-D660438E79A0}"/>
                  </a:ext>
                </a:extLst>
              </p:cNvPr>
              <p:cNvSpPr/>
              <p:nvPr/>
            </p:nvSpPr>
            <p:spPr>
              <a:xfrm>
                <a:off x="3291255" y="2919518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𝒁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0E065B9-7797-2637-F46A-D660438E7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55" y="2919518"/>
                <a:ext cx="549690" cy="1826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F5FB4F5-1D7D-0FAD-CE8C-1D6D6B211858}"/>
              </a:ext>
            </a:extLst>
          </p:cNvPr>
          <p:cNvCxnSpPr>
            <a:cxnSpLocks/>
            <a:stCxn id="40" idx="4"/>
            <a:endCxn id="6" idx="4"/>
          </p:cNvCxnSpPr>
          <p:nvPr/>
        </p:nvCxnSpPr>
        <p:spPr>
          <a:xfrm>
            <a:off x="2447122" y="3167573"/>
            <a:ext cx="203283" cy="1743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6230073-C44B-29BE-207F-DA25ED5A9EA8}"/>
                  </a:ext>
                </a:extLst>
              </p:cNvPr>
              <p:cNvSpPr/>
              <p:nvPr/>
            </p:nvSpPr>
            <p:spPr>
              <a:xfrm>
                <a:off x="2290368" y="2854066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6230073-C44B-29BE-207F-DA25ED5A9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68" y="2854066"/>
                <a:ext cx="313507" cy="3135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F0F7A44-7FEE-BB57-CA22-5256B6112F50}"/>
                  </a:ext>
                </a:extLst>
              </p:cNvPr>
              <p:cNvSpPr/>
              <p:nvPr/>
            </p:nvSpPr>
            <p:spPr>
              <a:xfrm>
                <a:off x="2192494" y="4037214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F0F7A44-7FEE-BB57-CA22-5256B6112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494" y="4037214"/>
                <a:ext cx="313507" cy="3135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1FD5D7C-BC7A-044E-C7FE-E75E41283120}"/>
              </a:ext>
            </a:extLst>
          </p:cNvPr>
          <p:cNvCxnSpPr>
            <a:cxnSpLocks/>
            <a:stCxn id="43" idx="4"/>
            <a:endCxn id="7" idx="4"/>
          </p:cNvCxnSpPr>
          <p:nvPr/>
        </p:nvCxnSpPr>
        <p:spPr>
          <a:xfrm>
            <a:off x="2349248" y="4350721"/>
            <a:ext cx="320502" cy="16279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383641E-0390-9312-B0E4-C2FE87D8EDF9}"/>
                  </a:ext>
                </a:extLst>
              </p:cNvPr>
              <p:cNvSpPr/>
              <p:nvPr/>
            </p:nvSpPr>
            <p:spPr>
              <a:xfrm>
                <a:off x="2767201" y="5080822"/>
                <a:ext cx="313507" cy="3135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383641E-0390-9312-B0E4-C2FE87D8E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01" y="5080822"/>
                <a:ext cx="313507" cy="3135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6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4C25DB4-49C0-BE25-91F7-F4B718FF2288}"/>
                  </a:ext>
                </a:extLst>
              </p:cNvPr>
              <p:cNvSpPr/>
              <p:nvPr/>
            </p:nvSpPr>
            <p:spPr>
              <a:xfrm>
                <a:off x="1722069" y="2075862"/>
                <a:ext cx="792480" cy="2926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4C25DB4-49C0-BE25-91F7-F4B718FF2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069" y="2075862"/>
                <a:ext cx="792480" cy="2926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5024267-1D30-8548-7A69-4A10F5E7682C}"/>
                  </a:ext>
                </a:extLst>
              </p:cNvPr>
              <p:cNvSpPr/>
              <p:nvPr/>
            </p:nvSpPr>
            <p:spPr>
              <a:xfrm>
                <a:off x="2614023" y="1275286"/>
                <a:ext cx="3505199" cy="6770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5024267-1D30-8548-7A69-4A10F5E76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23" y="1275286"/>
                <a:ext cx="3505199" cy="677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95176F-2151-58E8-C6E5-DA9BDDE72C35}"/>
                  </a:ext>
                </a:extLst>
              </p:cNvPr>
              <p:cNvSpPr/>
              <p:nvPr/>
            </p:nvSpPr>
            <p:spPr>
              <a:xfrm>
                <a:off x="6226028" y="2075862"/>
                <a:ext cx="792480" cy="2926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95176F-2151-58E8-C6E5-DA9BDDE72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28" y="2075862"/>
                <a:ext cx="792480" cy="2926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F724D-3F62-271C-9DB0-47C22B178466}"/>
                  </a:ext>
                </a:extLst>
              </p:cNvPr>
              <p:cNvSpPr/>
              <p:nvPr/>
            </p:nvSpPr>
            <p:spPr>
              <a:xfrm>
                <a:off x="1722069" y="2075862"/>
                <a:ext cx="792480" cy="4971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F724D-3F62-271C-9DB0-47C22B17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069" y="2075862"/>
                <a:ext cx="792480" cy="497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AC72C4-FE80-8597-3A85-5431396ABF53}"/>
                  </a:ext>
                </a:extLst>
              </p:cNvPr>
              <p:cNvSpPr/>
              <p:nvPr/>
            </p:nvSpPr>
            <p:spPr>
              <a:xfrm>
                <a:off x="6226028" y="2075862"/>
                <a:ext cx="792480" cy="4971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AC72C4-FE80-8597-3A85-5431396AB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28" y="2075862"/>
                <a:ext cx="792480" cy="497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38509E-C4CF-0059-C5BB-0AB669600F9E}"/>
                  </a:ext>
                </a:extLst>
              </p:cNvPr>
              <p:cNvSpPr/>
              <p:nvPr/>
            </p:nvSpPr>
            <p:spPr>
              <a:xfrm>
                <a:off x="2614023" y="1275286"/>
                <a:ext cx="441959" cy="67709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38509E-C4CF-0059-C5BB-0AB669600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23" y="1275286"/>
                <a:ext cx="441959" cy="677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EDD99B-431B-A939-CEE0-FBE6016887A5}"/>
                  </a:ext>
                </a:extLst>
              </p:cNvPr>
              <p:cNvSpPr txBox="1"/>
              <p:nvPr/>
            </p:nvSpPr>
            <p:spPr>
              <a:xfrm>
                <a:off x="2005622" y="174693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EDD99B-431B-A939-CEE0-FBE601688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22" y="1746930"/>
                <a:ext cx="202876" cy="276999"/>
              </a:xfrm>
              <a:prstGeom prst="rect">
                <a:avLst/>
              </a:prstGeom>
              <a:blipFill>
                <a:blip r:embed="rId8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303474-355C-E993-CCC3-BCC91D3B8617}"/>
                  </a:ext>
                </a:extLst>
              </p:cNvPr>
              <p:cNvSpPr txBox="1"/>
              <p:nvPr/>
            </p:nvSpPr>
            <p:spPr>
              <a:xfrm>
                <a:off x="2352565" y="148277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303474-355C-E993-CCC3-BCC91D3B8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65" y="1482770"/>
                <a:ext cx="202876" cy="276999"/>
              </a:xfrm>
              <a:prstGeom prst="rect">
                <a:avLst/>
              </a:prstGeom>
              <a:blipFill>
                <a:blip r:embed="rId9"/>
                <a:stretch>
                  <a:fillRect l="-29412" r="-1764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65C38F-C2B0-2163-7633-D45F90D460D4}"/>
                  </a:ext>
                </a:extLst>
              </p:cNvPr>
              <p:cNvSpPr txBox="1"/>
              <p:nvPr/>
            </p:nvSpPr>
            <p:spPr>
              <a:xfrm>
                <a:off x="6520830" y="1781264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65C38F-C2B0-2163-7633-D45F90D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30" y="1781264"/>
                <a:ext cx="202876" cy="276999"/>
              </a:xfrm>
              <a:prstGeom prst="rect">
                <a:avLst/>
              </a:prstGeom>
              <a:blipFill>
                <a:blip r:embed="rId10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449B34-8E4C-B0CE-351B-81ADFFE3F526}"/>
                  </a:ext>
                </a:extLst>
              </p:cNvPr>
              <p:cNvSpPr txBox="1"/>
              <p:nvPr/>
            </p:nvSpPr>
            <p:spPr>
              <a:xfrm>
                <a:off x="1419886" y="2170482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449B34-8E4C-B0CE-351B-81ADFFE3F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86" y="2170482"/>
                <a:ext cx="299184" cy="276999"/>
              </a:xfrm>
              <a:prstGeom prst="rect">
                <a:avLst/>
              </a:prstGeom>
              <a:blipFill>
                <a:blip r:embed="rId11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F1E3B6-71B1-0418-A874-573E486F7AE8}"/>
                  </a:ext>
                </a:extLst>
              </p:cNvPr>
              <p:cNvSpPr txBox="1"/>
              <p:nvPr/>
            </p:nvSpPr>
            <p:spPr>
              <a:xfrm>
                <a:off x="2681658" y="912253"/>
                <a:ext cx="294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F1E3B6-71B1-0418-A874-573E486F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8" y="912253"/>
                <a:ext cx="294375" cy="276999"/>
              </a:xfrm>
              <a:prstGeom prst="rect">
                <a:avLst/>
              </a:prstGeom>
              <a:blipFill>
                <a:blip r:embed="rId12"/>
                <a:stretch>
                  <a:fillRect l="-16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F844C0-D4BB-6101-A726-9735BB6D1A78}"/>
                  </a:ext>
                </a:extLst>
              </p:cNvPr>
              <p:cNvSpPr txBox="1"/>
              <p:nvPr/>
            </p:nvSpPr>
            <p:spPr>
              <a:xfrm>
                <a:off x="5812536" y="2362131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F844C0-D4BB-6101-A726-9735BB6D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36" y="2362131"/>
                <a:ext cx="299184" cy="276999"/>
              </a:xfrm>
              <a:prstGeom prst="rect">
                <a:avLst/>
              </a:prstGeom>
              <a:blipFill>
                <a:blip r:embed="rId13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69EF77-A451-B332-B788-E8291E39C96A}"/>
              </a:ext>
            </a:extLst>
          </p:cNvPr>
          <p:cNvCxnSpPr/>
          <p:nvPr/>
        </p:nvCxnSpPr>
        <p:spPr>
          <a:xfrm>
            <a:off x="1315345" y="2075862"/>
            <a:ext cx="0" cy="29260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875236B-0A7C-B5EF-49AB-81117D628CC9}"/>
                  </a:ext>
                </a:extLst>
              </p:cNvPr>
              <p:cNvSpPr txBox="1"/>
              <p:nvPr/>
            </p:nvSpPr>
            <p:spPr>
              <a:xfrm>
                <a:off x="918550" y="3263145"/>
                <a:ext cx="31701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875236B-0A7C-B5EF-49AB-81117D62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50" y="3263145"/>
                <a:ext cx="317010" cy="296556"/>
              </a:xfrm>
              <a:prstGeom prst="rect">
                <a:avLst/>
              </a:prstGeom>
              <a:blipFill>
                <a:blip r:embed="rId14"/>
                <a:stretch>
                  <a:fillRect l="-15385" r="-7692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805927-8A17-0AAF-5CBF-11BB851A8B52}"/>
              </a:ext>
            </a:extLst>
          </p:cNvPr>
          <p:cNvCxnSpPr>
            <a:cxnSpLocks/>
          </p:cNvCxnSpPr>
          <p:nvPr/>
        </p:nvCxnSpPr>
        <p:spPr>
          <a:xfrm flipH="1">
            <a:off x="2614023" y="912253"/>
            <a:ext cx="350519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46CCE7E-063B-39A4-6976-EB113061BAFC}"/>
                  </a:ext>
                </a:extLst>
              </p:cNvPr>
              <p:cNvSpPr txBox="1"/>
              <p:nvPr/>
            </p:nvSpPr>
            <p:spPr>
              <a:xfrm>
                <a:off x="4049612" y="540774"/>
                <a:ext cx="322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46CCE7E-063B-39A4-6976-EB113061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12" y="540774"/>
                <a:ext cx="322396" cy="276999"/>
              </a:xfrm>
              <a:prstGeom prst="rect">
                <a:avLst/>
              </a:prstGeom>
              <a:blipFill>
                <a:blip r:embed="rId15"/>
                <a:stretch>
                  <a:fillRect l="-1111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C35C5BA5-4499-E137-C336-988F990952D8}"/>
              </a:ext>
            </a:extLst>
          </p:cNvPr>
          <p:cNvGrpSpPr/>
          <p:nvPr/>
        </p:nvGrpSpPr>
        <p:grpSpPr>
          <a:xfrm>
            <a:off x="7458533" y="1621269"/>
            <a:ext cx="3612972" cy="1927054"/>
            <a:chOff x="7167863" y="1621269"/>
            <a:chExt cx="3612972" cy="1927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DA2A629-C9D4-226F-032D-BD0ABE00B880}"/>
                    </a:ext>
                  </a:extLst>
                </p:cNvPr>
                <p:cNvSpPr/>
                <p:nvPr/>
              </p:nvSpPr>
              <p:spPr>
                <a:xfrm>
                  <a:off x="7661125" y="3014565"/>
                  <a:ext cx="792480" cy="49715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DA2A629-C9D4-226F-032D-BD0ABE00B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125" y="3014565"/>
                  <a:ext cx="792480" cy="49715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222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8B35B0D-C801-F69D-8461-3CC1BA935434}"/>
                    </a:ext>
                  </a:extLst>
                </p:cNvPr>
                <p:cNvSpPr/>
                <p:nvPr/>
              </p:nvSpPr>
              <p:spPr>
                <a:xfrm>
                  <a:off x="8861499" y="2097088"/>
                  <a:ext cx="441959" cy="67709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8B35B0D-C801-F69D-8461-3CC1BA935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1499" y="2097088"/>
                  <a:ext cx="441959" cy="6770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5875"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585B9B7-E270-899F-603E-690C189F50C5}"/>
                    </a:ext>
                  </a:extLst>
                </p:cNvPr>
                <p:cNvSpPr/>
                <p:nvPr/>
              </p:nvSpPr>
              <p:spPr>
                <a:xfrm>
                  <a:off x="9881426" y="3044451"/>
                  <a:ext cx="792480" cy="4971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585B9B7-E270-899F-603E-690C189F50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1426" y="3044451"/>
                  <a:ext cx="792480" cy="49715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DC6AB68-CA53-FB33-8AA7-CFD8056BADC5}"/>
                    </a:ext>
                  </a:extLst>
                </p:cNvPr>
                <p:cNvSpPr txBox="1"/>
                <p:nvPr/>
              </p:nvSpPr>
              <p:spPr>
                <a:xfrm>
                  <a:off x="7167863" y="3124644"/>
                  <a:ext cx="299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DC6AB68-CA53-FB33-8AA7-CFD8056BA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863" y="3124644"/>
                  <a:ext cx="29918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6000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77110C-1F28-7291-1D61-F785D1237452}"/>
                    </a:ext>
                  </a:extLst>
                </p:cNvPr>
                <p:cNvSpPr txBox="1"/>
                <p:nvPr/>
              </p:nvSpPr>
              <p:spPr>
                <a:xfrm>
                  <a:off x="8935290" y="1621269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77110C-1F28-7291-1D61-F785D1237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5290" y="1621269"/>
                  <a:ext cx="29437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0865445-A240-7D94-C285-B0E6A9BF61B1}"/>
                    </a:ext>
                  </a:extLst>
                </p:cNvPr>
                <p:cNvSpPr txBox="1"/>
                <p:nvPr/>
              </p:nvSpPr>
              <p:spPr>
                <a:xfrm>
                  <a:off x="7970519" y="2645526"/>
                  <a:ext cx="202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0865445-A240-7D94-C285-B0E6A9BF6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519" y="2645526"/>
                  <a:ext cx="20287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529" r="-23529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B010F4-E074-ACFF-C464-D9BBD3DF9410}"/>
                    </a:ext>
                  </a:extLst>
                </p:cNvPr>
                <p:cNvSpPr txBox="1"/>
                <p:nvPr/>
              </p:nvSpPr>
              <p:spPr>
                <a:xfrm>
                  <a:off x="8577018" y="2309833"/>
                  <a:ext cx="202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B010F4-E074-ACFF-C464-D9BBD3DF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018" y="2309833"/>
                  <a:ext cx="202876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EF520E90-1CC2-F0E7-4D11-43E8CA387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1125" y="2882278"/>
              <a:ext cx="82304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4EB02C3D-4CB7-EED0-4FC0-DC8913A94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2594" y="2097088"/>
              <a:ext cx="0" cy="67709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3FD01D2-AED8-58D1-9360-096EA8D8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7194" y="2979157"/>
              <a:ext cx="0" cy="53256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9892044-7F38-1B52-78D7-1A4F75A4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7775" y="1952377"/>
              <a:ext cx="4356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C0A5A4B-51E6-0E73-86FA-1C75F7B88CC9}"/>
                    </a:ext>
                  </a:extLst>
                </p:cNvPr>
                <p:cNvSpPr txBox="1"/>
                <p:nvPr/>
              </p:nvSpPr>
              <p:spPr>
                <a:xfrm>
                  <a:off x="9464524" y="3161243"/>
                  <a:ext cx="299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C0A5A4B-51E6-0E73-86FA-1C75F7B88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4524" y="3161243"/>
                  <a:ext cx="29918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6667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AAACA5D4-C228-18AB-486C-7B8B32568877}"/>
                    </a:ext>
                  </a:extLst>
                </p:cNvPr>
                <p:cNvSpPr txBox="1"/>
                <p:nvPr/>
              </p:nvSpPr>
              <p:spPr>
                <a:xfrm>
                  <a:off x="10267180" y="2682125"/>
                  <a:ext cx="202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AAACA5D4-C228-18AB-486C-7B8B32568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180" y="2682125"/>
                  <a:ext cx="20287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529" r="-23529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64318455-D96E-B626-811D-2AA9258C9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7786" y="2918877"/>
              <a:ext cx="8230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DEBBA309-62AE-936E-5E51-60D90ACA9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3855" y="3015756"/>
              <a:ext cx="0" cy="53256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59FFADB-483C-140A-F9D9-8E22C38DF695}"/>
                  </a:ext>
                </a:extLst>
              </p:cNvPr>
              <p:cNvSpPr/>
              <p:nvPr/>
            </p:nvSpPr>
            <p:spPr>
              <a:xfrm>
                <a:off x="2606521" y="2075862"/>
                <a:ext cx="3505199" cy="2926078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59FFADB-483C-140A-F9D9-8E22C38DF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21" y="2075862"/>
                <a:ext cx="3505199" cy="29260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CF5842FD-008A-985E-5CB0-71A7345D99EC}"/>
              </a:ext>
            </a:extLst>
          </p:cNvPr>
          <p:cNvSpPr/>
          <p:nvPr/>
        </p:nvSpPr>
        <p:spPr>
          <a:xfrm>
            <a:off x="2606521" y="2075862"/>
            <a:ext cx="3505199" cy="51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2B7AC44-47DE-F8A6-1D96-E065EAD8EAAF}"/>
                  </a:ext>
                </a:extLst>
              </p:cNvPr>
              <p:cNvSpPr/>
              <p:nvPr/>
            </p:nvSpPr>
            <p:spPr>
              <a:xfrm>
                <a:off x="2606521" y="2075862"/>
                <a:ext cx="441959" cy="51096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2B7AC44-47DE-F8A6-1D96-E065EAD8E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21" y="2075862"/>
                <a:ext cx="441959" cy="5109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364DC64-4BE2-5012-B681-B153EF62C97C}"/>
                  </a:ext>
                </a:extLst>
              </p:cNvPr>
              <p:cNvSpPr/>
              <p:nvPr/>
            </p:nvSpPr>
            <p:spPr>
              <a:xfrm>
                <a:off x="9152169" y="2989955"/>
                <a:ext cx="441959" cy="51096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364DC64-4BE2-5012-B681-B153EF62C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169" y="2989955"/>
                <a:ext cx="441959" cy="5109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76C89C0-B748-FCEE-A6A9-EBDB2FC6C06E}"/>
                  </a:ext>
                </a:extLst>
              </p:cNvPr>
              <p:cNvSpPr txBox="1"/>
              <p:nvPr/>
            </p:nvSpPr>
            <p:spPr>
              <a:xfrm>
                <a:off x="8867688" y="3143539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76C89C0-B748-FCEE-A6A9-EBDB2FC6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688" y="3143539"/>
                <a:ext cx="299184" cy="276999"/>
              </a:xfrm>
              <a:prstGeom prst="rect">
                <a:avLst/>
              </a:prstGeom>
              <a:blipFill>
                <a:blip r:embed="rId27"/>
                <a:stretch>
                  <a:fillRect l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4BE753-FCA0-D9D0-2C06-F977A49F8535}"/>
                  </a:ext>
                </a:extLst>
              </p:cNvPr>
              <p:cNvSpPr txBox="1"/>
              <p:nvPr/>
            </p:nvSpPr>
            <p:spPr>
              <a:xfrm>
                <a:off x="9291104" y="3562498"/>
                <a:ext cx="294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4BE753-FCA0-D9D0-2C06-F977A49F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104" y="3562498"/>
                <a:ext cx="294375" cy="276999"/>
              </a:xfrm>
              <a:prstGeom prst="rect">
                <a:avLst/>
              </a:prstGeom>
              <a:blipFill>
                <a:blip r:embed="rId28"/>
                <a:stretch>
                  <a:fillRect l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38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C9081A3-39CB-4B9E-15EA-3DCD4D1127AF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3777647" y="2129932"/>
            <a:ext cx="1" cy="33289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01427C-A2C5-E6B7-6E95-5B2A27125BFA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3777647" y="2867940"/>
            <a:ext cx="1" cy="29578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1C66C24-F815-7B0B-0450-F0599D6CE636}"/>
                  </a:ext>
                </a:extLst>
              </p:cNvPr>
              <p:cNvSpPr txBox="1"/>
              <p:nvPr/>
            </p:nvSpPr>
            <p:spPr>
              <a:xfrm>
                <a:off x="3638423" y="2620997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1C66C24-F815-7B0B-0450-F0599D6C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23" y="2620997"/>
                <a:ext cx="312586" cy="184666"/>
              </a:xfrm>
              <a:prstGeom prst="rect">
                <a:avLst/>
              </a:prstGeom>
              <a:blipFill>
                <a:blip r:embed="rId3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C00B67-3C60-C8B7-CA64-BE307D6CE268}"/>
                  </a:ext>
                </a:extLst>
              </p:cNvPr>
              <p:cNvSpPr txBox="1"/>
              <p:nvPr/>
            </p:nvSpPr>
            <p:spPr>
              <a:xfrm>
                <a:off x="3446632" y="3257287"/>
                <a:ext cx="62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00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kumimoji="1" lang="en-US" altLang="zh-CN" sz="1000" b="0" i="0" smtClean="0">
                          <a:latin typeface="Cambria Math" panose="02040503050406030204" pitchFamily="18" charset="0"/>
                        </a:rPr>
                        <m:t>xp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C00B67-3C60-C8B7-CA64-BE307D6C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32" y="3257287"/>
                <a:ext cx="626325" cy="153888"/>
              </a:xfrm>
              <a:prstGeom prst="rect">
                <a:avLst/>
              </a:prstGeom>
              <a:blipFill>
                <a:blip r:embed="rId4"/>
                <a:stretch>
                  <a:fillRect l="-4000" t="-7692" r="-6000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8A4657C-099E-EB9A-9F11-79D80F5133F2}"/>
              </a:ext>
            </a:extLst>
          </p:cNvPr>
          <p:cNvCxnSpPr>
            <a:cxnSpLocks/>
            <a:stCxn id="142" idx="2"/>
            <a:endCxn id="71" idx="3"/>
          </p:cNvCxnSpPr>
          <p:nvPr/>
        </p:nvCxnSpPr>
        <p:spPr>
          <a:xfrm>
            <a:off x="3777647" y="3525581"/>
            <a:ext cx="0" cy="2206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68A7FC-CA8E-A30E-5E3E-FF3A9348CEB3}"/>
                  </a:ext>
                </a:extLst>
              </p:cNvPr>
              <p:cNvSpPr txBox="1"/>
              <p:nvPr/>
            </p:nvSpPr>
            <p:spPr>
              <a:xfrm>
                <a:off x="3696654" y="389646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68A7FC-CA8E-A30E-5E3E-FF3A9348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654" y="3896464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514A3AD-CB1A-B10B-DF32-CE423CCA86F4}"/>
                  </a:ext>
                </a:extLst>
              </p:cNvPr>
              <p:cNvSpPr txBox="1"/>
              <p:nvPr/>
            </p:nvSpPr>
            <p:spPr>
              <a:xfrm>
                <a:off x="3591862" y="4418425"/>
                <a:ext cx="4421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zh-CN" alt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514A3AD-CB1A-B10B-DF32-CE423CC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862" y="4418425"/>
                <a:ext cx="442172" cy="153888"/>
              </a:xfrm>
              <a:prstGeom prst="rect">
                <a:avLst/>
              </a:prstGeom>
              <a:blipFill>
                <a:blip r:embed="rId6"/>
                <a:stretch>
                  <a:fillRect l="-2778" t="-8333" r="-55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88CF6F-5523-6842-5C75-DE0BF2841C64}"/>
              </a:ext>
            </a:extLst>
          </p:cNvPr>
          <p:cNvCxnSpPr>
            <a:cxnSpLocks/>
            <a:stCxn id="71" idx="0"/>
            <a:endCxn id="78" idx="3"/>
          </p:cNvCxnSpPr>
          <p:nvPr/>
        </p:nvCxnSpPr>
        <p:spPr>
          <a:xfrm>
            <a:off x="3777647" y="4151308"/>
            <a:ext cx="0" cy="2426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三角形 67">
            <a:extLst>
              <a:ext uri="{FF2B5EF4-FFF2-40B4-BE49-F238E27FC236}">
                <a16:creationId xmlns:a16="http://schemas.microsoft.com/office/drawing/2014/main" id="{57DF6723-D385-9893-2DF8-8282031C8A48}"/>
              </a:ext>
            </a:extLst>
          </p:cNvPr>
          <p:cNvSpPr/>
          <p:nvPr/>
        </p:nvSpPr>
        <p:spPr>
          <a:xfrm rot="10800000">
            <a:off x="2922000" y="2462823"/>
            <a:ext cx="1711295" cy="4051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三角形 70">
            <a:extLst>
              <a:ext uri="{FF2B5EF4-FFF2-40B4-BE49-F238E27FC236}">
                <a16:creationId xmlns:a16="http://schemas.microsoft.com/office/drawing/2014/main" id="{07C595F3-8C26-74DE-886D-29DF00E859C6}"/>
              </a:ext>
            </a:extLst>
          </p:cNvPr>
          <p:cNvSpPr/>
          <p:nvPr/>
        </p:nvSpPr>
        <p:spPr>
          <a:xfrm rot="10800000">
            <a:off x="2922000" y="3746191"/>
            <a:ext cx="1711295" cy="4051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三角形 77">
            <a:extLst>
              <a:ext uri="{FF2B5EF4-FFF2-40B4-BE49-F238E27FC236}">
                <a16:creationId xmlns:a16="http://schemas.microsoft.com/office/drawing/2014/main" id="{39D19D46-47DE-6DCC-1B9F-6C4724F2ECA5}"/>
              </a:ext>
            </a:extLst>
          </p:cNvPr>
          <p:cNvSpPr/>
          <p:nvPr/>
        </p:nvSpPr>
        <p:spPr>
          <a:xfrm rot="10800000">
            <a:off x="2922000" y="4393915"/>
            <a:ext cx="1711295" cy="4051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01073A5-39EE-409D-3043-70507F394BE1}"/>
              </a:ext>
            </a:extLst>
          </p:cNvPr>
          <p:cNvCxnSpPr>
            <a:cxnSpLocks/>
            <a:stCxn id="78" idx="0"/>
            <a:endCxn id="160" idx="0"/>
          </p:cNvCxnSpPr>
          <p:nvPr/>
        </p:nvCxnSpPr>
        <p:spPr>
          <a:xfrm>
            <a:off x="3777647" y="4799032"/>
            <a:ext cx="0" cy="2987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09540B1-75D7-093B-FAD1-2573536FC6D3}"/>
                  </a:ext>
                </a:extLst>
              </p:cNvPr>
              <p:cNvSpPr txBox="1"/>
              <p:nvPr/>
            </p:nvSpPr>
            <p:spPr>
              <a:xfrm>
                <a:off x="3707808" y="456160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09540B1-75D7-093B-FAD1-2573536F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808" y="4561606"/>
                <a:ext cx="157094" cy="184666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624A4B9D-EFFB-CEF3-D353-932862BB7733}"/>
              </a:ext>
            </a:extLst>
          </p:cNvPr>
          <p:cNvCxnSpPr>
            <a:cxnSpLocks/>
            <a:stCxn id="132" idx="1"/>
            <a:endCxn id="142" idx="1"/>
          </p:cNvCxnSpPr>
          <p:nvPr/>
        </p:nvCxnSpPr>
        <p:spPr>
          <a:xfrm rot="10800000" flipV="1">
            <a:off x="3211650" y="1950910"/>
            <a:ext cx="12700" cy="1387873"/>
          </a:xfrm>
          <a:prstGeom prst="bentConnector3">
            <a:avLst>
              <a:gd name="adj1" fmla="val 413143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E7313A89-F438-D432-D319-8ADDE211B86B}"/>
              </a:ext>
            </a:extLst>
          </p:cNvPr>
          <p:cNvSpPr/>
          <p:nvPr/>
        </p:nvSpPr>
        <p:spPr>
          <a:xfrm>
            <a:off x="3048720" y="3076865"/>
            <a:ext cx="42672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4B57585F-7F20-33BD-F843-6A403BF5C640}"/>
              </a:ext>
            </a:extLst>
          </p:cNvPr>
          <p:cNvCxnSpPr>
            <a:cxnSpLocks/>
            <a:stCxn id="150" idx="2"/>
            <a:endCxn id="156" idx="3"/>
          </p:cNvCxnSpPr>
          <p:nvPr/>
        </p:nvCxnSpPr>
        <p:spPr>
          <a:xfrm rot="5400000">
            <a:off x="4751896" y="3899589"/>
            <a:ext cx="411311" cy="63109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5D1921E9-95D1-CE7C-F04B-45244A3E18A2}"/>
              </a:ext>
            </a:extLst>
          </p:cNvPr>
          <p:cNvSpPr/>
          <p:nvPr/>
        </p:nvSpPr>
        <p:spPr>
          <a:xfrm>
            <a:off x="4212946" y="4533310"/>
            <a:ext cx="42672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B88FDD87-B891-8031-9C47-C08BC62B753C}"/>
              </a:ext>
            </a:extLst>
          </p:cNvPr>
          <p:cNvCxnSpPr>
            <a:cxnSpLocks/>
            <a:stCxn id="142" idx="1"/>
            <a:endCxn id="116" idx="1"/>
          </p:cNvCxnSpPr>
          <p:nvPr/>
        </p:nvCxnSpPr>
        <p:spPr>
          <a:xfrm rot="10800000" flipV="1">
            <a:off x="2931374" y="3338783"/>
            <a:ext cx="280276" cy="1064027"/>
          </a:xfrm>
          <a:prstGeom prst="bentConnector3">
            <a:avLst>
              <a:gd name="adj1" fmla="val 1815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12BA6519-0166-EA6A-6DBD-B9E0ABE8DE21}"/>
              </a:ext>
            </a:extLst>
          </p:cNvPr>
          <p:cNvSpPr/>
          <p:nvPr/>
        </p:nvSpPr>
        <p:spPr>
          <a:xfrm>
            <a:off x="2931374" y="4189451"/>
            <a:ext cx="42672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908405-CA9B-620E-A542-83484715C4DD}"/>
              </a:ext>
            </a:extLst>
          </p:cNvPr>
          <p:cNvSpPr/>
          <p:nvPr/>
        </p:nvSpPr>
        <p:spPr>
          <a:xfrm>
            <a:off x="3211650" y="1764114"/>
            <a:ext cx="1131994" cy="373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C3949BF-F6CB-C90D-18F4-28AE6DDE2924}"/>
              </a:ext>
            </a:extLst>
          </p:cNvPr>
          <p:cNvSpPr/>
          <p:nvPr/>
        </p:nvSpPr>
        <p:spPr>
          <a:xfrm>
            <a:off x="3211650" y="3151987"/>
            <a:ext cx="1131994" cy="373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AAB1D21-26D3-2050-D4D3-CB2AC28B931D}"/>
              </a:ext>
            </a:extLst>
          </p:cNvPr>
          <p:cNvSpPr/>
          <p:nvPr/>
        </p:nvSpPr>
        <p:spPr>
          <a:xfrm>
            <a:off x="4707100" y="3635886"/>
            <a:ext cx="1131994" cy="373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9C1589A-18DB-61E0-6D00-E7E3E3F3D59B}"/>
              </a:ext>
            </a:extLst>
          </p:cNvPr>
          <p:cNvSpPr/>
          <p:nvPr/>
        </p:nvSpPr>
        <p:spPr>
          <a:xfrm>
            <a:off x="4215285" y="4207431"/>
            <a:ext cx="42672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E55CDBA-4203-B8EE-5382-F36B8E644DB8}"/>
              </a:ext>
            </a:extLst>
          </p:cNvPr>
          <p:cNvSpPr/>
          <p:nvPr/>
        </p:nvSpPr>
        <p:spPr>
          <a:xfrm>
            <a:off x="3211650" y="5097737"/>
            <a:ext cx="1131994" cy="373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15DC73A1-9E1D-02A7-BD14-916B913FA79A}"/>
                  </a:ext>
                </a:extLst>
              </p:cNvPr>
              <p:cNvSpPr txBox="1"/>
              <p:nvPr/>
            </p:nvSpPr>
            <p:spPr>
              <a:xfrm>
                <a:off x="5227866" y="3754900"/>
                <a:ext cx="8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15DC73A1-9E1D-02A7-BD14-916B913F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66" y="3754900"/>
                <a:ext cx="80983" cy="153888"/>
              </a:xfrm>
              <a:prstGeom prst="rect">
                <a:avLst/>
              </a:prstGeom>
              <a:blipFill>
                <a:blip r:embed="rId8"/>
                <a:stretch>
                  <a:fillRect l="-37500" r="-25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F30420B-C3BE-E1EF-B856-F0BAD25A999F}"/>
                  </a:ext>
                </a:extLst>
              </p:cNvPr>
              <p:cNvSpPr txBox="1"/>
              <p:nvPr/>
            </p:nvSpPr>
            <p:spPr>
              <a:xfrm>
                <a:off x="3744919" y="5221563"/>
                <a:ext cx="8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F30420B-C3BE-E1EF-B856-F0BAD25A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19" y="5221563"/>
                <a:ext cx="80983" cy="153888"/>
              </a:xfrm>
              <a:prstGeom prst="rect">
                <a:avLst/>
              </a:prstGeom>
              <a:blipFill>
                <a:blip r:embed="rId9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三角形 164">
            <a:extLst>
              <a:ext uri="{FF2B5EF4-FFF2-40B4-BE49-F238E27FC236}">
                <a16:creationId xmlns:a16="http://schemas.microsoft.com/office/drawing/2014/main" id="{CEFF46B4-7587-2555-D37A-DDB9F1358886}"/>
              </a:ext>
            </a:extLst>
          </p:cNvPr>
          <p:cNvSpPr/>
          <p:nvPr/>
        </p:nvSpPr>
        <p:spPr>
          <a:xfrm>
            <a:off x="373793" y="2491571"/>
            <a:ext cx="1828797" cy="4051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broadcast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8C33EB7-E43F-1A08-A5A1-A43E4CC173AE}"/>
              </a:ext>
            </a:extLst>
          </p:cNvPr>
          <p:cNvSpPr/>
          <p:nvPr/>
        </p:nvSpPr>
        <p:spPr>
          <a:xfrm>
            <a:off x="644468" y="1954769"/>
            <a:ext cx="1209720" cy="373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61D7741A-5193-05B1-FC9A-DACC586A6A1C}"/>
              </a:ext>
            </a:extLst>
          </p:cNvPr>
          <p:cNvSpPr/>
          <p:nvPr/>
        </p:nvSpPr>
        <p:spPr>
          <a:xfrm>
            <a:off x="773840" y="3908788"/>
            <a:ext cx="1131994" cy="373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broadcast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1061E12D-2747-36B6-41F2-EDE982B76B23}"/>
              </a:ext>
            </a:extLst>
          </p:cNvPr>
          <p:cNvGrpSpPr/>
          <p:nvPr/>
        </p:nvGrpSpPr>
        <p:grpSpPr>
          <a:xfrm>
            <a:off x="373793" y="3130748"/>
            <a:ext cx="1828797" cy="451624"/>
            <a:chOff x="9000582" y="3210780"/>
            <a:chExt cx="1828797" cy="451624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78AFCB45-FA26-E20D-81E9-8EDEB5D8C90B}"/>
                </a:ext>
              </a:extLst>
            </p:cNvPr>
            <p:cNvSpPr/>
            <p:nvPr/>
          </p:nvSpPr>
          <p:spPr>
            <a:xfrm>
              <a:off x="9348983" y="3210780"/>
              <a:ext cx="1131994" cy="37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reduce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三角形 168">
              <a:extLst>
                <a:ext uri="{FF2B5EF4-FFF2-40B4-BE49-F238E27FC236}">
                  <a16:creationId xmlns:a16="http://schemas.microsoft.com/office/drawing/2014/main" id="{CF2043D8-1915-BE42-D63B-C36C54F72BCE}"/>
                </a:ext>
              </a:extLst>
            </p:cNvPr>
            <p:cNvSpPr/>
            <p:nvPr/>
          </p:nvSpPr>
          <p:spPr>
            <a:xfrm rot="10800000">
              <a:off x="9000582" y="3257287"/>
              <a:ext cx="1828797" cy="40511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4" name="三角形 173">
            <a:extLst>
              <a:ext uri="{FF2B5EF4-FFF2-40B4-BE49-F238E27FC236}">
                <a16:creationId xmlns:a16="http://schemas.microsoft.com/office/drawing/2014/main" id="{6D44683A-864E-DAED-A89D-D45CF0EC8F6B}"/>
              </a:ext>
            </a:extLst>
          </p:cNvPr>
          <p:cNvSpPr/>
          <p:nvPr/>
        </p:nvSpPr>
        <p:spPr>
          <a:xfrm rot="10800000">
            <a:off x="6636893" y="1289154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E5592B0-D8D1-F692-6186-86654E2EA6EA}"/>
                  </a:ext>
                </a:extLst>
              </p:cNvPr>
              <p:cNvSpPr/>
              <p:nvPr/>
            </p:nvSpPr>
            <p:spPr>
              <a:xfrm flipH="1">
                <a:off x="6610662" y="1071796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E5592B0-D8D1-F692-6186-86654E2E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10662" y="1071796"/>
                <a:ext cx="1866275" cy="217357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2C1F2E6-5D93-1FA0-485C-6F711AAE10B0}"/>
                  </a:ext>
                </a:extLst>
              </p:cNvPr>
              <p:cNvSpPr txBox="1"/>
              <p:nvPr/>
            </p:nvSpPr>
            <p:spPr>
              <a:xfrm>
                <a:off x="3518313" y="1882520"/>
                <a:ext cx="50847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000" b="0" i="0" smtClean="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2C1F2E6-5D93-1FA0-485C-6F711AAE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313" y="1882520"/>
                <a:ext cx="508473" cy="153888"/>
              </a:xfrm>
              <a:prstGeom prst="rect">
                <a:avLst/>
              </a:prstGeom>
              <a:blipFill>
                <a:blip r:embed="rId11"/>
                <a:stretch>
                  <a:fillRect l="-4762" t="-7692" r="-7143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7F8FF0D-ABA4-6818-7AB0-90DF1E1AE4A6}"/>
                  </a:ext>
                </a:extLst>
              </p:cNvPr>
              <p:cNvSpPr txBox="1"/>
              <p:nvPr/>
            </p:nvSpPr>
            <p:spPr>
              <a:xfrm>
                <a:off x="7244383" y="1296409"/>
                <a:ext cx="5979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inf</m:t>
                      </m:r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7F8FF0D-ABA4-6818-7AB0-90DF1E1A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3" y="1296409"/>
                <a:ext cx="597921" cy="184666"/>
              </a:xfrm>
              <a:prstGeom prst="rect">
                <a:avLst/>
              </a:prstGeom>
              <a:blipFill>
                <a:blip r:embed="rId12"/>
                <a:stretch>
                  <a:fillRect l="-4167" r="-1041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三角形 179">
            <a:extLst>
              <a:ext uri="{FF2B5EF4-FFF2-40B4-BE49-F238E27FC236}">
                <a16:creationId xmlns:a16="http://schemas.microsoft.com/office/drawing/2014/main" id="{4FB5FFE3-A420-0D9B-4916-C8FD8A34FFCE}"/>
              </a:ext>
            </a:extLst>
          </p:cNvPr>
          <p:cNvSpPr/>
          <p:nvPr/>
        </p:nvSpPr>
        <p:spPr>
          <a:xfrm rot="10800000">
            <a:off x="6636893" y="2145087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7775913B-525C-571F-1ABD-915490FF5F97}"/>
                  </a:ext>
                </a:extLst>
              </p:cNvPr>
              <p:cNvSpPr/>
              <p:nvPr/>
            </p:nvSpPr>
            <p:spPr>
              <a:xfrm flipH="1">
                <a:off x="6608789" y="1927729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7775913B-525C-571F-1ABD-915490FF5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08789" y="1927729"/>
                <a:ext cx="1868148" cy="217357"/>
              </a:xfrm>
              <a:prstGeom prst="rect">
                <a:avLst/>
              </a:prstGeom>
              <a:blipFill>
                <a:blip r:embed="rId1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2645F574-24BE-84DB-25E8-DE6F9062E5D6}"/>
                  </a:ext>
                </a:extLst>
              </p:cNvPr>
              <p:cNvSpPr txBox="1"/>
              <p:nvPr/>
            </p:nvSpPr>
            <p:spPr>
              <a:xfrm>
                <a:off x="7396899" y="217619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2645F574-24BE-84DB-25E8-DE6F9062E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99" y="2176195"/>
                <a:ext cx="293350" cy="184666"/>
              </a:xfrm>
              <a:prstGeom prst="rect">
                <a:avLst/>
              </a:prstGeom>
              <a:blipFill>
                <a:blip r:embed="rId14"/>
                <a:stretch>
                  <a:fillRect l="-12500" r="-8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三角形 182">
            <a:extLst>
              <a:ext uri="{FF2B5EF4-FFF2-40B4-BE49-F238E27FC236}">
                <a16:creationId xmlns:a16="http://schemas.microsoft.com/office/drawing/2014/main" id="{D184C53B-E26B-6D60-2690-989C2EF1799D}"/>
              </a:ext>
            </a:extLst>
          </p:cNvPr>
          <p:cNvSpPr/>
          <p:nvPr/>
        </p:nvSpPr>
        <p:spPr>
          <a:xfrm rot="10800000">
            <a:off x="6636893" y="3038596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730C0674-BB92-85AA-E446-F5B864234E77}"/>
                  </a:ext>
                </a:extLst>
              </p:cNvPr>
              <p:cNvSpPr/>
              <p:nvPr/>
            </p:nvSpPr>
            <p:spPr>
              <a:xfrm flipH="1">
                <a:off x="6610662" y="2821238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730C0674-BB92-85AA-E446-F5B864234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10662" y="2821238"/>
                <a:ext cx="1866275" cy="217357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B7A4C50-CFEF-5B61-55EB-1E813D69B8D4}"/>
                  </a:ext>
                </a:extLst>
              </p:cNvPr>
              <p:cNvSpPr txBox="1"/>
              <p:nvPr/>
            </p:nvSpPr>
            <p:spPr>
              <a:xfrm>
                <a:off x="7408600" y="3070257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B7A4C50-CFEF-5B61-55EB-1E813D69B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00" y="3070257"/>
                <a:ext cx="293350" cy="184666"/>
              </a:xfrm>
              <a:prstGeom prst="rect">
                <a:avLst/>
              </a:prstGeom>
              <a:blipFill>
                <a:blip r:embed="rId16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639B4CD8-E09A-426B-508C-4B66A8A32BEC}"/>
              </a:ext>
            </a:extLst>
          </p:cNvPr>
          <p:cNvCxnSpPr>
            <a:cxnSpLocks/>
          </p:cNvCxnSpPr>
          <p:nvPr/>
        </p:nvCxnSpPr>
        <p:spPr>
          <a:xfrm>
            <a:off x="7541927" y="1566471"/>
            <a:ext cx="0" cy="36125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53E51F45-5CF8-C01C-EB54-DB235D131539}"/>
              </a:ext>
            </a:extLst>
          </p:cNvPr>
          <p:cNvCxnSpPr>
            <a:cxnSpLocks/>
          </p:cNvCxnSpPr>
          <p:nvPr/>
        </p:nvCxnSpPr>
        <p:spPr>
          <a:xfrm>
            <a:off x="7541927" y="2422404"/>
            <a:ext cx="0" cy="3988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0C9DAA4D-5BB1-9BC3-DCFB-2C5D257539BD}"/>
              </a:ext>
            </a:extLst>
          </p:cNvPr>
          <p:cNvCxnSpPr>
            <a:cxnSpLocks/>
            <a:stCxn id="181" idx="3"/>
            <a:endCxn id="184" idx="3"/>
          </p:cNvCxnSpPr>
          <p:nvPr/>
        </p:nvCxnSpPr>
        <p:spPr>
          <a:xfrm rot="10800000" flipH="1" flipV="1">
            <a:off x="6608788" y="2036407"/>
            <a:ext cx="1873" cy="893509"/>
          </a:xfrm>
          <a:prstGeom prst="bentConnector3">
            <a:avLst>
              <a:gd name="adj1" fmla="val -1220501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5D533D53-C024-28A1-4C9A-D43016468E99}"/>
              </a:ext>
            </a:extLst>
          </p:cNvPr>
          <p:cNvCxnSpPr>
            <a:cxnSpLocks/>
            <a:stCxn id="183" idx="0"/>
            <a:endCxn id="199" idx="0"/>
          </p:cNvCxnSpPr>
          <p:nvPr/>
        </p:nvCxnSpPr>
        <p:spPr>
          <a:xfrm flipH="1">
            <a:off x="7541926" y="3315913"/>
            <a:ext cx="1873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DDB0D635-C2F8-D67F-8B3A-20C91DE26BEF}"/>
                  </a:ext>
                </a:extLst>
              </p:cNvPr>
              <p:cNvSpPr/>
              <p:nvPr/>
            </p:nvSpPr>
            <p:spPr>
              <a:xfrm flipH="1">
                <a:off x="6608789" y="3614487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DDB0D635-C2F8-D67F-8B3A-20C91DE26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08789" y="3614487"/>
                <a:ext cx="1866275" cy="2173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0919A94B-1551-C06B-C294-EF888A14A0FE}"/>
                  </a:ext>
                </a:extLst>
              </p:cNvPr>
              <p:cNvSpPr/>
              <p:nvPr/>
            </p:nvSpPr>
            <p:spPr>
              <a:xfrm flipH="1">
                <a:off x="8575329" y="555864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0919A94B-1551-C06B-C294-EF888A14A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5329" y="555864"/>
                <a:ext cx="1866275" cy="2173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CC9C824-A770-7C90-D6B8-9EC35398894B}"/>
                  </a:ext>
                </a:extLst>
              </p:cNvPr>
              <p:cNvSpPr/>
              <p:nvPr/>
            </p:nvSpPr>
            <p:spPr>
              <a:xfrm flipH="1">
                <a:off x="6608788" y="55586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CC9C824-A770-7C90-D6B8-9EC353988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08788" y="555865"/>
                <a:ext cx="1866275" cy="2173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657CCD8D-9498-337F-112D-846CC871ECD2}"/>
              </a:ext>
            </a:extLst>
          </p:cNvPr>
          <p:cNvCxnSpPr>
            <a:cxnSpLocks/>
            <a:stCxn id="208" idx="2"/>
            <a:endCxn id="176" idx="0"/>
          </p:cNvCxnSpPr>
          <p:nvPr/>
        </p:nvCxnSpPr>
        <p:spPr>
          <a:xfrm>
            <a:off x="7541925" y="773222"/>
            <a:ext cx="1874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452E673-E1EA-1EF2-1CF9-22F723928E0C}"/>
                  </a:ext>
                </a:extLst>
              </p:cNvPr>
              <p:cNvSpPr txBox="1"/>
              <p:nvPr/>
            </p:nvSpPr>
            <p:spPr>
              <a:xfrm>
                <a:off x="7602982" y="808590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452E673-E1EA-1EF2-1CF9-22F72392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82" y="808590"/>
                <a:ext cx="121700" cy="184666"/>
              </a:xfrm>
              <a:prstGeom prst="rect">
                <a:avLst/>
              </a:prstGeom>
              <a:blipFill>
                <a:blip r:embed="rId20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692B519-5F8F-570D-3431-D98320282128}"/>
                  </a:ext>
                </a:extLst>
              </p:cNvPr>
              <p:cNvSpPr txBox="1"/>
              <p:nvPr/>
            </p:nvSpPr>
            <p:spPr>
              <a:xfrm>
                <a:off x="7734190" y="1672076"/>
                <a:ext cx="166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692B519-5F8F-570D-3431-D9832028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190" y="1672076"/>
                <a:ext cx="166136" cy="184666"/>
              </a:xfrm>
              <a:prstGeom prst="rect">
                <a:avLst/>
              </a:prstGeom>
              <a:blipFill>
                <a:blip r:embed="rId21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3A12195-C011-2FA4-739F-BF2B3618327E}"/>
                  </a:ext>
                </a:extLst>
              </p:cNvPr>
              <p:cNvSpPr txBox="1"/>
              <p:nvPr/>
            </p:nvSpPr>
            <p:spPr>
              <a:xfrm>
                <a:off x="7699679" y="2516261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3A12195-C011-2FA4-739F-BF2B3618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679" y="2516261"/>
                <a:ext cx="129907" cy="184666"/>
              </a:xfrm>
              <a:prstGeom prst="rect">
                <a:avLst/>
              </a:prstGeom>
              <a:blipFill>
                <a:blip r:embed="rId22"/>
                <a:stretch>
                  <a:fillRect l="-27273" r="-1818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2FC9DA8C-C850-6DC2-FC86-3E14BDF8206E}"/>
                  </a:ext>
                </a:extLst>
              </p:cNvPr>
              <p:cNvSpPr txBox="1"/>
              <p:nvPr/>
            </p:nvSpPr>
            <p:spPr>
              <a:xfrm>
                <a:off x="6424377" y="2717866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2FC9DA8C-C850-6DC2-FC86-3E14BDF8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377" y="2717866"/>
                <a:ext cx="121700" cy="184666"/>
              </a:xfrm>
              <a:prstGeom prst="rect">
                <a:avLst/>
              </a:prstGeom>
              <a:blipFill>
                <a:blip r:embed="rId2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肘形连接符 216">
            <a:extLst>
              <a:ext uri="{FF2B5EF4-FFF2-40B4-BE49-F238E27FC236}">
                <a16:creationId xmlns:a16="http://schemas.microsoft.com/office/drawing/2014/main" id="{B162D3E4-57E6-845B-7496-7D09AB6485FA}"/>
              </a:ext>
            </a:extLst>
          </p:cNvPr>
          <p:cNvCxnSpPr>
            <a:cxnSpLocks/>
            <a:stCxn id="202" idx="2"/>
            <a:endCxn id="184" idx="1"/>
          </p:cNvCxnSpPr>
          <p:nvPr/>
        </p:nvCxnSpPr>
        <p:spPr>
          <a:xfrm rot="5400000">
            <a:off x="7914354" y="1335805"/>
            <a:ext cx="2156696" cy="1031529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D5C0284-2846-BBF0-00FE-15CAD0B1B4AE}"/>
                  </a:ext>
                </a:extLst>
              </p:cNvPr>
              <p:cNvSpPr txBox="1"/>
              <p:nvPr/>
            </p:nvSpPr>
            <p:spPr>
              <a:xfrm>
                <a:off x="8718172" y="2714638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D5C0284-2846-BBF0-00FE-15CAD0B1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72" y="2714638"/>
                <a:ext cx="124458" cy="184666"/>
              </a:xfrm>
              <a:prstGeom prst="rect">
                <a:avLst/>
              </a:prstGeom>
              <a:blipFill>
                <a:blip r:embed="rId24"/>
                <a:stretch>
                  <a:fillRect l="-27273" r="-2727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肘形连接符 220">
            <a:extLst>
              <a:ext uri="{FF2B5EF4-FFF2-40B4-BE49-F238E27FC236}">
                <a16:creationId xmlns:a16="http://schemas.microsoft.com/office/drawing/2014/main" id="{F29DF15E-ABFC-4745-1FF5-15F5DA93A155}"/>
              </a:ext>
            </a:extLst>
          </p:cNvPr>
          <p:cNvCxnSpPr>
            <a:cxnSpLocks/>
            <a:stCxn id="176" idx="3"/>
            <a:endCxn id="181" idx="3"/>
          </p:cNvCxnSpPr>
          <p:nvPr/>
        </p:nvCxnSpPr>
        <p:spPr>
          <a:xfrm rot="10800000" flipV="1">
            <a:off x="6608790" y="1180474"/>
            <a:ext cx="1873" cy="855933"/>
          </a:xfrm>
          <a:prstGeom prst="bentConnector3">
            <a:avLst>
              <a:gd name="adj1" fmla="val 1230501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C73F1292-559B-43B9-3C2B-02DDB7FD878E}"/>
                  </a:ext>
                </a:extLst>
              </p:cNvPr>
              <p:cNvSpPr txBox="1"/>
              <p:nvPr/>
            </p:nvSpPr>
            <p:spPr>
              <a:xfrm>
                <a:off x="6428681" y="1826693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C73F1292-559B-43B9-3C2B-02DDB7F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81" y="1826693"/>
                <a:ext cx="121700" cy="184666"/>
              </a:xfrm>
              <a:prstGeom prst="rect">
                <a:avLst/>
              </a:prstGeom>
              <a:blipFill>
                <a:blip r:embed="rId25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三角形 233">
            <a:extLst>
              <a:ext uri="{FF2B5EF4-FFF2-40B4-BE49-F238E27FC236}">
                <a16:creationId xmlns:a16="http://schemas.microsoft.com/office/drawing/2014/main" id="{F0464612-BD04-BF69-8684-D762B09EDF27}"/>
              </a:ext>
            </a:extLst>
          </p:cNvPr>
          <p:cNvSpPr/>
          <p:nvPr/>
        </p:nvSpPr>
        <p:spPr>
          <a:xfrm rot="10800000">
            <a:off x="7331101" y="5062764"/>
            <a:ext cx="2289967" cy="614466"/>
          </a:xfrm>
          <a:prstGeom prst="triangle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38E92C78-4111-E920-7D6C-8664026D970F}"/>
                  </a:ext>
                </a:extLst>
              </p:cNvPr>
              <p:cNvSpPr/>
              <p:nvPr/>
            </p:nvSpPr>
            <p:spPr>
              <a:xfrm flipH="1">
                <a:off x="7331099" y="4845409"/>
                <a:ext cx="228994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38E92C78-4111-E920-7D6C-8664026D9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1099" y="4845409"/>
                <a:ext cx="2289945" cy="217357"/>
              </a:xfrm>
              <a:prstGeom prst="rect">
                <a:avLst/>
              </a:prstGeom>
              <a:blipFill>
                <a:blip r:embed="rId2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1E84EAF5-03CF-A662-27D5-51081A544D4E}"/>
                  </a:ext>
                </a:extLst>
              </p:cNvPr>
              <p:cNvSpPr txBox="1"/>
              <p:nvPr/>
            </p:nvSpPr>
            <p:spPr>
              <a:xfrm>
                <a:off x="7806688" y="5125451"/>
                <a:ext cx="1401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1E84EAF5-03CF-A662-27D5-51081A54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88" y="5125451"/>
                <a:ext cx="1401088" cy="184666"/>
              </a:xfrm>
              <a:prstGeom prst="rect">
                <a:avLst/>
              </a:prstGeom>
              <a:blipFill>
                <a:blip r:embed="rId27"/>
                <a:stretch>
                  <a:fillRect l="-901" r="-270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C66A0711-D274-5454-2989-B6EF0FC52166}"/>
                  </a:ext>
                </a:extLst>
              </p:cNvPr>
              <p:cNvSpPr/>
              <p:nvPr/>
            </p:nvSpPr>
            <p:spPr>
              <a:xfrm flipH="1">
                <a:off x="7331097" y="4407736"/>
                <a:ext cx="2289944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C66A0711-D274-5454-2989-B6EF0FC52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1097" y="4407736"/>
                <a:ext cx="2289944" cy="217357"/>
              </a:xfrm>
              <a:prstGeom prst="rect">
                <a:avLst/>
              </a:prstGeom>
              <a:blipFill>
                <a:blip r:embed="rId28"/>
                <a:stretch>
                  <a:fillRect b="-15000"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94A97CC2-0A34-61C1-AA72-E0F4942B6AD0}"/>
              </a:ext>
            </a:extLst>
          </p:cNvPr>
          <p:cNvCxnSpPr>
            <a:cxnSpLocks/>
            <a:stCxn id="238" idx="2"/>
            <a:endCxn id="235" idx="0"/>
          </p:cNvCxnSpPr>
          <p:nvPr/>
        </p:nvCxnSpPr>
        <p:spPr>
          <a:xfrm>
            <a:off x="8476069" y="4625093"/>
            <a:ext cx="2" cy="2203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箭头连接符 242">
            <a:extLst>
              <a:ext uri="{FF2B5EF4-FFF2-40B4-BE49-F238E27FC236}">
                <a16:creationId xmlns:a16="http://schemas.microsoft.com/office/drawing/2014/main" id="{5DD89A60-FA1C-F1A5-24B1-748824F805FC}"/>
              </a:ext>
            </a:extLst>
          </p:cNvPr>
          <p:cNvCxnSpPr>
            <a:cxnSpLocks/>
            <a:stCxn id="234" idx="0"/>
            <a:endCxn id="262" idx="0"/>
          </p:cNvCxnSpPr>
          <p:nvPr/>
        </p:nvCxnSpPr>
        <p:spPr>
          <a:xfrm flipH="1">
            <a:off x="8476083" y="5677230"/>
            <a:ext cx="1" cy="22031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FD3C6C2-68F5-1970-3A24-951C2625BE42}"/>
                  </a:ext>
                </a:extLst>
              </p:cNvPr>
              <p:cNvSpPr/>
              <p:nvPr/>
            </p:nvSpPr>
            <p:spPr>
              <a:xfrm flipH="1">
                <a:off x="8264548" y="5897545"/>
                <a:ext cx="423071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FD3C6C2-68F5-1970-3A24-951C2625B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64548" y="5897545"/>
                <a:ext cx="423071" cy="21735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5F8B268C-1BA0-3B03-CF2E-EF1E81A0EC32}"/>
                  </a:ext>
                </a:extLst>
              </p:cNvPr>
              <p:cNvSpPr txBox="1"/>
              <p:nvPr/>
            </p:nvSpPr>
            <p:spPr>
              <a:xfrm>
                <a:off x="6018862" y="4840082"/>
                <a:ext cx="1327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𝐵𝑟𝑜𝑎𝑑𝑐𝑎𝑠𝑡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5F8B268C-1BA0-3B03-CF2E-EF1E81A0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62" y="4840082"/>
                <a:ext cx="1327868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6F5A519B-2756-7255-8345-0B4875186A04}"/>
                  </a:ext>
                </a:extLst>
              </p:cNvPr>
              <p:cNvSpPr txBox="1"/>
              <p:nvPr/>
            </p:nvSpPr>
            <p:spPr>
              <a:xfrm>
                <a:off x="6189152" y="5361741"/>
                <a:ext cx="987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𝐴𝑔𝑔𝑟𝑒𝑔𝑎𝑡𝑒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6F5A519B-2756-7255-8345-0B4875186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52" y="5361741"/>
                <a:ext cx="987288" cy="307777"/>
              </a:xfrm>
              <a:prstGeom prst="rect">
                <a:avLst/>
              </a:prstGeom>
              <a:blipFill>
                <a:blip r:embed="rId31"/>
                <a:stretch>
                  <a:fillRect r="-64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BFB817A-A4E9-D246-F4D5-C5D113C4D218}"/>
                  </a:ext>
                </a:extLst>
              </p:cNvPr>
              <p:cNvSpPr txBox="1"/>
              <p:nvPr/>
            </p:nvSpPr>
            <p:spPr>
              <a:xfrm>
                <a:off x="6018862" y="4318423"/>
                <a:ext cx="1327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kumimoji="1" lang="zh-CN" alt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zh-CN" alt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𝑣𝑎𝑙𝑢𝑒𝑠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BFB817A-A4E9-D246-F4D5-C5D113C4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62" y="4318423"/>
                <a:ext cx="1327868" cy="307777"/>
              </a:xfrm>
              <a:prstGeom prst="rect">
                <a:avLst/>
              </a:prstGeom>
              <a:blipFill>
                <a:blip r:embed="rId3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7238228D-3353-A2DA-2F51-40F9D78AD135}"/>
                  </a:ext>
                </a:extLst>
              </p:cNvPr>
              <p:cNvSpPr txBox="1"/>
              <p:nvPr/>
            </p:nvSpPr>
            <p:spPr>
              <a:xfrm>
                <a:off x="6018862" y="5883401"/>
                <a:ext cx="1327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𝑆𝑖𝑛𝑔𝑙𝑒</m:t>
                      </m:r>
                      <m:r>
                        <a:rPr kumimoji="1" lang="zh-CN" alt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7238228D-3353-A2DA-2F51-40F9D78A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62" y="5883401"/>
                <a:ext cx="1327868" cy="307777"/>
              </a:xfrm>
              <a:prstGeom prst="rect">
                <a:avLst/>
              </a:prstGeom>
              <a:blipFill>
                <a:blip r:embed="rId3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A5A051CC-0A18-C415-A756-4C24B5ECE67A}"/>
              </a:ext>
            </a:extLst>
          </p:cNvPr>
          <p:cNvCxnSpPr>
            <a:cxnSpLocks/>
            <a:stCxn id="267" idx="2"/>
            <a:endCxn id="265" idx="0"/>
          </p:cNvCxnSpPr>
          <p:nvPr/>
        </p:nvCxnSpPr>
        <p:spPr>
          <a:xfrm>
            <a:off x="6682796" y="4626200"/>
            <a:ext cx="0" cy="21388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AF684151-5F8C-402F-8500-32BF608C1281}"/>
              </a:ext>
            </a:extLst>
          </p:cNvPr>
          <p:cNvCxnSpPr>
            <a:cxnSpLocks/>
            <a:endCxn id="266" idx="0"/>
          </p:cNvCxnSpPr>
          <p:nvPr/>
        </p:nvCxnSpPr>
        <p:spPr>
          <a:xfrm>
            <a:off x="6682796" y="5131600"/>
            <a:ext cx="0" cy="23014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269A1036-2D58-7FDB-4DBC-0828F9AA9474}"/>
              </a:ext>
            </a:extLst>
          </p:cNvPr>
          <p:cNvCxnSpPr>
            <a:cxnSpLocks/>
            <a:stCxn id="266" idx="2"/>
          </p:cNvCxnSpPr>
          <p:nvPr/>
        </p:nvCxnSpPr>
        <p:spPr>
          <a:xfrm>
            <a:off x="6682796" y="5669518"/>
            <a:ext cx="0" cy="2046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6D648D29-5DF4-05DE-2B6B-18C0A2221B53}"/>
                  </a:ext>
                </a:extLst>
              </p:cNvPr>
              <p:cNvSpPr txBox="1"/>
              <p:nvPr/>
            </p:nvSpPr>
            <p:spPr>
              <a:xfrm rot="1428558">
                <a:off x="7151326" y="1547175"/>
                <a:ext cx="7993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6D648D29-5DF4-05DE-2B6B-18C0A222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28558">
                <a:off x="7151326" y="1547175"/>
                <a:ext cx="799304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B6D96261-40DB-5C70-482E-79ADBB255C16}"/>
                  </a:ext>
                </a:extLst>
              </p:cNvPr>
              <p:cNvSpPr txBox="1"/>
              <p:nvPr/>
            </p:nvSpPr>
            <p:spPr>
              <a:xfrm rot="1428558">
                <a:off x="7151326" y="3266726"/>
                <a:ext cx="7993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B6D96261-40DB-5C70-482E-79ADBB25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28558">
                <a:off x="7151326" y="3266726"/>
                <a:ext cx="799304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A015841A-AC5B-A1FE-9685-388E3F9D27C5}"/>
                  </a:ext>
                </a:extLst>
              </p:cNvPr>
              <p:cNvSpPr txBox="1"/>
              <p:nvPr/>
            </p:nvSpPr>
            <p:spPr>
              <a:xfrm rot="1428558">
                <a:off x="7151326" y="2436243"/>
                <a:ext cx="7993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A015841A-AC5B-A1FE-9685-388E3F9D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28558">
                <a:off x="7151326" y="2436243"/>
                <a:ext cx="799304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3863E123-7F1F-FBE4-9A0B-E45B1D862A9E}"/>
              </a:ext>
            </a:extLst>
          </p:cNvPr>
          <p:cNvGrpSpPr/>
          <p:nvPr/>
        </p:nvGrpSpPr>
        <p:grpSpPr>
          <a:xfrm>
            <a:off x="8029298" y="3213700"/>
            <a:ext cx="2462657" cy="307777"/>
            <a:chOff x="9403420" y="1832891"/>
            <a:chExt cx="2462657" cy="307777"/>
          </a:xfrm>
        </p:grpSpPr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2CDDF0E6-4719-6803-0989-881239862574}"/>
                </a:ext>
              </a:extLst>
            </p:cNvPr>
            <p:cNvSpPr txBox="1"/>
            <p:nvPr/>
          </p:nvSpPr>
          <p:spPr>
            <a:xfrm>
              <a:off x="9838803" y="1832891"/>
              <a:ext cx="20272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ynchronization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barrier.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079C038A-EF1C-D0B4-78D9-E760F39D1DE5}"/>
                    </a:ext>
                  </a:extLst>
                </p:cNvPr>
                <p:cNvSpPr txBox="1"/>
                <p:nvPr/>
              </p:nvSpPr>
              <p:spPr>
                <a:xfrm rot="1428558">
                  <a:off x="9403420" y="1843876"/>
                  <a:ext cx="799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079C038A-EF1C-D0B4-78D9-E760F39D1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28558">
                  <a:off x="9403420" y="1843876"/>
                  <a:ext cx="799304" cy="27699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4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三角形 173">
            <a:extLst>
              <a:ext uri="{FF2B5EF4-FFF2-40B4-BE49-F238E27FC236}">
                <a16:creationId xmlns:a16="http://schemas.microsoft.com/office/drawing/2014/main" id="{6D44683A-864E-DAED-A89D-D45CF0EC8F6B}"/>
              </a:ext>
            </a:extLst>
          </p:cNvPr>
          <p:cNvSpPr/>
          <p:nvPr/>
        </p:nvSpPr>
        <p:spPr>
          <a:xfrm rot="10800000">
            <a:off x="2556506" y="1682445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E5592B0-D8D1-F692-6186-86654E2EA6EA}"/>
                  </a:ext>
                </a:extLst>
              </p:cNvPr>
              <p:cNvSpPr/>
              <p:nvPr/>
            </p:nvSpPr>
            <p:spPr>
              <a:xfrm flipH="1">
                <a:off x="2530275" y="1465087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E5592B0-D8D1-F692-6186-86654E2E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30275" y="1465087"/>
                <a:ext cx="1866275" cy="217357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7F8FF0D-ABA4-6818-7AB0-90DF1E1AE4A6}"/>
                  </a:ext>
                </a:extLst>
              </p:cNvPr>
              <p:cNvSpPr txBox="1"/>
              <p:nvPr/>
            </p:nvSpPr>
            <p:spPr>
              <a:xfrm>
                <a:off x="3307119" y="1697651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7F8FF0D-ABA4-6818-7AB0-90DF1E1A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19" y="1697651"/>
                <a:ext cx="312586" cy="184666"/>
              </a:xfrm>
              <a:prstGeom prst="rect">
                <a:avLst/>
              </a:prstGeom>
              <a:blipFill>
                <a:blip r:embed="rId4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CC9C824-A770-7C90-D6B8-9EC35398894B}"/>
                  </a:ext>
                </a:extLst>
              </p:cNvPr>
              <p:cNvSpPr/>
              <p:nvPr/>
            </p:nvSpPr>
            <p:spPr>
              <a:xfrm flipH="1">
                <a:off x="2528401" y="949156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CC9C824-A770-7C90-D6B8-9EC353988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8401" y="949156"/>
                <a:ext cx="1866275" cy="217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657CCD8D-9498-337F-112D-846CC871ECD2}"/>
              </a:ext>
            </a:extLst>
          </p:cNvPr>
          <p:cNvCxnSpPr>
            <a:cxnSpLocks/>
            <a:stCxn id="208" idx="2"/>
            <a:endCxn id="176" idx="0"/>
          </p:cNvCxnSpPr>
          <p:nvPr/>
        </p:nvCxnSpPr>
        <p:spPr>
          <a:xfrm>
            <a:off x="3461538" y="1166513"/>
            <a:ext cx="1874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452E673-E1EA-1EF2-1CF9-22F723928E0C}"/>
                  </a:ext>
                </a:extLst>
              </p:cNvPr>
              <p:cNvSpPr txBox="1"/>
              <p:nvPr/>
            </p:nvSpPr>
            <p:spPr>
              <a:xfrm>
                <a:off x="3498742" y="1209832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452E673-E1EA-1EF2-1CF9-22F72392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42" y="1209832"/>
                <a:ext cx="80022" cy="123111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692B519-5F8F-570D-3431-D98320282128}"/>
                  </a:ext>
                </a:extLst>
              </p:cNvPr>
              <p:cNvSpPr txBox="1"/>
              <p:nvPr/>
            </p:nvSpPr>
            <p:spPr>
              <a:xfrm>
                <a:off x="3644725" y="2177464"/>
                <a:ext cx="15414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692B519-5F8F-570D-3431-D9832028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25" y="2177464"/>
                <a:ext cx="154145" cy="123111"/>
              </a:xfrm>
              <a:prstGeom prst="rect">
                <a:avLst/>
              </a:prstGeom>
              <a:blipFill>
                <a:blip r:embed="rId7"/>
                <a:stretch>
                  <a:fillRect l="-153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肘形连接符 216">
            <a:extLst>
              <a:ext uri="{FF2B5EF4-FFF2-40B4-BE49-F238E27FC236}">
                <a16:creationId xmlns:a16="http://schemas.microsoft.com/office/drawing/2014/main" id="{B162D3E4-57E6-845B-7496-7D09AB6485FA}"/>
              </a:ext>
            </a:extLst>
          </p:cNvPr>
          <p:cNvCxnSpPr>
            <a:cxnSpLocks/>
            <a:stCxn id="176" idx="3"/>
            <a:endCxn id="33" idx="3"/>
          </p:cNvCxnSpPr>
          <p:nvPr/>
        </p:nvCxnSpPr>
        <p:spPr>
          <a:xfrm rot="10800000" flipV="1">
            <a:off x="2528403" y="1573766"/>
            <a:ext cx="1873" cy="1443714"/>
          </a:xfrm>
          <a:prstGeom prst="bentConnector3">
            <a:avLst>
              <a:gd name="adj1" fmla="val 1230501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>
            <a:extLst>
              <a:ext uri="{FF2B5EF4-FFF2-40B4-BE49-F238E27FC236}">
                <a16:creationId xmlns:a16="http://schemas.microsoft.com/office/drawing/2014/main" id="{F29DF15E-ABFC-4745-1FF5-15F5DA93A155}"/>
              </a:ext>
            </a:extLst>
          </p:cNvPr>
          <p:cNvCxnSpPr>
            <a:cxnSpLocks/>
            <a:stCxn id="174" idx="0"/>
            <a:endCxn id="97" idx="3"/>
          </p:cNvCxnSpPr>
          <p:nvPr/>
        </p:nvCxnSpPr>
        <p:spPr>
          <a:xfrm rot="16200000" flipH="1">
            <a:off x="3610404" y="1812769"/>
            <a:ext cx="407251" cy="701235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三角形 1">
            <a:extLst>
              <a:ext uri="{FF2B5EF4-FFF2-40B4-BE49-F238E27FC236}">
                <a16:creationId xmlns:a16="http://schemas.microsoft.com/office/drawing/2014/main" id="{DC9B28F0-573C-84B0-86D5-44D75089B8EB}"/>
              </a:ext>
            </a:extLst>
          </p:cNvPr>
          <p:cNvSpPr/>
          <p:nvPr/>
        </p:nvSpPr>
        <p:spPr>
          <a:xfrm rot="10800000">
            <a:off x="5932943" y="1677443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8EB882-63CB-B41D-C792-6269F44C6F5A}"/>
                  </a:ext>
                </a:extLst>
              </p:cNvPr>
              <p:cNvSpPr/>
              <p:nvPr/>
            </p:nvSpPr>
            <p:spPr>
              <a:xfrm flipH="1">
                <a:off x="5906712" y="1460085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8EB882-63CB-B41D-C792-6269F44C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6712" y="1460085"/>
                <a:ext cx="1866275" cy="217357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144190-875F-DD0E-EBBD-F1354376BDEB}"/>
                  </a:ext>
                </a:extLst>
              </p:cNvPr>
              <p:cNvSpPr txBox="1"/>
              <p:nvPr/>
            </p:nvSpPr>
            <p:spPr>
              <a:xfrm>
                <a:off x="6683556" y="1692649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144190-875F-DD0E-EBBD-F1354376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6" y="1692649"/>
                <a:ext cx="312586" cy="184666"/>
              </a:xfrm>
              <a:prstGeom prst="rect">
                <a:avLst/>
              </a:prstGeom>
              <a:blipFill>
                <a:blip r:embed="rId9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9047C6-835E-4FFA-6848-B3B6A6BB0FE6}"/>
                  </a:ext>
                </a:extLst>
              </p:cNvPr>
              <p:cNvSpPr/>
              <p:nvPr/>
            </p:nvSpPr>
            <p:spPr>
              <a:xfrm flipH="1">
                <a:off x="577676" y="944154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9047C6-835E-4FFA-6848-B3B6A6BB0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7676" y="944154"/>
                <a:ext cx="1866275" cy="217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CC4612A-35D6-3D90-6241-DA679ECD6077}"/>
                  </a:ext>
                </a:extLst>
              </p:cNvPr>
              <p:cNvSpPr/>
              <p:nvPr/>
            </p:nvSpPr>
            <p:spPr>
              <a:xfrm flipH="1">
                <a:off x="5920740" y="944154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CC4612A-35D6-3D90-6241-DA679ECD6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20740" y="944154"/>
                <a:ext cx="1866275" cy="2173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70F8FF0-CF72-E215-9AD4-5BB1A7F2417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flipH="1">
            <a:off x="6839849" y="1161511"/>
            <a:ext cx="14028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3183E6-57FA-855A-2D1C-3C71D11AF1A7}"/>
                  </a:ext>
                </a:extLst>
              </p:cNvPr>
              <p:cNvSpPr txBox="1"/>
              <p:nvPr/>
            </p:nvSpPr>
            <p:spPr>
              <a:xfrm>
                <a:off x="6875179" y="1204830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3183E6-57FA-855A-2D1C-3C71D11A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79" y="1204830"/>
                <a:ext cx="80022" cy="123111"/>
              </a:xfrm>
              <a:prstGeom prst="rect">
                <a:avLst/>
              </a:prstGeom>
              <a:blipFill>
                <a:blip r:embed="rId12"/>
                <a:stretch>
                  <a:fillRect l="-14286" r="-142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359E888-164C-4B16-7E09-662C02C850E1}"/>
                  </a:ext>
                </a:extLst>
              </p:cNvPr>
              <p:cNvSpPr txBox="1"/>
              <p:nvPr/>
            </p:nvSpPr>
            <p:spPr>
              <a:xfrm>
                <a:off x="6302458" y="2177828"/>
                <a:ext cx="15651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359E888-164C-4B16-7E09-662C02C8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58" y="2177828"/>
                <a:ext cx="156517" cy="123111"/>
              </a:xfrm>
              <a:prstGeom prst="rect">
                <a:avLst/>
              </a:prstGeom>
              <a:blipFill>
                <a:blip r:embed="rId13"/>
                <a:stretch>
                  <a:fillRect l="-153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D32F42C4-84E5-AEDF-A256-832AF55EEDDB}"/>
              </a:ext>
            </a:extLst>
          </p:cNvPr>
          <p:cNvCxnSpPr>
            <a:cxnSpLocks/>
            <a:stCxn id="17" idx="2"/>
            <a:endCxn id="36" idx="3"/>
          </p:cNvCxnSpPr>
          <p:nvPr/>
        </p:nvCxnSpPr>
        <p:spPr>
          <a:xfrm rot="16200000" flipH="1">
            <a:off x="400957" y="2271366"/>
            <a:ext cx="3237262" cy="1017551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三角形 30">
            <a:extLst>
              <a:ext uri="{FF2B5EF4-FFF2-40B4-BE49-F238E27FC236}">
                <a16:creationId xmlns:a16="http://schemas.microsoft.com/office/drawing/2014/main" id="{46D15302-5193-06EC-2D65-875FCDB2275A}"/>
              </a:ext>
            </a:extLst>
          </p:cNvPr>
          <p:cNvSpPr/>
          <p:nvPr/>
        </p:nvSpPr>
        <p:spPr>
          <a:xfrm rot="10800000">
            <a:off x="2556506" y="3126159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89B47E6-5ECC-9362-A28B-5E7EBB0AB9B1}"/>
                  </a:ext>
                </a:extLst>
              </p:cNvPr>
              <p:cNvSpPr/>
              <p:nvPr/>
            </p:nvSpPr>
            <p:spPr>
              <a:xfrm flipH="1">
                <a:off x="2528402" y="2908801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89B47E6-5ECC-9362-A28B-5E7EBB0AB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8402" y="2908801"/>
                <a:ext cx="1868148" cy="217357"/>
              </a:xfrm>
              <a:prstGeom prst="rect">
                <a:avLst/>
              </a:prstGeom>
              <a:blipFill>
                <a:blip r:embed="rId1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AF27AD6-9225-9122-6711-E010887824DA}"/>
                  </a:ext>
                </a:extLst>
              </p:cNvPr>
              <p:cNvSpPr txBox="1"/>
              <p:nvPr/>
            </p:nvSpPr>
            <p:spPr>
              <a:xfrm>
                <a:off x="3388071" y="314136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AF27AD6-9225-9122-6711-E0108878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71" y="3141365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三角形 34">
            <a:extLst>
              <a:ext uri="{FF2B5EF4-FFF2-40B4-BE49-F238E27FC236}">
                <a16:creationId xmlns:a16="http://schemas.microsoft.com/office/drawing/2014/main" id="{044FBF60-758C-01C2-4894-C68CA99C2E52}"/>
              </a:ext>
            </a:extLst>
          </p:cNvPr>
          <p:cNvSpPr/>
          <p:nvPr/>
        </p:nvSpPr>
        <p:spPr>
          <a:xfrm rot="10800000">
            <a:off x="2554595" y="4507452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1032BD-1A62-99A9-0DC5-0136CB6819DF}"/>
                  </a:ext>
                </a:extLst>
              </p:cNvPr>
              <p:cNvSpPr/>
              <p:nvPr/>
            </p:nvSpPr>
            <p:spPr>
              <a:xfrm flipH="1">
                <a:off x="2528364" y="4290094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1032BD-1A62-99A9-0DC5-0136CB681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8364" y="4290094"/>
                <a:ext cx="1866275" cy="217357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3FCD8C-FED9-B5FC-FC1A-5F61E75FC384}"/>
                  </a:ext>
                </a:extLst>
              </p:cNvPr>
              <p:cNvSpPr txBox="1"/>
              <p:nvPr/>
            </p:nvSpPr>
            <p:spPr>
              <a:xfrm>
                <a:off x="3386160" y="452265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3FCD8C-FED9-B5FC-FC1A-5F61E75F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60" y="4522658"/>
                <a:ext cx="150682" cy="184666"/>
              </a:xfrm>
              <a:prstGeom prst="rect">
                <a:avLst/>
              </a:prstGeom>
              <a:blipFill>
                <a:blip r:embed="rId17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23A9E154-DDCA-26F2-352E-BEBFC82EDBD2}"/>
              </a:ext>
            </a:extLst>
          </p:cNvPr>
          <p:cNvCxnSpPr>
            <a:cxnSpLocks/>
            <a:stCxn id="33" idx="3"/>
            <a:endCxn id="36" idx="3"/>
          </p:cNvCxnSpPr>
          <p:nvPr/>
        </p:nvCxnSpPr>
        <p:spPr>
          <a:xfrm rot="10800000" flipV="1">
            <a:off x="2528364" y="3017479"/>
            <a:ext cx="38" cy="1381293"/>
          </a:xfrm>
          <a:prstGeom prst="bentConnector3">
            <a:avLst>
              <a:gd name="adj1" fmla="val 601678947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23715C-D1BD-02F3-FF1F-5A2B76469A47}"/>
                  </a:ext>
                </a:extLst>
              </p:cNvPr>
              <p:cNvSpPr txBox="1"/>
              <p:nvPr/>
            </p:nvSpPr>
            <p:spPr>
              <a:xfrm>
                <a:off x="3658350" y="3507370"/>
                <a:ext cx="1268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23715C-D1BD-02F3-FF1F-5A2B7646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50" y="3507370"/>
                <a:ext cx="126894" cy="123111"/>
              </a:xfrm>
              <a:prstGeom prst="rect">
                <a:avLst/>
              </a:prstGeom>
              <a:blipFill>
                <a:blip r:embed="rId18"/>
                <a:stretch>
                  <a:fillRect l="-363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5052D5C-53A6-150B-C1AA-60C8D604A2EE}"/>
                  </a:ext>
                </a:extLst>
              </p:cNvPr>
              <p:cNvSpPr txBox="1"/>
              <p:nvPr/>
            </p:nvSpPr>
            <p:spPr>
              <a:xfrm>
                <a:off x="2348027" y="4240418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5052D5C-53A6-150B-C1AA-60C8D604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27" y="4240418"/>
                <a:ext cx="80022" cy="123111"/>
              </a:xfrm>
              <a:prstGeom prst="rect">
                <a:avLst/>
              </a:prstGeom>
              <a:blipFill>
                <a:blip r:embed="rId19"/>
                <a:stretch>
                  <a:fillRect l="-12500" r="-125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7A08B18-5CF8-7999-8EF4-C46287A452FA}"/>
                  </a:ext>
                </a:extLst>
              </p:cNvPr>
              <p:cNvSpPr txBox="1"/>
              <p:nvPr/>
            </p:nvSpPr>
            <p:spPr>
              <a:xfrm>
                <a:off x="2340343" y="2871373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7A08B18-5CF8-7999-8EF4-C46287A4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43" y="2871373"/>
                <a:ext cx="80022" cy="123111"/>
              </a:xfrm>
              <a:prstGeom prst="rect">
                <a:avLst/>
              </a:prstGeom>
              <a:blipFill>
                <a:blip r:embed="rId20"/>
                <a:stretch>
                  <a:fillRect l="-28571" r="-142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三角形 47">
            <a:extLst>
              <a:ext uri="{FF2B5EF4-FFF2-40B4-BE49-F238E27FC236}">
                <a16:creationId xmlns:a16="http://schemas.microsoft.com/office/drawing/2014/main" id="{4AC48BFF-51F0-A0BD-CF1F-BA03A7466D5B}"/>
              </a:ext>
            </a:extLst>
          </p:cNvPr>
          <p:cNvSpPr/>
          <p:nvPr/>
        </p:nvSpPr>
        <p:spPr>
          <a:xfrm rot="10800000">
            <a:off x="5947907" y="3126159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F423C8E-D1DE-3560-2ECA-7F435ECC3BDB}"/>
                  </a:ext>
                </a:extLst>
              </p:cNvPr>
              <p:cNvSpPr/>
              <p:nvPr/>
            </p:nvSpPr>
            <p:spPr>
              <a:xfrm flipH="1">
                <a:off x="5919803" y="2908801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F423C8E-D1DE-3560-2ECA-7F435ECC3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19803" y="2908801"/>
                <a:ext cx="1868148" cy="217357"/>
              </a:xfrm>
              <a:prstGeom prst="rect">
                <a:avLst/>
              </a:prstGeom>
              <a:blipFill>
                <a:blip r:embed="rId21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008D7B0-7DB9-B565-0B04-D20803507829}"/>
                  </a:ext>
                </a:extLst>
              </p:cNvPr>
              <p:cNvSpPr txBox="1"/>
              <p:nvPr/>
            </p:nvSpPr>
            <p:spPr>
              <a:xfrm>
                <a:off x="6779472" y="314136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008D7B0-7DB9-B565-0B04-D2080350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72" y="3141365"/>
                <a:ext cx="150682" cy="184666"/>
              </a:xfrm>
              <a:prstGeom prst="rect">
                <a:avLst/>
              </a:prstGeom>
              <a:blipFill>
                <a:blip r:embed="rId22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三角形 51">
            <a:extLst>
              <a:ext uri="{FF2B5EF4-FFF2-40B4-BE49-F238E27FC236}">
                <a16:creationId xmlns:a16="http://schemas.microsoft.com/office/drawing/2014/main" id="{C5985127-74FA-29A8-0D52-0A222534A0D0}"/>
              </a:ext>
            </a:extLst>
          </p:cNvPr>
          <p:cNvSpPr/>
          <p:nvPr/>
        </p:nvSpPr>
        <p:spPr>
          <a:xfrm rot="10800000">
            <a:off x="5948231" y="4507452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084578D-3033-437B-6228-4CA1DD7F0EA2}"/>
                  </a:ext>
                </a:extLst>
              </p:cNvPr>
              <p:cNvSpPr/>
              <p:nvPr/>
            </p:nvSpPr>
            <p:spPr>
              <a:xfrm flipH="1">
                <a:off x="5922000" y="4290094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084578D-3033-437B-6228-4CA1DD7F0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22000" y="4290094"/>
                <a:ext cx="1866275" cy="217357"/>
              </a:xfrm>
              <a:prstGeom prst="rect">
                <a:avLst/>
              </a:prstGeom>
              <a:blipFill>
                <a:blip r:embed="rId2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F47737C-603B-375F-D0F3-0ACEDA857534}"/>
                  </a:ext>
                </a:extLst>
              </p:cNvPr>
              <p:cNvSpPr txBox="1"/>
              <p:nvPr/>
            </p:nvSpPr>
            <p:spPr>
              <a:xfrm>
                <a:off x="6779796" y="452265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F47737C-603B-375F-D0F3-0ACEDA857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96" y="4522658"/>
                <a:ext cx="150682" cy="184666"/>
              </a:xfrm>
              <a:prstGeom prst="rect">
                <a:avLst/>
              </a:prstGeom>
              <a:blipFill>
                <a:blip r:embed="rId24"/>
                <a:stretch>
                  <a:fillRect l="-15385" r="-2307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6F429F2-FF93-DDC8-BB10-2EA02A3761DE}"/>
                  </a:ext>
                </a:extLst>
              </p:cNvPr>
              <p:cNvSpPr txBox="1"/>
              <p:nvPr/>
            </p:nvSpPr>
            <p:spPr>
              <a:xfrm>
                <a:off x="6316083" y="3524347"/>
                <a:ext cx="1292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6F429F2-FF93-DDC8-BB10-2EA02A37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83" y="3524347"/>
                <a:ext cx="129266" cy="123111"/>
              </a:xfrm>
              <a:prstGeom prst="rect">
                <a:avLst/>
              </a:prstGeom>
              <a:blipFill>
                <a:blip r:embed="rId25"/>
                <a:stretch>
                  <a:fillRect l="-2727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三角形 61">
            <a:extLst>
              <a:ext uri="{FF2B5EF4-FFF2-40B4-BE49-F238E27FC236}">
                <a16:creationId xmlns:a16="http://schemas.microsoft.com/office/drawing/2014/main" id="{2A83A9D1-7F5C-0969-BBDF-81FD68167753}"/>
              </a:ext>
            </a:extLst>
          </p:cNvPr>
          <p:cNvSpPr/>
          <p:nvPr/>
        </p:nvSpPr>
        <p:spPr>
          <a:xfrm rot="10800000">
            <a:off x="4138688" y="2372946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A7BD05A-4AAD-E701-1916-B70AB9015F0E}"/>
                  </a:ext>
                </a:extLst>
              </p:cNvPr>
              <p:cNvSpPr txBox="1"/>
              <p:nvPr/>
            </p:nvSpPr>
            <p:spPr>
              <a:xfrm>
                <a:off x="4929457" y="2402895"/>
                <a:ext cx="190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A7BD05A-4AAD-E701-1916-B70AB901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57" y="2402895"/>
                <a:ext cx="190372" cy="184666"/>
              </a:xfrm>
              <a:prstGeom prst="rect">
                <a:avLst/>
              </a:prstGeom>
              <a:blipFill>
                <a:blip r:embed="rId26"/>
                <a:stretch>
                  <a:fillRect l="-18750" r="-62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8A810DAC-AF04-0B76-2DB6-782C104861BF}"/>
              </a:ext>
            </a:extLst>
          </p:cNvPr>
          <p:cNvCxnSpPr>
            <a:cxnSpLocks/>
            <a:stCxn id="2" idx="0"/>
            <a:endCxn id="100" idx="1"/>
          </p:cNvCxnSpPr>
          <p:nvPr/>
        </p:nvCxnSpPr>
        <p:spPr>
          <a:xfrm rot="5400000">
            <a:off x="6215292" y="1735549"/>
            <a:ext cx="405347" cy="84376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7F54B4E6-248E-0E96-B2B3-B8721A851466}"/>
              </a:ext>
            </a:extLst>
          </p:cNvPr>
          <p:cNvCxnSpPr>
            <a:cxnSpLocks/>
            <a:stCxn id="62" idx="0"/>
            <a:endCxn id="33" idx="1"/>
          </p:cNvCxnSpPr>
          <p:nvPr/>
        </p:nvCxnSpPr>
        <p:spPr>
          <a:xfrm rot="5400000">
            <a:off x="4537464" y="2509349"/>
            <a:ext cx="367217" cy="649044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>
            <a:extLst>
              <a:ext uri="{FF2B5EF4-FFF2-40B4-BE49-F238E27FC236}">
                <a16:creationId xmlns:a16="http://schemas.microsoft.com/office/drawing/2014/main" id="{2748B1F4-A5D9-8E6E-BC88-035E3453ECE8}"/>
              </a:ext>
            </a:extLst>
          </p:cNvPr>
          <p:cNvCxnSpPr>
            <a:cxnSpLocks/>
            <a:stCxn id="62" idx="0"/>
            <a:endCxn id="49" idx="3"/>
          </p:cNvCxnSpPr>
          <p:nvPr/>
        </p:nvCxnSpPr>
        <p:spPr>
          <a:xfrm rot="16200000" flipH="1">
            <a:off x="5299090" y="2396766"/>
            <a:ext cx="367217" cy="874209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B390A715-F989-3921-80A7-DE95E3B4912D}"/>
              </a:ext>
            </a:extLst>
          </p:cNvPr>
          <p:cNvSpPr/>
          <p:nvPr/>
        </p:nvSpPr>
        <p:spPr>
          <a:xfrm flipH="1">
            <a:off x="4164647" y="2258334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4C6E424-B1C7-9733-79D2-0E5935838E5B}"/>
              </a:ext>
            </a:extLst>
          </p:cNvPr>
          <p:cNvSpPr/>
          <p:nvPr/>
        </p:nvSpPr>
        <p:spPr>
          <a:xfrm flipH="1">
            <a:off x="5604632" y="2251428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三角形 104">
            <a:extLst>
              <a:ext uri="{FF2B5EF4-FFF2-40B4-BE49-F238E27FC236}">
                <a16:creationId xmlns:a16="http://schemas.microsoft.com/office/drawing/2014/main" id="{7761A5CF-EB4F-97CA-9A0D-2882C31D58F8}"/>
              </a:ext>
            </a:extLst>
          </p:cNvPr>
          <p:cNvSpPr/>
          <p:nvPr/>
        </p:nvSpPr>
        <p:spPr>
          <a:xfrm rot="10800000">
            <a:off x="4138688" y="3686597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96A6A90-42AF-D49B-EDD2-0A0FA0BF27A8}"/>
              </a:ext>
            </a:extLst>
          </p:cNvPr>
          <p:cNvSpPr/>
          <p:nvPr/>
        </p:nvSpPr>
        <p:spPr>
          <a:xfrm flipH="1">
            <a:off x="4155035" y="3571985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C6D8556-1744-B5DE-4293-9DE5B13E9F05}"/>
              </a:ext>
            </a:extLst>
          </p:cNvPr>
          <p:cNvSpPr/>
          <p:nvPr/>
        </p:nvSpPr>
        <p:spPr>
          <a:xfrm flipH="1">
            <a:off x="5595172" y="3573323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3401B314-523A-5016-A8B5-8BB3EBD19DEA}"/>
              </a:ext>
            </a:extLst>
          </p:cNvPr>
          <p:cNvCxnSpPr>
            <a:cxnSpLocks/>
            <a:stCxn id="31" idx="0"/>
            <a:endCxn id="106" idx="3"/>
          </p:cNvCxnSpPr>
          <p:nvPr/>
        </p:nvCxnSpPr>
        <p:spPr>
          <a:xfrm rot="16200000" flipH="1">
            <a:off x="3670629" y="3196258"/>
            <a:ext cx="277188" cy="691623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E79E2933-EF33-1A49-F838-C1587E3F4858}"/>
              </a:ext>
            </a:extLst>
          </p:cNvPr>
          <p:cNvCxnSpPr>
            <a:cxnSpLocks/>
            <a:stCxn id="48" idx="0"/>
            <a:endCxn id="108" idx="1"/>
          </p:cNvCxnSpPr>
          <p:nvPr/>
        </p:nvCxnSpPr>
        <p:spPr>
          <a:xfrm rot="5400000">
            <a:off x="6281454" y="3108643"/>
            <a:ext cx="278526" cy="86819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AF593AE-E625-8E07-AB26-D3CA0FD05A82}"/>
                  </a:ext>
                </a:extLst>
              </p:cNvPr>
              <p:cNvSpPr txBox="1"/>
              <p:nvPr/>
            </p:nvSpPr>
            <p:spPr>
              <a:xfrm>
                <a:off x="4929777" y="3709070"/>
                <a:ext cx="1897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AF593AE-E625-8E07-AB26-D3CA0FD0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7" y="3709070"/>
                <a:ext cx="189732" cy="184666"/>
              </a:xfrm>
              <a:prstGeom prst="rect">
                <a:avLst/>
              </a:prstGeom>
              <a:blipFill>
                <a:blip r:embed="rId27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25ABF3E5-7444-1A72-5803-90F55EC7811E}"/>
              </a:ext>
            </a:extLst>
          </p:cNvPr>
          <p:cNvCxnSpPr>
            <a:cxnSpLocks/>
            <a:stCxn id="105" idx="0"/>
            <a:endCxn id="53" idx="3"/>
          </p:cNvCxnSpPr>
          <p:nvPr/>
        </p:nvCxnSpPr>
        <p:spPr>
          <a:xfrm rot="16200000" flipH="1">
            <a:off x="5266368" y="3743140"/>
            <a:ext cx="434859" cy="87640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26DFEAEA-F944-C28B-153C-6C5A75A17613}"/>
              </a:ext>
            </a:extLst>
          </p:cNvPr>
          <p:cNvCxnSpPr>
            <a:cxnSpLocks/>
            <a:stCxn id="105" idx="0"/>
            <a:endCxn id="36" idx="1"/>
          </p:cNvCxnSpPr>
          <p:nvPr/>
        </p:nvCxnSpPr>
        <p:spPr>
          <a:xfrm rot="5400000">
            <a:off x="4502688" y="3855866"/>
            <a:ext cx="434859" cy="650955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D2893DD-2F06-5B53-34AA-95A4266428EF}"/>
                  </a:ext>
                </a:extLst>
              </p:cNvPr>
              <p:cNvSpPr/>
              <p:nvPr/>
            </p:nvSpPr>
            <p:spPr>
              <a:xfrm flipH="1">
                <a:off x="4112457" y="568831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D2893DD-2F06-5B53-34AA-95A426642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12457" y="5688315"/>
                <a:ext cx="1866275" cy="21735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三角形 132">
            <a:extLst>
              <a:ext uri="{FF2B5EF4-FFF2-40B4-BE49-F238E27FC236}">
                <a16:creationId xmlns:a16="http://schemas.microsoft.com/office/drawing/2014/main" id="{4612A778-0830-E1B8-AD63-4678BF5DFD6B}"/>
              </a:ext>
            </a:extLst>
          </p:cNvPr>
          <p:cNvSpPr/>
          <p:nvPr/>
        </p:nvSpPr>
        <p:spPr>
          <a:xfrm rot="10800000">
            <a:off x="4138688" y="5028538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005EC2-8CB7-680B-2396-6DBFB37B6EC6}"/>
              </a:ext>
            </a:extLst>
          </p:cNvPr>
          <p:cNvSpPr/>
          <p:nvPr/>
        </p:nvSpPr>
        <p:spPr>
          <a:xfrm flipH="1">
            <a:off x="4087608" y="4913926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A83E369-29CC-FC4E-4C52-B340BC1ACA0E}"/>
              </a:ext>
            </a:extLst>
          </p:cNvPr>
          <p:cNvSpPr/>
          <p:nvPr/>
        </p:nvSpPr>
        <p:spPr>
          <a:xfrm flipH="1">
            <a:off x="5591140" y="4907021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>
            <a:extLst>
              <a:ext uri="{FF2B5EF4-FFF2-40B4-BE49-F238E27FC236}">
                <a16:creationId xmlns:a16="http://schemas.microsoft.com/office/drawing/2014/main" id="{51405697-677C-AFE6-8655-250588F420B7}"/>
              </a:ext>
            </a:extLst>
          </p:cNvPr>
          <p:cNvCxnSpPr>
            <a:cxnSpLocks/>
            <a:stCxn id="35" idx="0"/>
            <a:endCxn id="134" idx="3"/>
          </p:cNvCxnSpPr>
          <p:nvPr/>
        </p:nvCxnSpPr>
        <p:spPr>
          <a:xfrm rot="16200000" flipH="1">
            <a:off x="3655636" y="4590633"/>
            <a:ext cx="237836" cy="626107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0B62BCB-C6AD-5485-B07D-EEAF17DA3A13}"/>
              </a:ext>
            </a:extLst>
          </p:cNvPr>
          <p:cNvCxnSpPr>
            <a:cxnSpLocks/>
            <a:stCxn id="52" idx="0"/>
            <a:endCxn id="135" idx="1"/>
          </p:cNvCxnSpPr>
          <p:nvPr/>
        </p:nvCxnSpPr>
        <p:spPr>
          <a:xfrm rot="5400000">
            <a:off x="6303398" y="4463960"/>
            <a:ext cx="230931" cy="87254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C12B812A-2A7F-128F-5EBB-422C817ED5B0}"/>
              </a:ext>
            </a:extLst>
          </p:cNvPr>
          <p:cNvCxnSpPr>
            <a:cxnSpLocks/>
            <a:stCxn id="133" idx="0"/>
            <a:endCxn id="126" idx="0"/>
          </p:cNvCxnSpPr>
          <p:nvPr/>
        </p:nvCxnSpPr>
        <p:spPr>
          <a:xfrm>
            <a:off x="5045594" y="5305855"/>
            <a:ext cx="0" cy="38246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846D25D-AADA-E9A2-A141-3E9AA7D976E2}"/>
                  </a:ext>
                </a:extLst>
              </p:cNvPr>
              <p:cNvSpPr txBox="1"/>
              <p:nvPr/>
            </p:nvSpPr>
            <p:spPr>
              <a:xfrm>
                <a:off x="1586781" y="4240418"/>
                <a:ext cx="8188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846D25D-AADA-E9A2-A141-3E9AA7D97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81" y="4240418"/>
                <a:ext cx="81882" cy="123111"/>
              </a:xfrm>
              <a:prstGeom prst="rect">
                <a:avLst/>
              </a:prstGeom>
              <a:blipFill>
                <a:blip r:embed="rId29"/>
                <a:stretch>
                  <a:fillRect l="-25000" r="-2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3FCA279-AE48-C81E-269B-29F31EA37CF7}"/>
                  </a:ext>
                </a:extLst>
              </p:cNvPr>
              <p:cNvSpPr/>
              <p:nvPr/>
            </p:nvSpPr>
            <p:spPr>
              <a:xfrm flipH="1">
                <a:off x="7880194" y="944153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3FCA279-AE48-C81E-269B-29F31EA37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0194" y="944153"/>
                <a:ext cx="1866275" cy="2173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ABE47B9B-D7DE-998C-8310-E85BBC58257E}"/>
              </a:ext>
            </a:extLst>
          </p:cNvPr>
          <p:cNvCxnSpPr>
            <a:cxnSpLocks/>
            <a:stCxn id="161" idx="2"/>
            <a:endCxn id="53" idx="1"/>
          </p:cNvCxnSpPr>
          <p:nvPr/>
        </p:nvCxnSpPr>
        <p:spPr>
          <a:xfrm rot="5400000">
            <a:off x="6682172" y="2267613"/>
            <a:ext cx="3237263" cy="102505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>
            <a:extLst>
              <a:ext uri="{FF2B5EF4-FFF2-40B4-BE49-F238E27FC236}">
                <a16:creationId xmlns:a16="http://schemas.microsoft.com/office/drawing/2014/main" id="{CC7532FB-6832-DB85-DEBE-3BF441F052E4}"/>
              </a:ext>
            </a:extLst>
          </p:cNvPr>
          <p:cNvCxnSpPr>
            <a:cxnSpLocks/>
            <a:stCxn id="49" idx="1"/>
            <a:endCxn id="53" idx="1"/>
          </p:cNvCxnSpPr>
          <p:nvPr/>
        </p:nvCxnSpPr>
        <p:spPr>
          <a:xfrm>
            <a:off x="7787951" y="3017480"/>
            <a:ext cx="324" cy="1381293"/>
          </a:xfrm>
          <a:prstGeom prst="bentConnector3">
            <a:avLst>
              <a:gd name="adj1" fmla="val 10501327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CBC0DB8A-E1B6-431E-D7FD-76BB46F95035}"/>
              </a:ext>
            </a:extLst>
          </p:cNvPr>
          <p:cNvCxnSpPr>
            <a:cxnSpLocks/>
            <a:stCxn id="3" idx="1"/>
            <a:endCxn id="49" idx="1"/>
          </p:cNvCxnSpPr>
          <p:nvPr/>
        </p:nvCxnSpPr>
        <p:spPr>
          <a:xfrm>
            <a:off x="7772987" y="1568764"/>
            <a:ext cx="14964" cy="1448716"/>
          </a:xfrm>
          <a:prstGeom prst="bentConnector3">
            <a:avLst>
              <a:gd name="adj1" fmla="val 2318438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0CEFCED-A807-EFF1-F693-C76CB3BF293D}"/>
                  </a:ext>
                </a:extLst>
              </p:cNvPr>
              <p:cNvSpPr txBox="1"/>
              <p:nvPr/>
            </p:nvSpPr>
            <p:spPr>
              <a:xfrm>
                <a:off x="3662390" y="4870805"/>
                <a:ext cx="11881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0CEFCED-A807-EFF1-F693-C76CB3BF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390" y="4870805"/>
                <a:ext cx="118815" cy="123111"/>
              </a:xfrm>
              <a:prstGeom prst="rect">
                <a:avLst/>
              </a:prstGeom>
              <a:blipFill>
                <a:blip r:embed="rId31"/>
                <a:stretch>
                  <a:fillRect l="-200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7F84768-4D02-E554-DABB-FD9442D93F70}"/>
                  </a:ext>
                </a:extLst>
              </p:cNvPr>
              <p:cNvSpPr txBox="1"/>
              <p:nvPr/>
            </p:nvSpPr>
            <p:spPr>
              <a:xfrm>
                <a:off x="6320123" y="4870805"/>
                <a:ext cx="121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7F84768-4D02-E554-DABB-FD9442D93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23" y="4870805"/>
                <a:ext cx="121187" cy="123111"/>
              </a:xfrm>
              <a:prstGeom prst="rect">
                <a:avLst/>
              </a:prstGeom>
              <a:blipFill>
                <a:blip r:embed="rId32"/>
                <a:stretch>
                  <a:fillRect l="-1818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1E5D28C-B7B6-8DBF-75B6-66A21127F399}"/>
                  </a:ext>
                </a:extLst>
              </p:cNvPr>
              <p:cNvSpPr txBox="1"/>
              <p:nvPr/>
            </p:nvSpPr>
            <p:spPr>
              <a:xfrm>
                <a:off x="7990310" y="4240418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1E5D28C-B7B6-8DBF-75B6-66A21127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310" y="4240418"/>
                <a:ext cx="80022" cy="123111"/>
              </a:xfrm>
              <a:prstGeom prst="rect">
                <a:avLst/>
              </a:prstGeom>
              <a:blipFill>
                <a:blip r:embed="rId33"/>
                <a:stretch>
                  <a:fillRect l="-28571" r="-142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D0F2959-5081-F38B-176D-535D12821978}"/>
                  </a:ext>
                </a:extLst>
              </p:cNvPr>
              <p:cNvSpPr txBox="1"/>
              <p:nvPr/>
            </p:nvSpPr>
            <p:spPr>
              <a:xfrm>
                <a:off x="8631690" y="4240418"/>
                <a:ext cx="8188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D0F2959-5081-F38B-176D-535D1282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90" y="4240418"/>
                <a:ext cx="81882" cy="123111"/>
              </a:xfrm>
              <a:prstGeom prst="rect">
                <a:avLst/>
              </a:prstGeom>
              <a:blipFill>
                <a:blip r:embed="rId34"/>
                <a:stretch>
                  <a:fillRect l="-28571" r="-42857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084AE39C-997A-FAA3-263B-066FD5297AB9}"/>
                  </a:ext>
                </a:extLst>
              </p:cNvPr>
              <p:cNvSpPr txBox="1"/>
              <p:nvPr/>
            </p:nvSpPr>
            <p:spPr>
              <a:xfrm>
                <a:off x="4410794" y="2126790"/>
                <a:ext cx="14306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084AE39C-997A-FAA3-263B-066FD529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4" y="2126790"/>
                <a:ext cx="1430648" cy="215444"/>
              </a:xfrm>
              <a:prstGeom prst="rect">
                <a:avLst/>
              </a:prstGeom>
              <a:blipFill>
                <a:blip r:embed="rId35"/>
                <a:stretch>
                  <a:fillRect l="-177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1A985B6E-874C-6B56-4693-B03B4BDE1816}"/>
                  </a:ext>
                </a:extLst>
              </p:cNvPr>
              <p:cNvSpPr txBox="1"/>
              <p:nvPr/>
            </p:nvSpPr>
            <p:spPr>
              <a:xfrm>
                <a:off x="4208559" y="3452039"/>
                <a:ext cx="18351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1A985B6E-874C-6B56-4693-B03B4BD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59" y="3452039"/>
                <a:ext cx="1835118" cy="215444"/>
              </a:xfrm>
              <a:prstGeom prst="rect">
                <a:avLst/>
              </a:prstGeom>
              <a:blipFill>
                <a:blip r:embed="rId36"/>
                <a:stretch>
                  <a:fillRect l="-690" t="-5556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E1E27D4-12FD-20BE-8B33-6A9E4FB83D0B}"/>
                  </a:ext>
                </a:extLst>
              </p:cNvPr>
              <p:cNvSpPr txBox="1"/>
              <p:nvPr/>
            </p:nvSpPr>
            <p:spPr>
              <a:xfrm>
                <a:off x="3997893" y="4786423"/>
                <a:ext cx="22564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E1E27D4-12FD-20BE-8B33-6A9E4FB8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893" y="4786423"/>
                <a:ext cx="2256451" cy="215444"/>
              </a:xfrm>
              <a:prstGeom prst="rect">
                <a:avLst/>
              </a:prstGeom>
              <a:blipFill>
                <a:blip r:embed="rId37"/>
                <a:stretch>
                  <a:fillRect l="-559" t="-5263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807A728-DF3B-5AD9-8F75-B3D494080AD7}"/>
                  </a:ext>
                </a:extLst>
              </p:cNvPr>
              <p:cNvSpPr txBox="1"/>
              <p:nvPr/>
            </p:nvSpPr>
            <p:spPr>
              <a:xfrm>
                <a:off x="4929778" y="5046901"/>
                <a:ext cx="1897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807A728-DF3B-5AD9-8F75-B3D49408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8" y="5046901"/>
                <a:ext cx="189731" cy="184666"/>
              </a:xfrm>
              <a:prstGeom prst="rect">
                <a:avLst/>
              </a:prstGeom>
              <a:blipFill>
                <a:blip r:embed="rId38"/>
                <a:stretch>
                  <a:fillRect l="-18750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3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三角形 173">
            <a:extLst>
              <a:ext uri="{FF2B5EF4-FFF2-40B4-BE49-F238E27FC236}">
                <a16:creationId xmlns:a16="http://schemas.microsoft.com/office/drawing/2014/main" id="{6D44683A-864E-DAED-A89D-D45CF0EC8F6B}"/>
              </a:ext>
            </a:extLst>
          </p:cNvPr>
          <p:cNvSpPr/>
          <p:nvPr/>
        </p:nvSpPr>
        <p:spPr>
          <a:xfrm rot="10800000">
            <a:off x="2556506" y="1682445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E5592B0-D8D1-F692-6186-86654E2EA6EA}"/>
                  </a:ext>
                </a:extLst>
              </p:cNvPr>
              <p:cNvSpPr/>
              <p:nvPr/>
            </p:nvSpPr>
            <p:spPr>
              <a:xfrm flipH="1">
                <a:off x="2530275" y="1465087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E5592B0-D8D1-F692-6186-86654E2E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30275" y="1465087"/>
                <a:ext cx="1866275" cy="217357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7F8FF0D-ABA4-6818-7AB0-90DF1E1AE4A6}"/>
                  </a:ext>
                </a:extLst>
              </p:cNvPr>
              <p:cNvSpPr txBox="1"/>
              <p:nvPr/>
            </p:nvSpPr>
            <p:spPr>
              <a:xfrm>
                <a:off x="3307119" y="1697651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7F8FF0D-ABA4-6818-7AB0-90DF1E1A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19" y="1697651"/>
                <a:ext cx="312586" cy="184666"/>
              </a:xfrm>
              <a:prstGeom prst="rect">
                <a:avLst/>
              </a:prstGeom>
              <a:blipFill>
                <a:blip r:embed="rId4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CC9C824-A770-7C90-D6B8-9EC35398894B}"/>
                  </a:ext>
                </a:extLst>
              </p:cNvPr>
              <p:cNvSpPr/>
              <p:nvPr/>
            </p:nvSpPr>
            <p:spPr>
              <a:xfrm flipH="1">
                <a:off x="2528401" y="949156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CC9C824-A770-7C90-D6B8-9EC353988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8401" y="949156"/>
                <a:ext cx="1866275" cy="217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657CCD8D-9498-337F-112D-846CC871ECD2}"/>
              </a:ext>
            </a:extLst>
          </p:cNvPr>
          <p:cNvCxnSpPr>
            <a:cxnSpLocks/>
            <a:stCxn id="208" idx="2"/>
            <a:endCxn id="176" idx="0"/>
          </p:cNvCxnSpPr>
          <p:nvPr/>
        </p:nvCxnSpPr>
        <p:spPr>
          <a:xfrm>
            <a:off x="3461538" y="1166513"/>
            <a:ext cx="1874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452E673-E1EA-1EF2-1CF9-22F723928E0C}"/>
                  </a:ext>
                </a:extLst>
              </p:cNvPr>
              <p:cNvSpPr txBox="1"/>
              <p:nvPr/>
            </p:nvSpPr>
            <p:spPr>
              <a:xfrm>
                <a:off x="3498742" y="1209832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452E673-E1EA-1EF2-1CF9-22F72392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42" y="1209832"/>
                <a:ext cx="80022" cy="123111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692B519-5F8F-570D-3431-D98320282128}"/>
                  </a:ext>
                </a:extLst>
              </p:cNvPr>
              <p:cNvSpPr txBox="1"/>
              <p:nvPr/>
            </p:nvSpPr>
            <p:spPr>
              <a:xfrm>
                <a:off x="3644725" y="2177464"/>
                <a:ext cx="15414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692B519-5F8F-570D-3431-D9832028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25" y="2177464"/>
                <a:ext cx="154145" cy="123111"/>
              </a:xfrm>
              <a:prstGeom prst="rect">
                <a:avLst/>
              </a:prstGeom>
              <a:blipFill>
                <a:blip r:embed="rId7"/>
                <a:stretch>
                  <a:fillRect l="-153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肘形连接符 216">
            <a:extLst>
              <a:ext uri="{FF2B5EF4-FFF2-40B4-BE49-F238E27FC236}">
                <a16:creationId xmlns:a16="http://schemas.microsoft.com/office/drawing/2014/main" id="{B162D3E4-57E6-845B-7496-7D09AB6485FA}"/>
              </a:ext>
            </a:extLst>
          </p:cNvPr>
          <p:cNvCxnSpPr>
            <a:cxnSpLocks/>
            <a:stCxn id="176" idx="3"/>
            <a:endCxn id="33" idx="3"/>
          </p:cNvCxnSpPr>
          <p:nvPr/>
        </p:nvCxnSpPr>
        <p:spPr>
          <a:xfrm rot="10800000" flipV="1">
            <a:off x="2528403" y="1573766"/>
            <a:ext cx="1873" cy="1443714"/>
          </a:xfrm>
          <a:prstGeom prst="bentConnector3">
            <a:avLst>
              <a:gd name="adj1" fmla="val 1230501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>
            <a:extLst>
              <a:ext uri="{FF2B5EF4-FFF2-40B4-BE49-F238E27FC236}">
                <a16:creationId xmlns:a16="http://schemas.microsoft.com/office/drawing/2014/main" id="{F29DF15E-ABFC-4745-1FF5-15F5DA93A155}"/>
              </a:ext>
            </a:extLst>
          </p:cNvPr>
          <p:cNvCxnSpPr>
            <a:cxnSpLocks/>
            <a:stCxn id="174" idx="0"/>
            <a:endCxn id="97" idx="3"/>
          </p:cNvCxnSpPr>
          <p:nvPr/>
        </p:nvCxnSpPr>
        <p:spPr>
          <a:xfrm rot="16200000" flipH="1">
            <a:off x="3610404" y="1812769"/>
            <a:ext cx="407251" cy="701235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三角形 1">
            <a:extLst>
              <a:ext uri="{FF2B5EF4-FFF2-40B4-BE49-F238E27FC236}">
                <a16:creationId xmlns:a16="http://schemas.microsoft.com/office/drawing/2014/main" id="{DC9B28F0-573C-84B0-86D5-44D75089B8EB}"/>
              </a:ext>
            </a:extLst>
          </p:cNvPr>
          <p:cNvSpPr/>
          <p:nvPr/>
        </p:nvSpPr>
        <p:spPr>
          <a:xfrm rot="10800000">
            <a:off x="5932943" y="1677443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8EB882-63CB-B41D-C792-6269F44C6F5A}"/>
                  </a:ext>
                </a:extLst>
              </p:cNvPr>
              <p:cNvSpPr/>
              <p:nvPr/>
            </p:nvSpPr>
            <p:spPr>
              <a:xfrm flipH="1">
                <a:off x="5906712" y="1460085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8EB882-63CB-B41D-C792-6269F44C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6712" y="1460085"/>
                <a:ext cx="1866275" cy="217357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144190-875F-DD0E-EBBD-F1354376BDEB}"/>
                  </a:ext>
                </a:extLst>
              </p:cNvPr>
              <p:cNvSpPr txBox="1"/>
              <p:nvPr/>
            </p:nvSpPr>
            <p:spPr>
              <a:xfrm>
                <a:off x="6683556" y="1692649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144190-875F-DD0E-EBBD-F1354376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6" y="1692649"/>
                <a:ext cx="312586" cy="184666"/>
              </a:xfrm>
              <a:prstGeom prst="rect">
                <a:avLst/>
              </a:prstGeom>
              <a:blipFill>
                <a:blip r:embed="rId9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9047C6-835E-4FFA-6848-B3B6A6BB0FE6}"/>
                  </a:ext>
                </a:extLst>
              </p:cNvPr>
              <p:cNvSpPr/>
              <p:nvPr/>
            </p:nvSpPr>
            <p:spPr>
              <a:xfrm flipH="1">
                <a:off x="577676" y="944154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9047C6-835E-4FFA-6848-B3B6A6BB0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7676" y="944154"/>
                <a:ext cx="1866275" cy="217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CC4612A-35D6-3D90-6241-DA679ECD6077}"/>
                  </a:ext>
                </a:extLst>
              </p:cNvPr>
              <p:cNvSpPr/>
              <p:nvPr/>
            </p:nvSpPr>
            <p:spPr>
              <a:xfrm flipH="1">
                <a:off x="5920740" y="944154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CC4612A-35D6-3D90-6241-DA679ECD6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20740" y="944154"/>
                <a:ext cx="1866275" cy="2173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70F8FF0-CF72-E215-9AD4-5BB1A7F2417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flipH="1">
            <a:off x="6839849" y="1161511"/>
            <a:ext cx="14028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3183E6-57FA-855A-2D1C-3C71D11AF1A7}"/>
                  </a:ext>
                </a:extLst>
              </p:cNvPr>
              <p:cNvSpPr txBox="1"/>
              <p:nvPr/>
            </p:nvSpPr>
            <p:spPr>
              <a:xfrm>
                <a:off x="6875179" y="1204830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3183E6-57FA-855A-2D1C-3C71D11A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79" y="1204830"/>
                <a:ext cx="80022" cy="123111"/>
              </a:xfrm>
              <a:prstGeom prst="rect">
                <a:avLst/>
              </a:prstGeom>
              <a:blipFill>
                <a:blip r:embed="rId12"/>
                <a:stretch>
                  <a:fillRect l="-14286" r="-142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359E888-164C-4B16-7E09-662C02C850E1}"/>
                  </a:ext>
                </a:extLst>
              </p:cNvPr>
              <p:cNvSpPr txBox="1"/>
              <p:nvPr/>
            </p:nvSpPr>
            <p:spPr>
              <a:xfrm>
                <a:off x="6302458" y="2177828"/>
                <a:ext cx="15651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359E888-164C-4B16-7E09-662C02C8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58" y="2177828"/>
                <a:ext cx="156517" cy="123111"/>
              </a:xfrm>
              <a:prstGeom prst="rect">
                <a:avLst/>
              </a:prstGeom>
              <a:blipFill>
                <a:blip r:embed="rId13"/>
                <a:stretch>
                  <a:fillRect l="-153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D32F42C4-84E5-AEDF-A256-832AF55EEDDB}"/>
              </a:ext>
            </a:extLst>
          </p:cNvPr>
          <p:cNvCxnSpPr>
            <a:cxnSpLocks/>
            <a:stCxn id="17" idx="2"/>
            <a:endCxn id="36" idx="3"/>
          </p:cNvCxnSpPr>
          <p:nvPr/>
        </p:nvCxnSpPr>
        <p:spPr>
          <a:xfrm rot="16200000" flipH="1">
            <a:off x="446155" y="2226169"/>
            <a:ext cx="3146866" cy="1017550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三角形 30">
            <a:extLst>
              <a:ext uri="{FF2B5EF4-FFF2-40B4-BE49-F238E27FC236}">
                <a16:creationId xmlns:a16="http://schemas.microsoft.com/office/drawing/2014/main" id="{46D15302-5193-06EC-2D65-875FCDB2275A}"/>
              </a:ext>
            </a:extLst>
          </p:cNvPr>
          <p:cNvSpPr/>
          <p:nvPr/>
        </p:nvSpPr>
        <p:spPr>
          <a:xfrm rot="10800000">
            <a:off x="2556506" y="3126159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89B47E6-5ECC-9362-A28B-5E7EBB0AB9B1}"/>
                  </a:ext>
                </a:extLst>
              </p:cNvPr>
              <p:cNvSpPr/>
              <p:nvPr/>
            </p:nvSpPr>
            <p:spPr>
              <a:xfrm flipH="1">
                <a:off x="2528402" y="2908801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89B47E6-5ECC-9362-A28B-5E7EBB0AB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8402" y="2908801"/>
                <a:ext cx="1868148" cy="217357"/>
              </a:xfrm>
              <a:prstGeom prst="rect">
                <a:avLst/>
              </a:prstGeom>
              <a:blipFill>
                <a:blip r:embed="rId1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AF27AD6-9225-9122-6711-E010887824DA}"/>
                  </a:ext>
                </a:extLst>
              </p:cNvPr>
              <p:cNvSpPr txBox="1"/>
              <p:nvPr/>
            </p:nvSpPr>
            <p:spPr>
              <a:xfrm>
                <a:off x="3388071" y="314136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AF27AD6-9225-9122-6711-E0108878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71" y="3141365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三角形 34">
            <a:extLst>
              <a:ext uri="{FF2B5EF4-FFF2-40B4-BE49-F238E27FC236}">
                <a16:creationId xmlns:a16="http://schemas.microsoft.com/office/drawing/2014/main" id="{044FBF60-758C-01C2-4894-C68CA99C2E52}"/>
              </a:ext>
            </a:extLst>
          </p:cNvPr>
          <p:cNvSpPr/>
          <p:nvPr/>
        </p:nvSpPr>
        <p:spPr>
          <a:xfrm rot="10800000">
            <a:off x="2554595" y="4507452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1032BD-1A62-99A9-0DC5-0136CB6819DF}"/>
                  </a:ext>
                </a:extLst>
              </p:cNvPr>
              <p:cNvSpPr/>
              <p:nvPr/>
            </p:nvSpPr>
            <p:spPr>
              <a:xfrm flipH="1">
                <a:off x="2528363" y="4109302"/>
                <a:ext cx="1866275" cy="398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zh-CN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1032BD-1A62-99A9-0DC5-0136CB681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8363" y="4109302"/>
                <a:ext cx="1866275" cy="39815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3FCD8C-FED9-B5FC-FC1A-5F61E75FC384}"/>
                  </a:ext>
                </a:extLst>
              </p:cNvPr>
              <p:cNvSpPr txBox="1"/>
              <p:nvPr/>
            </p:nvSpPr>
            <p:spPr>
              <a:xfrm>
                <a:off x="3386160" y="452265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3FCD8C-FED9-B5FC-FC1A-5F61E75F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60" y="4522658"/>
                <a:ext cx="150682" cy="184666"/>
              </a:xfrm>
              <a:prstGeom prst="rect">
                <a:avLst/>
              </a:prstGeom>
              <a:blipFill>
                <a:blip r:embed="rId17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23A9E154-DDCA-26F2-352E-BEBFC82EDBD2}"/>
              </a:ext>
            </a:extLst>
          </p:cNvPr>
          <p:cNvCxnSpPr>
            <a:cxnSpLocks/>
            <a:stCxn id="33" idx="3"/>
            <a:endCxn id="36" idx="3"/>
          </p:cNvCxnSpPr>
          <p:nvPr/>
        </p:nvCxnSpPr>
        <p:spPr>
          <a:xfrm rot="10800000" flipV="1">
            <a:off x="2528364" y="3017479"/>
            <a:ext cx="39" cy="1290897"/>
          </a:xfrm>
          <a:prstGeom prst="bentConnector3">
            <a:avLst>
              <a:gd name="adj1" fmla="val 58625384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23715C-D1BD-02F3-FF1F-5A2B76469A47}"/>
                  </a:ext>
                </a:extLst>
              </p:cNvPr>
              <p:cNvSpPr txBox="1"/>
              <p:nvPr/>
            </p:nvSpPr>
            <p:spPr>
              <a:xfrm>
                <a:off x="3658350" y="3507370"/>
                <a:ext cx="1268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23715C-D1BD-02F3-FF1F-5A2B7646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50" y="3507370"/>
                <a:ext cx="126894" cy="123111"/>
              </a:xfrm>
              <a:prstGeom prst="rect">
                <a:avLst/>
              </a:prstGeom>
              <a:blipFill>
                <a:blip r:embed="rId18"/>
                <a:stretch>
                  <a:fillRect l="-363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5052D5C-53A6-150B-C1AA-60C8D604A2EE}"/>
                  </a:ext>
                </a:extLst>
              </p:cNvPr>
              <p:cNvSpPr txBox="1"/>
              <p:nvPr/>
            </p:nvSpPr>
            <p:spPr>
              <a:xfrm>
                <a:off x="2348027" y="4240418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5052D5C-53A6-150B-C1AA-60C8D604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27" y="4240418"/>
                <a:ext cx="80022" cy="123111"/>
              </a:xfrm>
              <a:prstGeom prst="rect">
                <a:avLst/>
              </a:prstGeom>
              <a:blipFill>
                <a:blip r:embed="rId19"/>
                <a:stretch>
                  <a:fillRect l="-12500" r="-125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7A08B18-5CF8-7999-8EF4-C46287A452FA}"/>
                  </a:ext>
                </a:extLst>
              </p:cNvPr>
              <p:cNvSpPr txBox="1"/>
              <p:nvPr/>
            </p:nvSpPr>
            <p:spPr>
              <a:xfrm>
                <a:off x="2340343" y="2871373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7A08B18-5CF8-7999-8EF4-C46287A4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43" y="2871373"/>
                <a:ext cx="80022" cy="123111"/>
              </a:xfrm>
              <a:prstGeom prst="rect">
                <a:avLst/>
              </a:prstGeom>
              <a:blipFill>
                <a:blip r:embed="rId20"/>
                <a:stretch>
                  <a:fillRect l="-28571" r="-142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三角形 47">
            <a:extLst>
              <a:ext uri="{FF2B5EF4-FFF2-40B4-BE49-F238E27FC236}">
                <a16:creationId xmlns:a16="http://schemas.microsoft.com/office/drawing/2014/main" id="{4AC48BFF-51F0-A0BD-CF1F-BA03A7466D5B}"/>
              </a:ext>
            </a:extLst>
          </p:cNvPr>
          <p:cNvSpPr/>
          <p:nvPr/>
        </p:nvSpPr>
        <p:spPr>
          <a:xfrm rot="10800000">
            <a:off x="5947907" y="3126159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F423C8E-D1DE-3560-2ECA-7F435ECC3BDB}"/>
                  </a:ext>
                </a:extLst>
              </p:cNvPr>
              <p:cNvSpPr/>
              <p:nvPr/>
            </p:nvSpPr>
            <p:spPr>
              <a:xfrm flipH="1">
                <a:off x="5919803" y="2908801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F423C8E-D1DE-3560-2ECA-7F435ECC3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19803" y="2908801"/>
                <a:ext cx="1868148" cy="217357"/>
              </a:xfrm>
              <a:prstGeom prst="rect">
                <a:avLst/>
              </a:prstGeom>
              <a:blipFill>
                <a:blip r:embed="rId21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008D7B0-7DB9-B565-0B04-D20803507829}"/>
                  </a:ext>
                </a:extLst>
              </p:cNvPr>
              <p:cNvSpPr txBox="1"/>
              <p:nvPr/>
            </p:nvSpPr>
            <p:spPr>
              <a:xfrm>
                <a:off x="6779472" y="314136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008D7B0-7DB9-B565-0B04-D2080350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72" y="3141365"/>
                <a:ext cx="150682" cy="184666"/>
              </a:xfrm>
              <a:prstGeom prst="rect">
                <a:avLst/>
              </a:prstGeom>
              <a:blipFill>
                <a:blip r:embed="rId22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三角形 51">
            <a:extLst>
              <a:ext uri="{FF2B5EF4-FFF2-40B4-BE49-F238E27FC236}">
                <a16:creationId xmlns:a16="http://schemas.microsoft.com/office/drawing/2014/main" id="{C5985127-74FA-29A8-0D52-0A222534A0D0}"/>
              </a:ext>
            </a:extLst>
          </p:cNvPr>
          <p:cNvSpPr/>
          <p:nvPr/>
        </p:nvSpPr>
        <p:spPr>
          <a:xfrm rot="10800000">
            <a:off x="5948231" y="4507452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084578D-3033-437B-6228-4CA1DD7F0EA2}"/>
                  </a:ext>
                </a:extLst>
              </p:cNvPr>
              <p:cNvSpPr/>
              <p:nvPr/>
            </p:nvSpPr>
            <p:spPr>
              <a:xfrm flipH="1">
                <a:off x="5921999" y="4116562"/>
                <a:ext cx="1866275" cy="390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zh-CN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084578D-3033-437B-6228-4CA1DD7F0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21999" y="4116562"/>
                <a:ext cx="1866275" cy="390890"/>
              </a:xfrm>
              <a:prstGeom prst="rect">
                <a:avLst/>
              </a:prstGeom>
              <a:blipFill>
                <a:blip r:embed="rId2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F47737C-603B-375F-D0F3-0ACEDA857534}"/>
                  </a:ext>
                </a:extLst>
              </p:cNvPr>
              <p:cNvSpPr txBox="1"/>
              <p:nvPr/>
            </p:nvSpPr>
            <p:spPr>
              <a:xfrm>
                <a:off x="6779796" y="452265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F47737C-603B-375F-D0F3-0ACEDA857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96" y="4522658"/>
                <a:ext cx="150682" cy="184666"/>
              </a:xfrm>
              <a:prstGeom prst="rect">
                <a:avLst/>
              </a:prstGeom>
              <a:blipFill>
                <a:blip r:embed="rId24"/>
                <a:stretch>
                  <a:fillRect l="-15385" r="-2307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6F429F2-FF93-DDC8-BB10-2EA02A3761DE}"/>
                  </a:ext>
                </a:extLst>
              </p:cNvPr>
              <p:cNvSpPr txBox="1"/>
              <p:nvPr/>
            </p:nvSpPr>
            <p:spPr>
              <a:xfrm>
                <a:off x="6316083" y="3524347"/>
                <a:ext cx="1292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6F429F2-FF93-DDC8-BB10-2EA02A37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83" y="3524347"/>
                <a:ext cx="129266" cy="123111"/>
              </a:xfrm>
              <a:prstGeom prst="rect">
                <a:avLst/>
              </a:prstGeom>
              <a:blipFill>
                <a:blip r:embed="rId25"/>
                <a:stretch>
                  <a:fillRect l="-2727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三角形 61">
            <a:extLst>
              <a:ext uri="{FF2B5EF4-FFF2-40B4-BE49-F238E27FC236}">
                <a16:creationId xmlns:a16="http://schemas.microsoft.com/office/drawing/2014/main" id="{2A83A9D1-7F5C-0969-BBDF-81FD68167753}"/>
              </a:ext>
            </a:extLst>
          </p:cNvPr>
          <p:cNvSpPr/>
          <p:nvPr/>
        </p:nvSpPr>
        <p:spPr>
          <a:xfrm rot="10800000">
            <a:off x="4138688" y="2372946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A7BD05A-4AAD-E701-1916-B70AB9015F0E}"/>
                  </a:ext>
                </a:extLst>
              </p:cNvPr>
              <p:cNvSpPr txBox="1"/>
              <p:nvPr/>
            </p:nvSpPr>
            <p:spPr>
              <a:xfrm>
                <a:off x="4929457" y="2402895"/>
                <a:ext cx="190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A7BD05A-4AAD-E701-1916-B70AB901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57" y="2402895"/>
                <a:ext cx="190372" cy="184666"/>
              </a:xfrm>
              <a:prstGeom prst="rect">
                <a:avLst/>
              </a:prstGeom>
              <a:blipFill>
                <a:blip r:embed="rId26"/>
                <a:stretch>
                  <a:fillRect l="-18750" r="-62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8A810DAC-AF04-0B76-2DB6-782C104861BF}"/>
              </a:ext>
            </a:extLst>
          </p:cNvPr>
          <p:cNvCxnSpPr>
            <a:cxnSpLocks/>
            <a:stCxn id="2" idx="0"/>
            <a:endCxn id="100" idx="1"/>
          </p:cNvCxnSpPr>
          <p:nvPr/>
        </p:nvCxnSpPr>
        <p:spPr>
          <a:xfrm rot="5400000">
            <a:off x="6215292" y="1735549"/>
            <a:ext cx="405347" cy="84376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7F54B4E6-248E-0E96-B2B3-B8721A851466}"/>
              </a:ext>
            </a:extLst>
          </p:cNvPr>
          <p:cNvCxnSpPr>
            <a:cxnSpLocks/>
            <a:stCxn id="62" idx="0"/>
            <a:endCxn id="33" idx="1"/>
          </p:cNvCxnSpPr>
          <p:nvPr/>
        </p:nvCxnSpPr>
        <p:spPr>
          <a:xfrm rot="5400000">
            <a:off x="4537464" y="2509349"/>
            <a:ext cx="367217" cy="649044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>
            <a:extLst>
              <a:ext uri="{FF2B5EF4-FFF2-40B4-BE49-F238E27FC236}">
                <a16:creationId xmlns:a16="http://schemas.microsoft.com/office/drawing/2014/main" id="{2748B1F4-A5D9-8E6E-BC88-035E3453ECE8}"/>
              </a:ext>
            </a:extLst>
          </p:cNvPr>
          <p:cNvCxnSpPr>
            <a:cxnSpLocks/>
            <a:stCxn id="62" idx="0"/>
            <a:endCxn id="49" idx="3"/>
          </p:cNvCxnSpPr>
          <p:nvPr/>
        </p:nvCxnSpPr>
        <p:spPr>
          <a:xfrm rot="16200000" flipH="1">
            <a:off x="5299090" y="2396766"/>
            <a:ext cx="367217" cy="874209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B390A715-F989-3921-80A7-DE95E3B4912D}"/>
              </a:ext>
            </a:extLst>
          </p:cNvPr>
          <p:cNvSpPr/>
          <p:nvPr/>
        </p:nvSpPr>
        <p:spPr>
          <a:xfrm flipH="1">
            <a:off x="4164647" y="2258334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4C6E424-B1C7-9733-79D2-0E5935838E5B}"/>
              </a:ext>
            </a:extLst>
          </p:cNvPr>
          <p:cNvSpPr/>
          <p:nvPr/>
        </p:nvSpPr>
        <p:spPr>
          <a:xfrm flipH="1">
            <a:off x="5604632" y="2251428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三角形 104">
            <a:extLst>
              <a:ext uri="{FF2B5EF4-FFF2-40B4-BE49-F238E27FC236}">
                <a16:creationId xmlns:a16="http://schemas.microsoft.com/office/drawing/2014/main" id="{7761A5CF-EB4F-97CA-9A0D-2882C31D58F8}"/>
              </a:ext>
            </a:extLst>
          </p:cNvPr>
          <p:cNvSpPr/>
          <p:nvPr/>
        </p:nvSpPr>
        <p:spPr>
          <a:xfrm rot="10800000">
            <a:off x="4138688" y="3686597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96A6A90-42AF-D49B-EDD2-0A0FA0BF27A8}"/>
              </a:ext>
            </a:extLst>
          </p:cNvPr>
          <p:cNvSpPr/>
          <p:nvPr/>
        </p:nvSpPr>
        <p:spPr>
          <a:xfrm flipH="1">
            <a:off x="4155035" y="3571985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C6D8556-1744-B5DE-4293-9DE5B13E9F05}"/>
              </a:ext>
            </a:extLst>
          </p:cNvPr>
          <p:cNvSpPr/>
          <p:nvPr/>
        </p:nvSpPr>
        <p:spPr>
          <a:xfrm flipH="1">
            <a:off x="5595172" y="3573323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3401B314-523A-5016-A8B5-8BB3EBD19DEA}"/>
              </a:ext>
            </a:extLst>
          </p:cNvPr>
          <p:cNvCxnSpPr>
            <a:cxnSpLocks/>
            <a:stCxn id="31" idx="0"/>
            <a:endCxn id="106" idx="3"/>
          </p:cNvCxnSpPr>
          <p:nvPr/>
        </p:nvCxnSpPr>
        <p:spPr>
          <a:xfrm rot="16200000" flipH="1">
            <a:off x="3670629" y="3196258"/>
            <a:ext cx="277188" cy="691623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E79E2933-EF33-1A49-F838-C1587E3F4858}"/>
              </a:ext>
            </a:extLst>
          </p:cNvPr>
          <p:cNvCxnSpPr>
            <a:cxnSpLocks/>
            <a:stCxn id="48" idx="0"/>
            <a:endCxn id="108" idx="1"/>
          </p:cNvCxnSpPr>
          <p:nvPr/>
        </p:nvCxnSpPr>
        <p:spPr>
          <a:xfrm rot="5400000">
            <a:off x="6281454" y="3108643"/>
            <a:ext cx="278526" cy="86819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AF593AE-E625-8E07-AB26-D3CA0FD05A82}"/>
                  </a:ext>
                </a:extLst>
              </p:cNvPr>
              <p:cNvSpPr txBox="1"/>
              <p:nvPr/>
            </p:nvSpPr>
            <p:spPr>
              <a:xfrm>
                <a:off x="4929777" y="3709070"/>
                <a:ext cx="1897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AF593AE-E625-8E07-AB26-D3CA0FD0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7" y="3709070"/>
                <a:ext cx="189732" cy="184666"/>
              </a:xfrm>
              <a:prstGeom prst="rect">
                <a:avLst/>
              </a:prstGeom>
              <a:blipFill>
                <a:blip r:embed="rId27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25ABF3E5-7444-1A72-5803-90F55EC7811E}"/>
              </a:ext>
            </a:extLst>
          </p:cNvPr>
          <p:cNvCxnSpPr>
            <a:cxnSpLocks/>
            <a:stCxn id="105" idx="0"/>
            <a:endCxn id="53" idx="3"/>
          </p:cNvCxnSpPr>
          <p:nvPr/>
        </p:nvCxnSpPr>
        <p:spPr>
          <a:xfrm rot="16200000" flipH="1">
            <a:off x="5309750" y="3699757"/>
            <a:ext cx="348093" cy="876405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26DFEAEA-F944-C28B-153C-6C5A75A17613}"/>
              </a:ext>
            </a:extLst>
          </p:cNvPr>
          <p:cNvCxnSpPr>
            <a:cxnSpLocks/>
            <a:stCxn id="105" idx="0"/>
            <a:endCxn id="36" idx="1"/>
          </p:cNvCxnSpPr>
          <p:nvPr/>
        </p:nvCxnSpPr>
        <p:spPr>
          <a:xfrm rot="5400000">
            <a:off x="4547885" y="3810667"/>
            <a:ext cx="344463" cy="65095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D2893DD-2F06-5B53-34AA-95A4266428EF}"/>
                  </a:ext>
                </a:extLst>
              </p:cNvPr>
              <p:cNvSpPr/>
              <p:nvPr/>
            </p:nvSpPr>
            <p:spPr>
              <a:xfrm flipH="1">
                <a:off x="4112457" y="568831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D2893DD-2F06-5B53-34AA-95A426642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12457" y="5688315"/>
                <a:ext cx="1866275" cy="21735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三角形 132">
            <a:extLst>
              <a:ext uri="{FF2B5EF4-FFF2-40B4-BE49-F238E27FC236}">
                <a16:creationId xmlns:a16="http://schemas.microsoft.com/office/drawing/2014/main" id="{4612A778-0830-E1B8-AD63-4678BF5DFD6B}"/>
              </a:ext>
            </a:extLst>
          </p:cNvPr>
          <p:cNvSpPr/>
          <p:nvPr/>
        </p:nvSpPr>
        <p:spPr>
          <a:xfrm rot="10800000">
            <a:off x="4138688" y="5028538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005EC2-8CB7-680B-2396-6DBFB37B6EC6}"/>
              </a:ext>
            </a:extLst>
          </p:cNvPr>
          <p:cNvSpPr/>
          <p:nvPr/>
        </p:nvSpPr>
        <p:spPr>
          <a:xfrm flipH="1">
            <a:off x="4087608" y="4913926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A83E369-29CC-FC4E-4C52-B340BC1ACA0E}"/>
              </a:ext>
            </a:extLst>
          </p:cNvPr>
          <p:cNvSpPr/>
          <p:nvPr/>
        </p:nvSpPr>
        <p:spPr>
          <a:xfrm flipH="1">
            <a:off x="5591140" y="4907021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>
            <a:extLst>
              <a:ext uri="{FF2B5EF4-FFF2-40B4-BE49-F238E27FC236}">
                <a16:creationId xmlns:a16="http://schemas.microsoft.com/office/drawing/2014/main" id="{51405697-677C-AFE6-8655-250588F420B7}"/>
              </a:ext>
            </a:extLst>
          </p:cNvPr>
          <p:cNvCxnSpPr>
            <a:cxnSpLocks/>
            <a:stCxn id="35" idx="0"/>
            <a:endCxn id="134" idx="3"/>
          </p:cNvCxnSpPr>
          <p:nvPr/>
        </p:nvCxnSpPr>
        <p:spPr>
          <a:xfrm rot="16200000" flipH="1">
            <a:off x="3655636" y="4590633"/>
            <a:ext cx="237836" cy="626107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0B62BCB-C6AD-5485-B07D-EEAF17DA3A13}"/>
              </a:ext>
            </a:extLst>
          </p:cNvPr>
          <p:cNvCxnSpPr>
            <a:cxnSpLocks/>
            <a:stCxn id="52" idx="0"/>
            <a:endCxn id="135" idx="1"/>
          </p:cNvCxnSpPr>
          <p:nvPr/>
        </p:nvCxnSpPr>
        <p:spPr>
          <a:xfrm rot="5400000">
            <a:off x="6303398" y="4463960"/>
            <a:ext cx="230931" cy="87254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C12B812A-2A7F-128F-5EBB-422C817ED5B0}"/>
              </a:ext>
            </a:extLst>
          </p:cNvPr>
          <p:cNvCxnSpPr>
            <a:cxnSpLocks/>
            <a:stCxn id="133" idx="0"/>
            <a:endCxn id="126" idx="0"/>
          </p:cNvCxnSpPr>
          <p:nvPr/>
        </p:nvCxnSpPr>
        <p:spPr>
          <a:xfrm>
            <a:off x="5045594" y="5305855"/>
            <a:ext cx="0" cy="38246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846D25D-AADA-E9A2-A141-3E9AA7D976E2}"/>
                  </a:ext>
                </a:extLst>
              </p:cNvPr>
              <p:cNvSpPr txBox="1"/>
              <p:nvPr/>
            </p:nvSpPr>
            <p:spPr>
              <a:xfrm>
                <a:off x="1586781" y="4240418"/>
                <a:ext cx="8188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846D25D-AADA-E9A2-A141-3E9AA7D97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81" y="4240418"/>
                <a:ext cx="81882" cy="123111"/>
              </a:xfrm>
              <a:prstGeom prst="rect">
                <a:avLst/>
              </a:prstGeom>
              <a:blipFill>
                <a:blip r:embed="rId29"/>
                <a:stretch>
                  <a:fillRect l="-25000" r="-2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3FCA279-AE48-C81E-269B-29F31EA37CF7}"/>
                  </a:ext>
                </a:extLst>
              </p:cNvPr>
              <p:cNvSpPr/>
              <p:nvPr/>
            </p:nvSpPr>
            <p:spPr>
              <a:xfrm flipH="1">
                <a:off x="7880194" y="944153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3FCA279-AE48-C81E-269B-29F31EA37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0194" y="944153"/>
                <a:ext cx="1866275" cy="2173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ABE47B9B-D7DE-998C-8310-E85BBC58257E}"/>
              </a:ext>
            </a:extLst>
          </p:cNvPr>
          <p:cNvCxnSpPr>
            <a:cxnSpLocks/>
            <a:stCxn id="161" idx="2"/>
            <a:endCxn id="53" idx="1"/>
          </p:cNvCxnSpPr>
          <p:nvPr/>
        </p:nvCxnSpPr>
        <p:spPr>
          <a:xfrm rot="5400000">
            <a:off x="6725555" y="2224230"/>
            <a:ext cx="3150497" cy="1025057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>
            <a:extLst>
              <a:ext uri="{FF2B5EF4-FFF2-40B4-BE49-F238E27FC236}">
                <a16:creationId xmlns:a16="http://schemas.microsoft.com/office/drawing/2014/main" id="{CC7532FB-6832-DB85-DEBE-3BF441F052E4}"/>
              </a:ext>
            </a:extLst>
          </p:cNvPr>
          <p:cNvCxnSpPr>
            <a:cxnSpLocks/>
            <a:stCxn id="49" idx="1"/>
            <a:endCxn id="53" idx="1"/>
          </p:cNvCxnSpPr>
          <p:nvPr/>
        </p:nvCxnSpPr>
        <p:spPr>
          <a:xfrm>
            <a:off x="7787951" y="3017480"/>
            <a:ext cx="323" cy="1294527"/>
          </a:xfrm>
          <a:prstGeom prst="bentConnector3">
            <a:avLst>
              <a:gd name="adj1" fmla="val 70873994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CBC0DB8A-E1B6-431E-D7FD-76BB46F95035}"/>
              </a:ext>
            </a:extLst>
          </p:cNvPr>
          <p:cNvCxnSpPr>
            <a:cxnSpLocks/>
            <a:stCxn id="3" idx="1"/>
            <a:endCxn id="49" idx="1"/>
          </p:cNvCxnSpPr>
          <p:nvPr/>
        </p:nvCxnSpPr>
        <p:spPr>
          <a:xfrm>
            <a:off x="7772987" y="1568764"/>
            <a:ext cx="14964" cy="1448716"/>
          </a:xfrm>
          <a:prstGeom prst="bentConnector3">
            <a:avLst>
              <a:gd name="adj1" fmla="val 2318438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0CEFCED-A807-EFF1-F693-C76CB3BF293D}"/>
                  </a:ext>
                </a:extLst>
              </p:cNvPr>
              <p:cNvSpPr txBox="1"/>
              <p:nvPr/>
            </p:nvSpPr>
            <p:spPr>
              <a:xfrm>
                <a:off x="3662390" y="4870805"/>
                <a:ext cx="11881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0CEFCED-A807-EFF1-F693-C76CB3BF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390" y="4870805"/>
                <a:ext cx="118815" cy="123111"/>
              </a:xfrm>
              <a:prstGeom prst="rect">
                <a:avLst/>
              </a:prstGeom>
              <a:blipFill>
                <a:blip r:embed="rId31"/>
                <a:stretch>
                  <a:fillRect l="-200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7F84768-4D02-E554-DABB-FD9442D93F70}"/>
                  </a:ext>
                </a:extLst>
              </p:cNvPr>
              <p:cNvSpPr txBox="1"/>
              <p:nvPr/>
            </p:nvSpPr>
            <p:spPr>
              <a:xfrm>
                <a:off x="6320123" y="4870805"/>
                <a:ext cx="121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7F84768-4D02-E554-DABB-FD9442D93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23" y="4870805"/>
                <a:ext cx="121187" cy="123111"/>
              </a:xfrm>
              <a:prstGeom prst="rect">
                <a:avLst/>
              </a:prstGeom>
              <a:blipFill>
                <a:blip r:embed="rId32"/>
                <a:stretch>
                  <a:fillRect l="-1818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1E5D28C-B7B6-8DBF-75B6-66A21127F399}"/>
                  </a:ext>
                </a:extLst>
              </p:cNvPr>
              <p:cNvSpPr txBox="1"/>
              <p:nvPr/>
            </p:nvSpPr>
            <p:spPr>
              <a:xfrm>
                <a:off x="7990310" y="4240418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1E5D28C-B7B6-8DBF-75B6-66A21127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310" y="4240418"/>
                <a:ext cx="80022" cy="123111"/>
              </a:xfrm>
              <a:prstGeom prst="rect">
                <a:avLst/>
              </a:prstGeom>
              <a:blipFill>
                <a:blip r:embed="rId33"/>
                <a:stretch>
                  <a:fillRect l="-28571" r="-142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D0F2959-5081-F38B-176D-535D12821978}"/>
                  </a:ext>
                </a:extLst>
              </p:cNvPr>
              <p:cNvSpPr txBox="1"/>
              <p:nvPr/>
            </p:nvSpPr>
            <p:spPr>
              <a:xfrm>
                <a:off x="8631690" y="4240418"/>
                <a:ext cx="8188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D0F2959-5081-F38B-176D-535D1282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90" y="4240418"/>
                <a:ext cx="81882" cy="123111"/>
              </a:xfrm>
              <a:prstGeom prst="rect">
                <a:avLst/>
              </a:prstGeom>
              <a:blipFill>
                <a:blip r:embed="rId34"/>
                <a:stretch>
                  <a:fillRect l="-28571" r="-42857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084AE39C-997A-FAA3-263B-066FD5297AB9}"/>
                  </a:ext>
                </a:extLst>
              </p:cNvPr>
              <p:cNvSpPr txBox="1"/>
              <p:nvPr/>
            </p:nvSpPr>
            <p:spPr>
              <a:xfrm>
                <a:off x="4410794" y="2126790"/>
                <a:ext cx="14306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084AE39C-997A-FAA3-263B-066FD529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4" y="2126790"/>
                <a:ext cx="1430648" cy="215444"/>
              </a:xfrm>
              <a:prstGeom prst="rect">
                <a:avLst/>
              </a:prstGeom>
              <a:blipFill>
                <a:blip r:embed="rId35"/>
                <a:stretch>
                  <a:fillRect l="-177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1A985B6E-874C-6B56-4693-B03B4BDE1816}"/>
                  </a:ext>
                </a:extLst>
              </p:cNvPr>
              <p:cNvSpPr txBox="1"/>
              <p:nvPr/>
            </p:nvSpPr>
            <p:spPr>
              <a:xfrm>
                <a:off x="4208559" y="3452039"/>
                <a:ext cx="18351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1A985B6E-874C-6B56-4693-B03B4BD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59" y="3452039"/>
                <a:ext cx="1835118" cy="215444"/>
              </a:xfrm>
              <a:prstGeom prst="rect">
                <a:avLst/>
              </a:prstGeom>
              <a:blipFill>
                <a:blip r:embed="rId36"/>
                <a:stretch>
                  <a:fillRect l="-690" t="-5556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E1E27D4-12FD-20BE-8B33-6A9E4FB83D0B}"/>
                  </a:ext>
                </a:extLst>
              </p:cNvPr>
              <p:cNvSpPr txBox="1"/>
              <p:nvPr/>
            </p:nvSpPr>
            <p:spPr>
              <a:xfrm>
                <a:off x="3997893" y="4786423"/>
                <a:ext cx="22564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zh-CN" sz="14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E1E27D4-12FD-20BE-8B33-6A9E4FB8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893" y="4786423"/>
                <a:ext cx="2256451" cy="215444"/>
              </a:xfrm>
              <a:prstGeom prst="rect">
                <a:avLst/>
              </a:prstGeom>
              <a:blipFill>
                <a:blip r:embed="rId37"/>
                <a:stretch>
                  <a:fillRect l="-559" t="-5263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807A728-DF3B-5AD9-8F75-B3D494080AD7}"/>
                  </a:ext>
                </a:extLst>
              </p:cNvPr>
              <p:cNvSpPr txBox="1"/>
              <p:nvPr/>
            </p:nvSpPr>
            <p:spPr>
              <a:xfrm>
                <a:off x="4929778" y="5046901"/>
                <a:ext cx="1897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807A728-DF3B-5AD9-8F75-B3D49408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8" y="5046901"/>
                <a:ext cx="189731" cy="184666"/>
              </a:xfrm>
              <a:prstGeom prst="rect">
                <a:avLst/>
              </a:prstGeom>
              <a:blipFill>
                <a:blip r:embed="rId38"/>
                <a:stretch>
                  <a:fillRect l="-18750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4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三角形 4">
            <a:extLst>
              <a:ext uri="{FF2B5EF4-FFF2-40B4-BE49-F238E27FC236}">
                <a16:creationId xmlns:a16="http://schemas.microsoft.com/office/drawing/2014/main" id="{4CBBBF46-F0C0-E0C6-8EA4-56E03BCFA4B2}"/>
              </a:ext>
            </a:extLst>
          </p:cNvPr>
          <p:cNvSpPr/>
          <p:nvPr/>
        </p:nvSpPr>
        <p:spPr>
          <a:xfrm rot="10800000">
            <a:off x="3337102" y="1742378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9DCB7D-AE74-9C34-7A7C-B358342D48CB}"/>
                  </a:ext>
                </a:extLst>
              </p:cNvPr>
              <p:cNvSpPr/>
              <p:nvPr/>
            </p:nvSpPr>
            <p:spPr>
              <a:xfrm flipH="1">
                <a:off x="3310871" y="1525020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9DCB7D-AE74-9C34-7A7C-B358342D4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10871" y="1525020"/>
                <a:ext cx="1866275" cy="217357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BBEAD6-CB86-075A-8870-DD76FD13C46A}"/>
                  </a:ext>
                </a:extLst>
              </p:cNvPr>
              <p:cNvSpPr txBox="1"/>
              <p:nvPr/>
            </p:nvSpPr>
            <p:spPr>
              <a:xfrm>
                <a:off x="4087715" y="1757584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BBEAD6-CB86-075A-8870-DD76FD13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15" y="1757584"/>
                <a:ext cx="312586" cy="184666"/>
              </a:xfrm>
              <a:prstGeom prst="rect">
                <a:avLst/>
              </a:prstGeom>
              <a:blipFill>
                <a:blip r:embed="rId4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三角形 7">
            <a:extLst>
              <a:ext uri="{FF2B5EF4-FFF2-40B4-BE49-F238E27FC236}">
                <a16:creationId xmlns:a16="http://schemas.microsoft.com/office/drawing/2014/main" id="{A05FACDE-BDA3-9B9D-02A8-BD167C8FE786}"/>
              </a:ext>
            </a:extLst>
          </p:cNvPr>
          <p:cNvSpPr/>
          <p:nvPr/>
        </p:nvSpPr>
        <p:spPr>
          <a:xfrm rot="10800000">
            <a:off x="3337102" y="2598311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A053B8-AC97-DEE1-C7FA-8073DB51DCC0}"/>
                  </a:ext>
                </a:extLst>
              </p:cNvPr>
              <p:cNvSpPr/>
              <p:nvPr/>
            </p:nvSpPr>
            <p:spPr>
              <a:xfrm flipH="1">
                <a:off x="3308998" y="2380953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A053B8-AC97-DEE1-C7FA-8073DB51D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08998" y="2380953"/>
                <a:ext cx="1868148" cy="217357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0EB6EC-110A-9BF0-389A-366E732C5A76}"/>
                  </a:ext>
                </a:extLst>
              </p:cNvPr>
              <p:cNvSpPr txBox="1"/>
              <p:nvPr/>
            </p:nvSpPr>
            <p:spPr>
              <a:xfrm>
                <a:off x="4168667" y="261351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0EB6EC-110A-9BF0-389A-366E732C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67" y="2613517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3077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三角形 10">
            <a:extLst>
              <a:ext uri="{FF2B5EF4-FFF2-40B4-BE49-F238E27FC236}">
                <a16:creationId xmlns:a16="http://schemas.microsoft.com/office/drawing/2014/main" id="{A8D1AB61-AC17-CE26-F6EB-CB986DA0B68F}"/>
              </a:ext>
            </a:extLst>
          </p:cNvPr>
          <p:cNvSpPr/>
          <p:nvPr/>
        </p:nvSpPr>
        <p:spPr>
          <a:xfrm rot="10800000">
            <a:off x="3337102" y="3491820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B54D52-1F57-18C0-CBE4-9B8900F382B1}"/>
                  </a:ext>
                </a:extLst>
              </p:cNvPr>
              <p:cNvSpPr/>
              <p:nvPr/>
            </p:nvSpPr>
            <p:spPr>
              <a:xfrm flipH="1">
                <a:off x="3310871" y="3274462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B54D52-1F57-18C0-CBE4-9B8900F38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10871" y="3274462"/>
                <a:ext cx="1866275" cy="217357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B5EF46-77E1-BA35-CA4D-02B93D8991E0}"/>
                  </a:ext>
                </a:extLst>
              </p:cNvPr>
              <p:cNvSpPr txBox="1"/>
              <p:nvPr/>
            </p:nvSpPr>
            <p:spPr>
              <a:xfrm>
                <a:off x="4168667" y="350702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B5EF46-77E1-BA35-CA4D-02B93D89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67" y="3507026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3077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D9568C6-F7C6-FF71-60D4-9A391FDA783E}"/>
              </a:ext>
            </a:extLst>
          </p:cNvPr>
          <p:cNvCxnSpPr>
            <a:cxnSpLocks/>
          </p:cNvCxnSpPr>
          <p:nvPr/>
        </p:nvCxnSpPr>
        <p:spPr>
          <a:xfrm>
            <a:off x="4242136" y="2019695"/>
            <a:ext cx="0" cy="36125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D74B496-1522-5894-5618-F33EE71DB13E}"/>
              </a:ext>
            </a:extLst>
          </p:cNvPr>
          <p:cNvCxnSpPr>
            <a:cxnSpLocks/>
          </p:cNvCxnSpPr>
          <p:nvPr/>
        </p:nvCxnSpPr>
        <p:spPr>
          <a:xfrm>
            <a:off x="4242136" y="2875628"/>
            <a:ext cx="0" cy="3988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CAC054F4-7788-9224-58F7-3A798BE4040E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 rot="10800000" flipH="1" flipV="1">
            <a:off x="3308997" y="2489631"/>
            <a:ext cx="1873" cy="893509"/>
          </a:xfrm>
          <a:prstGeom prst="bentConnector3">
            <a:avLst>
              <a:gd name="adj1" fmla="val -1602568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AD34442-6A60-AD08-06F8-4A8B10BCAFBF}"/>
                  </a:ext>
                </a:extLst>
              </p:cNvPr>
              <p:cNvSpPr/>
              <p:nvPr/>
            </p:nvSpPr>
            <p:spPr>
              <a:xfrm flipH="1">
                <a:off x="1407392" y="1009088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AD34442-6A60-AD08-06F8-4A8B10BCA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07392" y="1009088"/>
                <a:ext cx="1866275" cy="217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E419520-0A32-E689-2AEF-DCE9E12AC10B}"/>
                  </a:ext>
                </a:extLst>
              </p:cNvPr>
              <p:cNvSpPr/>
              <p:nvPr/>
            </p:nvSpPr>
            <p:spPr>
              <a:xfrm flipH="1">
                <a:off x="3308997" y="1009089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E419520-0A32-E689-2AEF-DCE9E12AC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08997" y="1009089"/>
                <a:ext cx="1866275" cy="217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51205EA-6FE8-1CFA-D35B-2EB535FD9795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>
            <a:off x="4242134" y="1226446"/>
            <a:ext cx="1874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E9806AA-0DE2-7712-45C8-8070CFF198AA}"/>
                  </a:ext>
                </a:extLst>
              </p:cNvPr>
              <p:cNvSpPr txBox="1"/>
              <p:nvPr/>
            </p:nvSpPr>
            <p:spPr>
              <a:xfrm>
                <a:off x="4279338" y="1269765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E9806AA-0DE2-7712-45C8-8070CFF19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38" y="1269765"/>
                <a:ext cx="80022" cy="123111"/>
              </a:xfrm>
              <a:prstGeom prst="rect">
                <a:avLst/>
              </a:prstGeom>
              <a:blipFill>
                <a:blip r:embed="rId11"/>
                <a:stretch>
                  <a:fillRect l="-12500" r="-125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F11A158-F4EF-B65F-D8CD-5A265E837360}"/>
                  </a:ext>
                </a:extLst>
              </p:cNvPr>
              <p:cNvSpPr txBox="1"/>
              <p:nvPr/>
            </p:nvSpPr>
            <p:spPr>
              <a:xfrm>
                <a:off x="5184878" y="2042441"/>
                <a:ext cx="15414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F11A158-F4EF-B65F-D8CD-5A265E83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78" y="2042441"/>
                <a:ext cx="154145" cy="123111"/>
              </a:xfrm>
              <a:prstGeom prst="rect">
                <a:avLst/>
              </a:prstGeom>
              <a:blipFill>
                <a:blip r:embed="rId12"/>
                <a:stretch>
                  <a:fillRect l="-769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A04BBE-BF95-3568-946C-F3382734BDA1}"/>
                  </a:ext>
                </a:extLst>
              </p:cNvPr>
              <p:cNvSpPr txBox="1"/>
              <p:nvPr/>
            </p:nvSpPr>
            <p:spPr>
              <a:xfrm>
                <a:off x="5198503" y="2892198"/>
                <a:ext cx="1268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A04BBE-BF95-3568-946C-F3382734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03" y="2892198"/>
                <a:ext cx="126894" cy="123111"/>
              </a:xfrm>
              <a:prstGeom prst="rect">
                <a:avLst/>
              </a:prstGeom>
              <a:blipFill>
                <a:blip r:embed="rId13"/>
                <a:stretch>
                  <a:fillRect l="-1818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A8B8735-B18A-3720-43CE-739883A152AF}"/>
                  </a:ext>
                </a:extLst>
              </p:cNvPr>
              <p:cNvSpPr txBox="1"/>
              <p:nvPr/>
            </p:nvSpPr>
            <p:spPr>
              <a:xfrm>
                <a:off x="3060978" y="3226747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A8B8735-B18A-3720-43CE-739883A1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78" y="3226747"/>
                <a:ext cx="80022" cy="123111"/>
              </a:xfrm>
              <a:prstGeom prst="rect">
                <a:avLst/>
              </a:prstGeom>
              <a:blipFill>
                <a:blip r:embed="rId14"/>
                <a:stretch>
                  <a:fillRect l="-12500" r="-125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BA20C83E-F801-66E8-C0BB-9814B991305E}"/>
              </a:ext>
            </a:extLst>
          </p:cNvPr>
          <p:cNvCxnSpPr>
            <a:cxnSpLocks/>
            <a:stCxn id="24" idx="2"/>
            <a:endCxn id="12" idx="3"/>
          </p:cNvCxnSpPr>
          <p:nvPr/>
        </p:nvCxnSpPr>
        <p:spPr>
          <a:xfrm rot="16200000" flipH="1">
            <a:off x="1747352" y="1819622"/>
            <a:ext cx="2156696" cy="97034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69A547C-F6DB-C85E-32F5-48E4789DBE8D}"/>
                  </a:ext>
                </a:extLst>
              </p:cNvPr>
              <p:cNvSpPr txBox="1"/>
              <p:nvPr/>
            </p:nvSpPr>
            <p:spPr>
              <a:xfrm>
                <a:off x="2492741" y="3212906"/>
                <a:ext cx="8188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69A547C-F6DB-C85E-32F5-48E4789DB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41" y="3212906"/>
                <a:ext cx="81881" cy="123111"/>
              </a:xfrm>
              <a:prstGeom prst="rect">
                <a:avLst/>
              </a:prstGeom>
              <a:blipFill>
                <a:blip r:embed="rId15"/>
                <a:stretch>
                  <a:fillRect l="-42857" r="-28571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19D61170-DB6D-3F90-101B-6CBD1E0AD91C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rot="10800000" flipV="1">
            <a:off x="3308999" y="1633698"/>
            <a:ext cx="1873" cy="855933"/>
          </a:xfrm>
          <a:prstGeom prst="bentConnector3">
            <a:avLst>
              <a:gd name="adj1" fmla="val 1612568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0E88A56-C08B-C984-D51E-6E76171D35D2}"/>
                  </a:ext>
                </a:extLst>
              </p:cNvPr>
              <p:cNvSpPr txBox="1"/>
              <p:nvPr/>
            </p:nvSpPr>
            <p:spPr>
              <a:xfrm>
                <a:off x="3057331" y="2327623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0E88A56-C08B-C984-D51E-6E76171D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331" y="2327623"/>
                <a:ext cx="80022" cy="123111"/>
              </a:xfrm>
              <a:prstGeom prst="rect">
                <a:avLst/>
              </a:prstGeom>
              <a:blipFill>
                <a:blip r:embed="rId16"/>
                <a:stretch>
                  <a:fillRect l="-12500" r="-125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三角形 55">
            <a:extLst>
              <a:ext uri="{FF2B5EF4-FFF2-40B4-BE49-F238E27FC236}">
                <a16:creationId xmlns:a16="http://schemas.microsoft.com/office/drawing/2014/main" id="{7B0DD4C5-3DF4-CBA2-AA4C-B1D06F3ABF8E}"/>
              </a:ext>
            </a:extLst>
          </p:cNvPr>
          <p:cNvSpPr/>
          <p:nvPr/>
        </p:nvSpPr>
        <p:spPr>
          <a:xfrm rot="10800000">
            <a:off x="5687763" y="1742377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ABB2B1D-0F5F-2136-D34D-3FC5A641066C}"/>
                  </a:ext>
                </a:extLst>
              </p:cNvPr>
              <p:cNvSpPr/>
              <p:nvPr/>
            </p:nvSpPr>
            <p:spPr>
              <a:xfrm flipH="1">
                <a:off x="5661532" y="1525019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ABB2B1D-0F5F-2136-D34D-3FC5A6410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61532" y="1525019"/>
                <a:ext cx="1866275" cy="217357"/>
              </a:xfrm>
              <a:prstGeom prst="rect">
                <a:avLst/>
              </a:prstGeom>
              <a:blipFill>
                <a:blip r:embed="rId17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9B17C24-45C0-6F3B-1028-1517E70ABCE2}"/>
                  </a:ext>
                </a:extLst>
              </p:cNvPr>
              <p:cNvSpPr txBox="1"/>
              <p:nvPr/>
            </p:nvSpPr>
            <p:spPr>
              <a:xfrm>
                <a:off x="6438376" y="1757583"/>
                <a:ext cx="3125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9B17C24-45C0-6F3B-1028-1517E70A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76" y="1757583"/>
                <a:ext cx="312586" cy="184666"/>
              </a:xfrm>
              <a:prstGeom prst="rect">
                <a:avLst/>
              </a:prstGeom>
              <a:blipFill>
                <a:blip r:embed="rId18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三角形 59">
            <a:extLst>
              <a:ext uri="{FF2B5EF4-FFF2-40B4-BE49-F238E27FC236}">
                <a16:creationId xmlns:a16="http://schemas.microsoft.com/office/drawing/2014/main" id="{54265D91-D5C6-7907-51C5-03E9129BBD4F}"/>
              </a:ext>
            </a:extLst>
          </p:cNvPr>
          <p:cNvSpPr/>
          <p:nvPr/>
        </p:nvSpPr>
        <p:spPr>
          <a:xfrm rot="10800000">
            <a:off x="5687763" y="2598310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5DB3E0-992C-D37D-1D2B-05BFFA33AF48}"/>
                  </a:ext>
                </a:extLst>
              </p:cNvPr>
              <p:cNvSpPr/>
              <p:nvPr/>
            </p:nvSpPr>
            <p:spPr>
              <a:xfrm flipH="1">
                <a:off x="5659659" y="2380952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5DB3E0-992C-D37D-1D2B-05BFFA33A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59659" y="2380952"/>
                <a:ext cx="1868148" cy="217357"/>
              </a:xfrm>
              <a:prstGeom prst="rect">
                <a:avLst/>
              </a:prstGeom>
              <a:blipFill>
                <a:blip r:embed="rId1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B90A86E-2BE4-654F-B833-5503F63123BB}"/>
                  </a:ext>
                </a:extLst>
              </p:cNvPr>
              <p:cNvSpPr txBox="1"/>
              <p:nvPr/>
            </p:nvSpPr>
            <p:spPr>
              <a:xfrm>
                <a:off x="6519328" y="26135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B90A86E-2BE4-654F-B833-5503F6312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28" y="2613516"/>
                <a:ext cx="150682" cy="184666"/>
              </a:xfrm>
              <a:prstGeom prst="rect">
                <a:avLst/>
              </a:prstGeom>
              <a:blipFill>
                <a:blip r:embed="rId20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三角形 65">
            <a:extLst>
              <a:ext uri="{FF2B5EF4-FFF2-40B4-BE49-F238E27FC236}">
                <a16:creationId xmlns:a16="http://schemas.microsoft.com/office/drawing/2014/main" id="{00AF1547-134B-7AB5-B008-5BAEAAF0C679}"/>
              </a:ext>
            </a:extLst>
          </p:cNvPr>
          <p:cNvSpPr/>
          <p:nvPr/>
        </p:nvSpPr>
        <p:spPr>
          <a:xfrm rot="10800000">
            <a:off x="5687763" y="3491819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5409AD7-AC6B-15ED-0933-F8D7356EBA4C}"/>
                  </a:ext>
                </a:extLst>
              </p:cNvPr>
              <p:cNvSpPr/>
              <p:nvPr/>
            </p:nvSpPr>
            <p:spPr>
              <a:xfrm flipH="1">
                <a:off x="5661532" y="3274461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5409AD7-AC6B-15ED-0933-F8D7356E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61532" y="3274461"/>
                <a:ext cx="1866275" cy="217357"/>
              </a:xfrm>
              <a:prstGeom prst="rect">
                <a:avLst/>
              </a:prstGeom>
              <a:blipFill>
                <a:blip r:embed="rId2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8BA562F-DF72-5A1F-78F4-869B4E070C5D}"/>
                  </a:ext>
                </a:extLst>
              </p:cNvPr>
              <p:cNvSpPr txBox="1"/>
              <p:nvPr/>
            </p:nvSpPr>
            <p:spPr>
              <a:xfrm>
                <a:off x="6519328" y="350702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8BA562F-DF72-5A1F-78F4-869B4E070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28" y="3507025"/>
                <a:ext cx="150682" cy="184666"/>
              </a:xfrm>
              <a:prstGeom prst="rect">
                <a:avLst/>
              </a:prstGeom>
              <a:blipFill>
                <a:blip r:embed="rId22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9E87BC91-C02A-8589-829D-474547FC6AFD}"/>
              </a:ext>
            </a:extLst>
          </p:cNvPr>
          <p:cNvCxnSpPr>
            <a:cxnSpLocks/>
          </p:cNvCxnSpPr>
          <p:nvPr/>
        </p:nvCxnSpPr>
        <p:spPr>
          <a:xfrm>
            <a:off x="6592797" y="2019694"/>
            <a:ext cx="0" cy="36125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3667BF3B-81CA-CF46-6820-4AB3F000552D}"/>
              </a:ext>
            </a:extLst>
          </p:cNvPr>
          <p:cNvCxnSpPr>
            <a:cxnSpLocks/>
          </p:cNvCxnSpPr>
          <p:nvPr/>
        </p:nvCxnSpPr>
        <p:spPr>
          <a:xfrm>
            <a:off x="6592797" y="2875627"/>
            <a:ext cx="0" cy="3988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9A1E3087-576D-1A1E-E823-F55F5C3E0A33}"/>
              </a:ext>
            </a:extLst>
          </p:cNvPr>
          <p:cNvCxnSpPr>
            <a:cxnSpLocks/>
            <a:stCxn id="61" idx="1"/>
            <a:endCxn id="67" idx="1"/>
          </p:cNvCxnSpPr>
          <p:nvPr/>
        </p:nvCxnSpPr>
        <p:spPr>
          <a:xfrm>
            <a:off x="7527807" y="2489631"/>
            <a:ext cx="12700" cy="893509"/>
          </a:xfrm>
          <a:prstGeom prst="bentConnector3">
            <a:avLst>
              <a:gd name="adj1" fmla="val 255129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88EB3E9-E2AF-2277-1DB1-FBF0CC0BCD6A}"/>
                  </a:ext>
                </a:extLst>
              </p:cNvPr>
              <p:cNvSpPr/>
              <p:nvPr/>
            </p:nvSpPr>
            <p:spPr>
              <a:xfrm flipH="1">
                <a:off x="7590582" y="1009087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88EB3E9-E2AF-2277-1DB1-FBF0CC0BC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0582" y="1009087"/>
                <a:ext cx="1866275" cy="21735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31D292B-94FC-92AA-C637-B7EBCBE03E93}"/>
                  </a:ext>
                </a:extLst>
              </p:cNvPr>
              <p:cNvSpPr/>
              <p:nvPr/>
            </p:nvSpPr>
            <p:spPr>
              <a:xfrm flipH="1">
                <a:off x="5659658" y="1009088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31D292B-94FC-92AA-C637-B7EBCBE03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59658" y="1009088"/>
                <a:ext cx="1866275" cy="21735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695C5AE-326C-F80B-4C80-BD48E204B5D0}"/>
              </a:ext>
            </a:extLst>
          </p:cNvPr>
          <p:cNvCxnSpPr>
            <a:cxnSpLocks/>
            <a:stCxn id="74" idx="2"/>
            <a:endCxn id="57" idx="0"/>
          </p:cNvCxnSpPr>
          <p:nvPr/>
        </p:nvCxnSpPr>
        <p:spPr>
          <a:xfrm>
            <a:off x="6592795" y="1226445"/>
            <a:ext cx="1874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3EE1D7-60A0-A14F-7A17-B8E0FF9E9920}"/>
                  </a:ext>
                </a:extLst>
              </p:cNvPr>
              <p:cNvSpPr txBox="1"/>
              <p:nvPr/>
            </p:nvSpPr>
            <p:spPr>
              <a:xfrm>
                <a:off x="6629999" y="1269764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3EE1D7-60A0-A14F-7A17-B8E0FF9E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999" y="1269764"/>
                <a:ext cx="80022" cy="123111"/>
              </a:xfrm>
              <a:prstGeom prst="rect">
                <a:avLst/>
              </a:prstGeom>
              <a:blipFill>
                <a:blip r:embed="rId14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D7E3AF0-8165-9F86-6B16-9782D24CABA2}"/>
                  </a:ext>
                </a:extLst>
              </p:cNvPr>
              <p:cNvSpPr txBox="1"/>
              <p:nvPr/>
            </p:nvSpPr>
            <p:spPr>
              <a:xfrm>
                <a:off x="5542614" y="2051498"/>
                <a:ext cx="15651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D7E3AF0-8165-9F86-6B16-9782D24C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14" y="2051498"/>
                <a:ext cx="156517" cy="123111"/>
              </a:xfrm>
              <a:prstGeom prst="rect">
                <a:avLst/>
              </a:prstGeom>
              <a:blipFill>
                <a:blip r:embed="rId25"/>
                <a:stretch>
                  <a:fillRect l="-15385" r="-769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ADAD9F3-7ED7-FAA3-C254-58111E51D67A}"/>
                  </a:ext>
                </a:extLst>
              </p:cNvPr>
              <p:cNvSpPr txBox="1"/>
              <p:nvPr/>
            </p:nvSpPr>
            <p:spPr>
              <a:xfrm>
                <a:off x="5556239" y="2900092"/>
                <a:ext cx="1292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ADAD9F3-7ED7-FAA3-C254-58111E51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39" y="2900092"/>
                <a:ext cx="129266" cy="123111"/>
              </a:xfrm>
              <a:prstGeom prst="rect">
                <a:avLst/>
              </a:prstGeom>
              <a:blipFill>
                <a:blip r:embed="rId26"/>
                <a:stretch>
                  <a:fillRect l="-18182" r="-909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C193401-811B-77F3-BF13-F24D59FA990F}"/>
                  </a:ext>
                </a:extLst>
              </p:cNvPr>
              <p:cNvSpPr txBox="1"/>
              <p:nvPr/>
            </p:nvSpPr>
            <p:spPr>
              <a:xfrm>
                <a:off x="7741653" y="3212904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C193401-811B-77F3-BF13-F24D59FA9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53" y="3212904"/>
                <a:ext cx="80022" cy="123111"/>
              </a:xfrm>
              <a:prstGeom prst="rect">
                <a:avLst/>
              </a:prstGeom>
              <a:blipFill>
                <a:blip r:embed="rId27"/>
                <a:stretch>
                  <a:fillRect l="-14286" r="-1428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ACC72EA7-D8A4-0446-D909-43B33058E386}"/>
              </a:ext>
            </a:extLst>
          </p:cNvPr>
          <p:cNvCxnSpPr>
            <a:cxnSpLocks/>
            <a:stCxn id="73" idx="2"/>
            <a:endCxn id="67" idx="1"/>
          </p:cNvCxnSpPr>
          <p:nvPr/>
        </p:nvCxnSpPr>
        <p:spPr>
          <a:xfrm rot="5400000">
            <a:off x="6947415" y="1806836"/>
            <a:ext cx="2156696" cy="99591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3C8738E-A44B-E68A-3DB1-A2AA1E8EB303}"/>
                  </a:ext>
                </a:extLst>
              </p:cNvPr>
              <p:cNvSpPr txBox="1"/>
              <p:nvPr/>
            </p:nvSpPr>
            <p:spPr>
              <a:xfrm>
                <a:off x="8216779" y="3212904"/>
                <a:ext cx="8188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3C8738E-A44B-E68A-3DB1-A2AA1E8EB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79" y="3212904"/>
                <a:ext cx="81881" cy="123111"/>
              </a:xfrm>
              <a:prstGeom prst="rect">
                <a:avLst/>
              </a:prstGeom>
              <a:blipFill>
                <a:blip r:embed="rId28"/>
                <a:stretch>
                  <a:fillRect l="-42857" r="-28571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D118DE43-3F26-AC5E-F19F-2BEA268112C7}"/>
              </a:ext>
            </a:extLst>
          </p:cNvPr>
          <p:cNvCxnSpPr>
            <a:cxnSpLocks/>
            <a:stCxn id="57" idx="1"/>
            <a:endCxn id="61" idx="1"/>
          </p:cNvCxnSpPr>
          <p:nvPr/>
        </p:nvCxnSpPr>
        <p:spPr>
          <a:xfrm>
            <a:off x="7527807" y="1633698"/>
            <a:ext cx="12700" cy="855933"/>
          </a:xfrm>
          <a:prstGeom prst="bentConnector3">
            <a:avLst>
              <a:gd name="adj1" fmla="val 2551307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2BD9565-1F8D-D815-759C-F00EECBC0DAB}"/>
                  </a:ext>
                </a:extLst>
              </p:cNvPr>
              <p:cNvSpPr txBox="1"/>
              <p:nvPr/>
            </p:nvSpPr>
            <p:spPr>
              <a:xfrm>
                <a:off x="7741653" y="2335298"/>
                <a:ext cx="800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2BD9565-1F8D-D815-759C-F00EECBC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53" y="2335298"/>
                <a:ext cx="80022" cy="123111"/>
              </a:xfrm>
              <a:prstGeom prst="rect">
                <a:avLst/>
              </a:prstGeom>
              <a:blipFill>
                <a:blip r:embed="rId2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336DC43-DD7D-CFBD-EBE9-9A8FB4B000FA}"/>
                  </a:ext>
                </a:extLst>
              </p:cNvPr>
              <p:cNvSpPr/>
              <p:nvPr/>
            </p:nvSpPr>
            <p:spPr>
              <a:xfrm flipH="1">
                <a:off x="4503879" y="4973900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336DC43-DD7D-CFBD-EBE9-9A8FB4B00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03879" y="4973900"/>
                <a:ext cx="1866275" cy="2173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三角形 95">
            <a:extLst>
              <a:ext uri="{FF2B5EF4-FFF2-40B4-BE49-F238E27FC236}">
                <a16:creationId xmlns:a16="http://schemas.microsoft.com/office/drawing/2014/main" id="{BB8F581C-06CB-8555-C7D1-6E1BE0EE4C8A}"/>
              </a:ext>
            </a:extLst>
          </p:cNvPr>
          <p:cNvSpPr/>
          <p:nvPr/>
        </p:nvSpPr>
        <p:spPr>
          <a:xfrm rot="10800000">
            <a:off x="4530111" y="4447301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89BC372-636C-A238-8935-44F8829F7E4A}"/>
              </a:ext>
            </a:extLst>
          </p:cNvPr>
          <p:cNvSpPr/>
          <p:nvPr/>
        </p:nvSpPr>
        <p:spPr>
          <a:xfrm flipH="1">
            <a:off x="4495713" y="4330671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298C85-5EE9-45CD-E94D-2A8E8866FFB4}"/>
              </a:ext>
            </a:extLst>
          </p:cNvPr>
          <p:cNvSpPr/>
          <p:nvPr/>
        </p:nvSpPr>
        <p:spPr>
          <a:xfrm flipH="1">
            <a:off x="5986872" y="4323417"/>
            <a:ext cx="391449" cy="21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23404A3D-3310-1C64-405E-60CB262EE802}"/>
              </a:ext>
            </a:extLst>
          </p:cNvPr>
          <p:cNvCxnSpPr>
            <a:cxnSpLocks/>
            <a:stCxn id="11" idx="0"/>
            <a:endCxn id="98" idx="3"/>
          </p:cNvCxnSpPr>
          <p:nvPr/>
        </p:nvCxnSpPr>
        <p:spPr>
          <a:xfrm rot="16200000" flipH="1">
            <a:off x="4034754" y="3978390"/>
            <a:ext cx="670213" cy="251705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57297302-2C68-240F-13B2-E5ABB2FC6A89}"/>
              </a:ext>
            </a:extLst>
          </p:cNvPr>
          <p:cNvCxnSpPr>
            <a:cxnSpLocks/>
            <a:stCxn id="66" idx="0"/>
            <a:endCxn id="99" idx="1"/>
          </p:cNvCxnSpPr>
          <p:nvPr/>
        </p:nvCxnSpPr>
        <p:spPr>
          <a:xfrm rot="5400000">
            <a:off x="6155015" y="3992442"/>
            <a:ext cx="662960" cy="21634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48B46AF-6CFD-0F9A-4CEE-7425B9FAE277}"/>
                  </a:ext>
                </a:extLst>
              </p:cNvPr>
              <p:cNvSpPr txBox="1"/>
              <p:nvPr/>
            </p:nvSpPr>
            <p:spPr>
              <a:xfrm>
                <a:off x="5370331" y="448471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48B46AF-6CFD-0F9A-4CEE-7425B9FA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31" y="4484713"/>
                <a:ext cx="133370" cy="184666"/>
              </a:xfrm>
              <a:prstGeom prst="rect">
                <a:avLst/>
              </a:prstGeom>
              <a:blipFill>
                <a:blip r:embed="rId31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B53BBF7E-F67C-8763-711B-7C7C16E97117}"/>
              </a:ext>
            </a:extLst>
          </p:cNvPr>
          <p:cNvCxnSpPr>
            <a:cxnSpLocks/>
            <a:stCxn id="96" idx="0"/>
            <a:endCxn id="95" idx="0"/>
          </p:cNvCxnSpPr>
          <p:nvPr/>
        </p:nvCxnSpPr>
        <p:spPr>
          <a:xfrm flipH="1">
            <a:off x="5437016" y="4724618"/>
            <a:ext cx="1" cy="24928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7B87B10A-801F-AA76-9926-8421A4A6EECA}"/>
                  </a:ext>
                </a:extLst>
              </p:cNvPr>
              <p:cNvSpPr txBox="1"/>
              <p:nvPr/>
            </p:nvSpPr>
            <p:spPr>
              <a:xfrm>
                <a:off x="4292259" y="4256013"/>
                <a:ext cx="11881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7B87B10A-801F-AA76-9926-8421A4A6E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59" y="4256013"/>
                <a:ext cx="118814" cy="123111"/>
              </a:xfrm>
              <a:prstGeom prst="rect">
                <a:avLst/>
              </a:prstGeom>
              <a:blipFill>
                <a:blip r:embed="rId32"/>
                <a:stretch>
                  <a:fillRect l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F69E213-1418-31AF-1D93-26D95DCD2165}"/>
                  </a:ext>
                </a:extLst>
              </p:cNvPr>
              <p:cNvSpPr txBox="1"/>
              <p:nvPr/>
            </p:nvSpPr>
            <p:spPr>
              <a:xfrm>
                <a:off x="6397542" y="4255032"/>
                <a:ext cx="121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F69E213-1418-31AF-1D93-26D95DCD2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42" y="4255032"/>
                <a:ext cx="121187" cy="123111"/>
              </a:xfrm>
              <a:prstGeom prst="rect">
                <a:avLst/>
              </a:prstGeom>
              <a:blipFill>
                <a:blip r:embed="rId33"/>
                <a:stretch>
                  <a:fillRect l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肘形连接符 124">
            <a:extLst>
              <a:ext uri="{FF2B5EF4-FFF2-40B4-BE49-F238E27FC236}">
                <a16:creationId xmlns:a16="http://schemas.microsoft.com/office/drawing/2014/main" id="{E48EBCEF-89D3-3F0C-2EAA-100565598019}"/>
              </a:ext>
            </a:extLst>
          </p:cNvPr>
          <p:cNvCxnSpPr>
            <a:cxnSpLocks/>
            <a:stCxn id="127" idx="3"/>
            <a:endCxn id="96" idx="3"/>
          </p:cNvCxnSpPr>
          <p:nvPr/>
        </p:nvCxnSpPr>
        <p:spPr>
          <a:xfrm>
            <a:off x="4248135" y="3034370"/>
            <a:ext cx="1188882" cy="1412931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28566841-C4A4-6E3E-E099-C6009181B853}"/>
              </a:ext>
            </a:extLst>
          </p:cNvPr>
          <p:cNvSpPr/>
          <p:nvPr/>
        </p:nvSpPr>
        <p:spPr>
          <a:xfrm>
            <a:off x="3878190" y="2890835"/>
            <a:ext cx="369945" cy="287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5E4C15F-0F7A-EF62-4026-6FEF1B076279}"/>
              </a:ext>
            </a:extLst>
          </p:cNvPr>
          <p:cNvSpPr/>
          <p:nvPr/>
        </p:nvSpPr>
        <p:spPr>
          <a:xfrm>
            <a:off x="3878190" y="2031948"/>
            <a:ext cx="369945" cy="287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EE01E28C-4F9A-BF63-8A13-7E83A0BE3C01}"/>
              </a:ext>
            </a:extLst>
          </p:cNvPr>
          <p:cNvCxnSpPr>
            <a:cxnSpLocks/>
            <a:stCxn id="128" idx="3"/>
            <a:endCxn id="96" idx="3"/>
          </p:cNvCxnSpPr>
          <p:nvPr/>
        </p:nvCxnSpPr>
        <p:spPr>
          <a:xfrm>
            <a:off x="4248135" y="2175483"/>
            <a:ext cx="1188882" cy="227181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BBD34D79-59AB-5C17-3BC2-05576A1E652C}"/>
              </a:ext>
            </a:extLst>
          </p:cNvPr>
          <p:cNvSpPr/>
          <p:nvPr/>
        </p:nvSpPr>
        <p:spPr>
          <a:xfrm>
            <a:off x="6592277" y="2890835"/>
            <a:ext cx="369945" cy="287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5DEE186-59EF-DD46-8C08-C9AAB22B09E2}"/>
              </a:ext>
            </a:extLst>
          </p:cNvPr>
          <p:cNvSpPr/>
          <p:nvPr/>
        </p:nvSpPr>
        <p:spPr>
          <a:xfrm>
            <a:off x="6592277" y="2031948"/>
            <a:ext cx="369945" cy="287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肘形连接符 140">
            <a:extLst>
              <a:ext uri="{FF2B5EF4-FFF2-40B4-BE49-F238E27FC236}">
                <a16:creationId xmlns:a16="http://schemas.microsoft.com/office/drawing/2014/main" id="{0E2B44CD-EF08-0645-8FF4-7C8A1BBC41A3}"/>
              </a:ext>
            </a:extLst>
          </p:cNvPr>
          <p:cNvCxnSpPr>
            <a:cxnSpLocks/>
            <a:stCxn id="140" idx="1"/>
            <a:endCxn id="96" idx="3"/>
          </p:cNvCxnSpPr>
          <p:nvPr/>
        </p:nvCxnSpPr>
        <p:spPr>
          <a:xfrm rot="10800000" flipV="1">
            <a:off x="5437017" y="2175483"/>
            <a:ext cx="1155260" cy="227181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>
            <a:extLst>
              <a:ext uri="{FF2B5EF4-FFF2-40B4-BE49-F238E27FC236}">
                <a16:creationId xmlns:a16="http://schemas.microsoft.com/office/drawing/2014/main" id="{F7C341E4-BA0C-7915-2F17-3CB5E94B3630}"/>
              </a:ext>
            </a:extLst>
          </p:cNvPr>
          <p:cNvCxnSpPr>
            <a:cxnSpLocks/>
            <a:stCxn id="138" idx="1"/>
            <a:endCxn id="96" idx="3"/>
          </p:cNvCxnSpPr>
          <p:nvPr/>
        </p:nvCxnSpPr>
        <p:spPr>
          <a:xfrm rot="10800000" flipV="1">
            <a:off x="5437017" y="3034369"/>
            <a:ext cx="1155260" cy="1412931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886F2DB-3A13-BC9B-48C8-BA7683ADA9D1}"/>
                  </a:ext>
                </a:extLst>
              </p:cNvPr>
              <p:cNvSpPr/>
              <p:nvPr/>
            </p:nvSpPr>
            <p:spPr>
              <a:xfrm flipH="1">
                <a:off x="1411645" y="1185008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d>
                        <m:dPr>
                          <m:ctrlPr>
                            <a:rPr kumimoji="1" lang="en-US" altLang="zh-C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kumimoji="1"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886F2DB-3A13-BC9B-48C8-BA7683ADA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1645" y="1185008"/>
                <a:ext cx="1866275" cy="217357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三角形 54">
            <a:extLst>
              <a:ext uri="{FF2B5EF4-FFF2-40B4-BE49-F238E27FC236}">
                <a16:creationId xmlns:a16="http://schemas.microsoft.com/office/drawing/2014/main" id="{FB941829-E63E-C7E8-B4DC-2DFC5953604F}"/>
              </a:ext>
            </a:extLst>
          </p:cNvPr>
          <p:cNvSpPr/>
          <p:nvPr/>
        </p:nvSpPr>
        <p:spPr>
          <a:xfrm rot="10800000">
            <a:off x="1437876" y="2258299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5D8890A-FCCA-C6F9-FBCF-8F6030FEDAD3}"/>
                  </a:ext>
                </a:extLst>
              </p:cNvPr>
              <p:cNvSpPr/>
              <p:nvPr/>
            </p:nvSpPr>
            <p:spPr>
              <a:xfrm flipH="1">
                <a:off x="1409772" y="2040941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abs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5D8890A-FCCA-C6F9-FBCF-8F6030FE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09772" y="2040941"/>
                <a:ext cx="1868148" cy="217357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4D33789-C083-6CE6-8751-86A3D83D0110}"/>
                  </a:ext>
                </a:extLst>
              </p:cNvPr>
              <p:cNvSpPr txBox="1"/>
              <p:nvPr/>
            </p:nvSpPr>
            <p:spPr>
              <a:xfrm>
                <a:off x="2197882" y="2289407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4D33789-C083-6CE6-8751-86A3D83D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82" y="2289407"/>
                <a:ext cx="293350" cy="184666"/>
              </a:xfrm>
              <a:prstGeom prst="rect">
                <a:avLst/>
              </a:prstGeom>
              <a:blipFill>
                <a:blip r:embed="rId5"/>
                <a:stretch>
                  <a:fillRect l="-12500" r="-8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三角形 62">
            <a:extLst>
              <a:ext uri="{FF2B5EF4-FFF2-40B4-BE49-F238E27FC236}">
                <a16:creationId xmlns:a16="http://schemas.microsoft.com/office/drawing/2014/main" id="{D0E6F5F8-5A75-FFD9-C381-4BCB9B5965BF}"/>
              </a:ext>
            </a:extLst>
          </p:cNvPr>
          <p:cNvSpPr/>
          <p:nvPr/>
        </p:nvSpPr>
        <p:spPr>
          <a:xfrm rot="10800000">
            <a:off x="1437876" y="3151808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1D213-C6C7-2EEF-D48A-800EAF2BD3AF}"/>
                  </a:ext>
                </a:extLst>
              </p:cNvPr>
              <p:cNvSpPr/>
              <p:nvPr/>
            </p:nvSpPr>
            <p:spPr>
              <a:xfrm flipH="1">
                <a:off x="1411645" y="2934450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1D213-C6C7-2EEF-D48A-800EAF2BD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1645" y="2934450"/>
                <a:ext cx="1866275" cy="217357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696244-E588-7B56-A282-109DCB8497F0}"/>
                  </a:ext>
                </a:extLst>
              </p:cNvPr>
              <p:cNvSpPr txBox="1"/>
              <p:nvPr/>
            </p:nvSpPr>
            <p:spPr>
              <a:xfrm>
                <a:off x="2209583" y="3183469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696244-E588-7B56-A282-109DCB849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83" y="3183469"/>
                <a:ext cx="293350" cy="184666"/>
              </a:xfrm>
              <a:prstGeom prst="rect">
                <a:avLst/>
              </a:prstGeom>
              <a:blipFill>
                <a:blip r:embed="rId7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3F97142A-9E04-B7FE-0B3D-891136D3907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342910" y="1402365"/>
            <a:ext cx="1872" cy="63857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E898D76-F441-69DF-18CF-A3C767BDF1D1}"/>
              </a:ext>
            </a:extLst>
          </p:cNvPr>
          <p:cNvCxnSpPr>
            <a:cxnSpLocks/>
          </p:cNvCxnSpPr>
          <p:nvPr/>
        </p:nvCxnSpPr>
        <p:spPr>
          <a:xfrm>
            <a:off x="2342910" y="2535616"/>
            <a:ext cx="0" cy="3988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00455DB4-BB57-608C-487A-CEE2D6660C60}"/>
              </a:ext>
            </a:extLst>
          </p:cNvPr>
          <p:cNvCxnSpPr>
            <a:cxnSpLocks/>
            <a:stCxn id="53" idx="3"/>
            <a:endCxn id="64" idx="3"/>
          </p:cNvCxnSpPr>
          <p:nvPr/>
        </p:nvCxnSpPr>
        <p:spPr>
          <a:xfrm rot="10800000" flipV="1">
            <a:off x="1411645" y="1293687"/>
            <a:ext cx="12700" cy="1749442"/>
          </a:xfrm>
          <a:prstGeom prst="bentConnector3">
            <a:avLst>
              <a:gd name="adj1" fmla="val 2622858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AB52F93-B7D6-F681-507B-B06FBC7DC008}"/>
              </a:ext>
            </a:extLst>
          </p:cNvPr>
          <p:cNvCxnSpPr>
            <a:cxnSpLocks/>
            <a:stCxn id="63" idx="0"/>
            <a:endCxn id="88" idx="0"/>
          </p:cNvCxnSpPr>
          <p:nvPr/>
        </p:nvCxnSpPr>
        <p:spPr>
          <a:xfrm flipH="1">
            <a:off x="2342909" y="3429125"/>
            <a:ext cx="1873" cy="298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A1FCE01-C900-5F9A-EC33-5F464EA71E0F}"/>
                  </a:ext>
                </a:extLst>
              </p:cNvPr>
              <p:cNvSpPr/>
              <p:nvPr/>
            </p:nvSpPr>
            <p:spPr>
              <a:xfrm flipH="1">
                <a:off x="1409772" y="3727699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A1FCE01-C900-5F9A-EC33-5F464EA71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09772" y="3727699"/>
                <a:ext cx="1866275" cy="2173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731CE38-DD42-7228-FB19-0FB366E40516}"/>
                  </a:ext>
                </a:extLst>
              </p:cNvPr>
              <p:cNvSpPr/>
              <p:nvPr/>
            </p:nvSpPr>
            <p:spPr>
              <a:xfrm flipH="1">
                <a:off x="3357139" y="2040941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731CE38-DD42-7228-FB19-0FB366E40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7139" y="2040941"/>
                <a:ext cx="1866275" cy="217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59AE1C5-0002-A916-DB68-B36856D341A8}"/>
                  </a:ext>
                </a:extLst>
              </p:cNvPr>
              <p:cNvSpPr/>
              <p:nvPr/>
            </p:nvSpPr>
            <p:spPr>
              <a:xfrm flipH="1">
                <a:off x="378271" y="638062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59AE1C5-0002-A916-DB68-B36856D34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8271" y="638062"/>
                <a:ext cx="1866275" cy="217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124D7A95-C274-0FB9-976A-A9438B0C9D07}"/>
              </a:ext>
            </a:extLst>
          </p:cNvPr>
          <p:cNvCxnSpPr>
            <a:cxnSpLocks/>
            <a:stCxn id="90" idx="2"/>
            <a:endCxn id="53" idx="0"/>
          </p:cNvCxnSpPr>
          <p:nvPr/>
        </p:nvCxnSpPr>
        <p:spPr>
          <a:xfrm>
            <a:off x="1311408" y="855419"/>
            <a:ext cx="1033374" cy="32958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2B24A68-B509-0C6A-1E75-8F99AC828EA6}"/>
                  </a:ext>
                </a:extLst>
              </p:cNvPr>
              <p:cNvSpPr txBox="1"/>
              <p:nvPr/>
            </p:nvSpPr>
            <p:spPr>
              <a:xfrm>
                <a:off x="1930410" y="868848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2B24A68-B509-0C6A-1E75-8F99AC82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10" y="868848"/>
                <a:ext cx="121700" cy="184666"/>
              </a:xfrm>
              <a:prstGeom prst="rect">
                <a:avLst/>
              </a:prstGeom>
              <a:blipFill>
                <a:blip r:embed="rId11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D069B48-1533-80EF-62ED-6ECAD27F36E6}"/>
                  </a:ext>
                </a:extLst>
              </p:cNvPr>
              <p:cNvSpPr txBox="1"/>
              <p:nvPr/>
            </p:nvSpPr>
            <p:spPr>
              <a:xfrm>
                <a:off x="2369532" y="1610648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D069B48-1533-80EF-62ED-6ECAD27F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32" y="1610648"/>
                <a:ext cx="121700" cy="184666"/>
              </a:xfrm>
              <a:prstGeom prst="rect">
                <a:avLst/>
              </a:prstGeom>
              <a:blipFill>
                <a:blip r:embed="rId12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81FF802-3A33-0ED4-0BB3-F5FD7F9CBC69}"/>
                  </a:ext>
                </a:extLst>
              </p:cNvPr>
              <p:cNvSpPr txBox="1"/>
              <p:nvPr/>
            </p:nvSpPr>
            <p:spPr>
              <a:xfrm>
                <a:off x="2500662" y="2629473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81FF802-3A33-0ED4-0BB3-F5FD7F9CB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62" y="2629473"/>
                <a:ext cx="129907" cy="184666"/>
              </a:xfrm>
              <a:prstGeom prst="rect">
                <a:avLst/>
              </a:prstGeom>
              <a:blipFill>
                <a:blip r:embed="rId13"/>
                <a:stretch>
                  <a:fillRect l="-25000" r="-166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A5233FC-5AB0-293E-6356-CE8FFDB0CE75}"/>
                  </a:ext>
                </a:extLst>
              </p:cNvPr>
              <p:cNvSpPr txBox="1"/>
              <p:nvPr/>
            </p:nvSpPr>
            <p:spPr>
              <a:xfrm>
                <a:off x="1150220" y="2796736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A5233FC-5AB0-293E-6356-CE8FFDB0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20" y="2796736"/>
                <a:ext cx="121700" cy="184666"/>
              </a:xfrm>
              <a:prstGeom prst="rect">
                <a:avLst/>
              </a:prstGeom>
              <a:blipFill>
                <a:blip r:embed="rId14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556C108B-049C-9FFC-8F43-CD85153643F4}"/>
              </a:ext>
            </a:extLst>
          </p:cNvPr>
          <p:cNvCxnSpPr>
            <a:cxnSpLocks/>
            <a:stCxn id="89" idx="2"/>
            <a:endCxn id="64" idx="1"/>
          </p:cNvCxnSpPr>
          <p:nvPr/>
        </p:nvCxnSpPr>
        <p:spPr>
          <a:xfrm rot="5400000">
            <a:off x="3391683" y="2144535"/>
            <a:ext cx="784831" cy="101235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19500F6-50C0-9264-ED2C-550F13E9C083}"/>
                  </a:ext>
                </a:extLst>
              </p:cNvPr>
              <p:cNvSpPr txBox="1"/>
              <p:nvPr/>
            </p:nvSpPr>
            <p:spPr>
              <a:xfrm>
                <a:off x="3519155" y="2827850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19500F6-50C0-9264-ED2C-550F13E9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155" y="2827850"/>
                <a:ext cx="124458" cy="184666"/>
              </a:xfrm>
              <a:prstGeom prst="rect">
                <a:avLst/>
              </a:prstGeom>
              <a:blipFill>
                <a:blip r:embed="rId15"/>
                <a:stretch>
                  <a:fillRect l="-25000" r="-16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CEBAF43-A943-8B8E-564C-155525D734AC}"/>
                  </a:ext>
                </a:extLst>
              </p:cNvPr>
              <p:cNvSpPr/>
              <p:nvPr/>
            </p:nvSpPr>
            <p:spPr>
              <a:xfrm flipH="1">
                <a:off x="2390379" y="638062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CEBAF43-A943-8B8E-564C-155525D73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90379" y="638062"/>
                <a:ext cx="1866275" cy="2173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634A8C4-5A02-97D2-77DC-1B6ED168BA08}"/>
              </a:ext>
            </a:extLst>
          </p:cNvPr>
          <p:cNvCxnSpPr>
            <a:cxnSpLocks/>
            <a:stCxn id="113" idx="2"/>
            <a:endCxn id="53" idx="0"/>
          </p:cNvCxnSpPr>
          <p:nvPr/>
        </p:nvCxnSpPr>
        <p:spPr>
          <a:xfrm flipH="1">
            <a:off x="2344782" y="855419"/>
            <a:ext cx="978734" cy="32958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D094F2A-1A94-33DC-9565-024D3D6222B7}"/>
                  </a:ext>
                </a:extLst>
              </p:cNvPr>
              <p:cNvSpPr txBox="1"/>
              <p:nvPr/>
            </p:nvSpPr>
            <p:spPr>
              <a:xfrm>
                <a:off x="3102758" y="901745"/>
                <a:ext cx="1244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D094F2A-1A94-33DC-9565-024D3D6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58" y="901745"/>
                <a:ext cx="124457" cy="184666"/>
              </a:xfrm>
              <a:prstGeom prst="rect">
                <a:avLst/>
              </a:prstGeom>
              <a:blipFill>
                <a:blip r:embed="rId17"/>
                <a:stretch>
                  <a:fillRect l="-40000" r="-4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73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886F2DB-3A13-BC9B-48C8-BA7683ADA9D1}"/>
                  </a:ext>
                </a:extLst>
              </p:cNvPr>
              <p:cNvSpPr/>
              <p:nvPr/>
            </p:nvSpPr>
            <p:spPr>
              <a:xfrm flipH="1">
                <a:off x="2474090" y="1350471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d>
                        <m:dPr>
                          <m:ctrlPr>
                            <a:rPr kumimoji="1" lang="en-US" altLang="zh-C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kumimoji="1"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886F2DB-3A13-BC9B-48C8-BA7683ADA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4090" y="1350471"/>
                <a:ext cx="1866275" cy="217357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三角形 54">
            <a:extLst>
              <a:ext uri="{FF2B5EF4-FFF2-40B4-BE49-F238E27FC236}">
                <a16:creationId xmlns:a16="http://schemas.microsoft.com/office/drawing/2014/main" id="{FB941829-E63E-C7E8-B4DC-2DFC5953604F}"/>
              </a:ext>
            </a:extLst>
          </p:cNvPr>
          <p:cNvSpPr/>
          <p:nvPr/>
        </p:nvSpPr>
        <p:spPr>
          <a:xfrm rot="10800000">
            <a:off x="2500321" y="2423762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5D8890A-FCCA-C6F9-FBCF-8F6030FEDAD3}"/>
                  </a:ext>
                </a:extLst>
              </p:cNvPr>
              <p:cNvSpPr/>
              <p:nvPr/>
            </p:nvSpPr>
            <p:spPr>
              <a:xfrm flipH="1">
                <a:off x="2472217" y="2206404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abs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5D8890A-FCCA-C6F9-FBCF-8F6030FE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2217" y="2206404"/>
                <a:ext cx="1868148" cy="217357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4D33789-C083-6CE6-8751-86A3D83D0110}"/>
                  </a:ext>
                </a:extLst>
              </p:cNvPr>
              <p:cNvSpPr txBox="1"/>
              <p:nvPr/>
            </p:nvSpPr>
            <p:spPr>
              <a:xfrm>
                <a:off x="3260327" y="2454870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4D33789-C083-6CE6-8751-86A3D83D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27" y="2454870"/>
                <a:ext cx="293350" cy="184666"/>
              </a:xfrm>
              <a:prstGeom prst="rect">
                <a:avLst/>
              </a:prstGeom>
              <a:blipFill>
                <a:blip r:embed="rId5"/>
                <a:stretch>
                  <a:fillRect l="-125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三角形 62">
            <a:extLst>
              <a:ext uri="{FF2B5EF4-FFF2-40B4-BE49-F238E27FC236}">
                <a16:creationId xmlns:a16="http://schemas.microsoft.com/office/drawing/2014/main" id="{D0E6F5F8-5A75-FFD9-C381-4BCB9B5965BF}"/>
              </a:ext>
            </a:extLst>
          </p:cNvPr>
          <p:cNvSpPr/>
          <p:nvPr/>
        </p:nvSpPr>
        <p:spPr>
          <a:xfrm rot="10800000">
            <a:off x="2500321" y="3832074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1D213-C6C7-2EEF-D48A-800EAF2BD3AF}"/>
                  </a:ext>
                </a:extLst>
              </p:cNvPr>
              <p:cNvSpPr/>
              <p:nvPr/>
            </p:nvSpPr>
            <p:spPr>
              <a:xfrm flipH="1">
                <a:off x="2474090" y="3614716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1D213-C6C7-2EEF-D48A-800EAF2BD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4090" y="3614716"/>
                <a:ext cx="1866275" cy="217357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696244-E588-7B56-A282-109DCB8497F0}"/>
                  </a:ext>
                </a:extLst>
              </p:cNvPr>
              <p:cNvSpPr txBox="1"/>
              <p:nvPr/>
            </p:nvSpPr>
            <p:spPr>
              <a:xfrm>
                <a:off x="3272028" y="386373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696244-E588-7B56-A282-109DCB849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28" y="3863735"/>
                <a:ext cx="293350" cy="184666"/>
              </a:xfrm>
              <a:prstGeom prst="rect">
                <a:avLst/>
              </a:prstGeom>
              <a:blipFill>
                <a:blip r:embed="rId7"/>
                <a:stretch>
                  <a:fillRect l="-12500" r="-8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3F97142A-9E04-B7FE-0B3D-891136D3907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405355" y="1567828"/>
            <a:ext cx="1872" cy="63857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00455DB4-BB57-608C-487A-CEE2D6660C60}"/>
              </a:ext>
            </a:extLst>
          </p:cNvPr>
          <p:cNvCxnSpPr>
            <a:cxnSpLocks/>
            <a:stCxn id="53" idx="3"/>
            <a:endCxn id="64" idx="3"/>
          </p:cNvCxnSpPr>
          <p:nvPr/>
        </p:nvCxnSpPr>
        <p:spPr>
          <a:xfrm rot="10800000" flipV="1">
            <a:off x="2474090" y="1459149"/>
            <a:ext cx="12700" cy="2264245"/>
          </a:xfrm>
          <a:prstGeom prst="bentConnector3">
            <a:avLst>
              <a:gd name="adj1" fmla="val 269143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731CE38-DD42-7228-FB19-0FB366E40516}"/>
                  </a:ext>
                </a:extLst>
              </p:cNvPr>
              <p:cNvSpPr/>
              <p:nvPr/>
            </p:nvSpPr>
            <p:spPr>
              <a:xfrm flipH="1">
                <a:off x="298314" y="1185676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731CE38-DD42-7228-FB19-0FB366E40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314" y="1185676"/>
                <a:ext cx="1866275" cy="2173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59AE1C5-0002-A916-DB68-B36856D341A8}"/>
                  </a:ext>
                </a:extLst>
              </p:cNvPr>
              <p:cNvSpPr/>
              <p:nvPr/>
            </p:nvSpPr>
            <p:spPr>
              <a:xfrm flipH="1">
                <a:off x="1440716" y="80352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59AE1C5-0002-A916-DB68-B36856D34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0716" y="803525"/>
                <a:ext cx="1866275" cy="217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124D7A95-C274-0FB9-976A-A9438B0C9D07}"/>
              </a:ext>
            </a:extLst>
          </p:cNvPr>
          <p:cNvCxnSpPr>
            <a:cxnSpLocks/>
            <a:stCxn id="90" idx="2"/>
            <a:endCxn id="53" idx="0"/>
          </p:cNvCxnSpPr>
          <p:nvPr/>
        </p:nvCxnSpPr>
        <p:spPr>
          <a:xfrm>
            <a:off x="2373853" y="1020882"/>
            <a:ext cx="1033374" cy="32958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2B24A68-B509-0C6A-1E75-8F99AC828EA6}"/>
                  </a:ext>
                </a:extLst>
              </p:cNvPr>
              <p:cNvSpPr txBox="1"/>
              <p:nvPr/>
            </p:nvSpPr>
            <p:spPr>
              <a:xfrm>
                <a:off x="2992855" y="1034311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2B24A68-B509-0C6A-1E75-8F99AC82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55" y="1034311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D069B48-1533-80EF-62ED-6ECAD27F36E6}"/>
                  </a:ext>
                </a:extLst>
              </p:cNvPr>
              <p:cNvSpPr txBox="1"/>
              <p:nvPr/>
            </p:nvSpPr>
            <p:spPr>
              <a:xfrm>
                <a:off x="3431977" y="1776111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D069B48-1533-80EF-62ED-6ECAD27F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77" y="1776111"/>
                <a:ext cx="121700" cy="184666"/>
              </a:xfrm>
              <a:prstGeom prst="rect">
                <a:avLst/>
              </a:prstGeom>
              <a:blipFill>
                <a:blip r:embed="rId11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81FF802-3A33-0ED4-0BB3-F5FD7F9CBC69}"/>
                  </a:ext>
                </a:extLst>
              </p:cNvPr>
              <p:cNvSpPr txBox="1"/>
              <p:nvPr/>
            </p:nvSpPr>
            <p:spPr>
              <a:xfrm>
                <a:off x="3539767" y="2711058"/>
                <a:ext cx="1935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81FF802-3A33-0ED4-0BB3-F5FD7F9CB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67" y="2711058"/>
                <a:ext cx="193578" cy="184666"/>
              </a:xfrm>
              <a:prstGeom prst="rect">
                <a:avLst/>
              </a:prstGeom>
              <a:blipFill>
                <a:blip r:embed="rId12"/>
                <a:stretch>
                  <a:fillRect l="-12500" r="-12500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A5233FC-5AB0-293E-6356-CE8FFDB0CE75}"/>
                  </a:ext>
                </a:extLst>
              </p:cNvPr>
              <p:cNvSpPr txBox="1"/>
              <p:nvPr/>
            </p:nvSpPr>
            <p:spPr>
              <a:xfrm>
                <a:off x="2212665" y="3498366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A5233FC-5AB0-293E-6356-CE8FFDB0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665" y="3498366"/>
                <a:ext cx="121700" cy="184666"/>
              </a:xfrm>
              <a:prstGeom prst="rect">
                <a:avLst/>
              </a:prstGeom>
              <a:blipFill>
                <a:blip r:embed="rId1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556C108B-049C-9FFC-8F43-CD85153643F4}"/>
              </a:ext>
            </a:extLst>
          </p:cNvPr>
          <p:cNvCxnSpPr>
            <a:cxnSpLocks/>
            <a:stCxn id="89" idx="2"/>
            <a:endCxn id="64" idx="3"/>
          </p:cNvCxnSpPr>
          <p:nvPr/>
        </p:nvCxnSpPr>
        <p:spPr>
          <a:xfrm rot="16200000" flipH="1">
            <a:off x="692589" y="1941894"/>
            <a:ext cx="2320362" cy="1242639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19500F6-50C0-9264-ED2C-550F13E9C083}"/>
                  </a:ext>
                </a:extLst>
              </p:cNvPr>
              <p:cNvSpPr txBox="1"/>
              <p:nvPr/>
            </p:nvSpPr>
            <p:spPr>
              <a:xfrm>
                <a:off x="1504954" y="3498366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19500F6-50C0-9264-ED2C-550F13E9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4" y="3498366"/>
                <a:ext cx="124458" cy="184666"/>
              </a:xfrm>
              <a:prstGeom prst="rect">
                <a:avLst/>
              </a:prstGeom>
              <a:blipFill>
                <a:blip r:embed="rId14"/>
                <a:stretch>
                  <a:fillRect l="-27273" r="-2727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CEBAF43-A943-8B8E-564C-155525D734AC}"/>
                  </a:ext>
                </a:extLst>
              </p:cNvPr>
              <p:cNvSpPr/>
              <p:nvPr/>
            </p:nvSpPr>
            <p:spPr>
              <a:xfrm flipH="1">
                <a:off x="3452824" y="80352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CEBAF43-A943-8B8E-564C-155525D73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52824" y="803525"/>
                <a:ext cx="1866275" cy="2173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634A8C4-5A02-97D2-77DC-1B6ED168BA08}"/>
              </a:ext>
            </a:extLst>
          </p:cNvPr>
          <p:cNvCxnSpPr>
            <a:cxnSpLocks/>
            <a:stCxn id="113" idx="2"/>
            <a:endCxn id="53" idx="0"/>
          </p:cNvCxnSpPr>
          <p:nvPr/>
        </p:nvCxnSpPr>
        <p:spPr>
          <a:xfrm flipH="1">
            <a:off x="3407227" y="1020882"/>
            <a:ext cx="978734" cy="32958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D094F2A-1A94-33DC-9565-024D3D6222B7}"/>
                  </a:ext>
                </a:extLst>
              </p:cNvPr>
              <p:cNvSpPr txBox="1"/>
              <p:nvPr/>
            </p:nvSpPr>
            <p:spPr>
              <a:xfrm>
                <a:off x="4165203" y="1067208"/>
                <a:ext cx="1244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D094F2A-1A94-33DC-9565-024D3D6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03" y="1067208"/>
                <a:ext cx="124457" cy="184666"/>
              </a:xfrm>
              <a:prstGeom prst="rect">
                <a:avLst/>
              </a:prstGeom>
              <a:blipFill>
                <a:blip r:embed="rId16"/>
                <a:stretch>
                  <a:fillRect l="-27273" r="-272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CB0CE0B-D03A-3E97-2108-49BEC0DF73C3}"/>
                  </a:ext>
                </a:extLst>
              </p:cNvPr>
              <p:cNvSpPr/>
              <p:nvPr/>
            </p:nvSpPr>
            <p:spPr>
              <a:xfrm flipH="1">
                <a:off x="6512861" y="1350471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d>
                        <m:dPr>
                          <m:ctrlPr>
                            <a:rPr kumimoji="1" lang="en-US" altLang="zh-C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kumimoji="1"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CB0CE0B-D03A-3E97-2108-49BEC0DF7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12861" y="1350471"/>
                <a:ext cx="1866275" cy="217357"/>
              </a:xfrm>
              <a:prstGeom prst="rect">
                <a:avLst/>
              </a:prstGeom>
              <a:blipFill>
                <a:blip r:embed="rId1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三角形 10">
            <a:extLst>
              <a:ext uri="{FF2B5EF4-FFF2-40B4-BE49-F238E27FC236}">
                <a16:creationId xmlns:a16="http://schemas.microsoft.com/office/drawing/2014/main" id="{1217258D-ABFB-4B3A-4114-5030A87C3C47}"/>
              </a:ext>
            </a:extLst>
          </p:cNvPr>
          <p:cNvSpPr/>
          <p:nvPr/>
        </p:nvSpPr>
        <p:spPr>
          <a:xfrm rot="10800000">
            <a:off x="6539092" y="2423762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33E045-22C9-1E1D-0470-9F3E3826A8E5}"/>
                  </a:ext>
                </a:extLst>
              </p:cNvPr>
              <p:cNvSpPr/>
              <p:nvPr/>
            </p:nvSpPr>
            <p:spPr>
              <a:xfrm flipH="1">
                <a:off x="6510988" y="2206404"/>
                <a:ext cx="1868148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abs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33E045-22C9-1E1D-0470-9F3E3826A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10988" y="2206404"/>
                <a:ext cx="1868148" cy="217357"/>
              </a:xfrm>
              <a:prstGeom prst="rect">
                <a:avLst/>
              </a:prstGeom>
              <a:blipFill>
                <a:blip r:embed="rId1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E91A5E-0EB6-E0BD-07C3-CC894A244100}"/>
                  </a:ext>
                </a:extLst>
              </p:cNvPr>
              <p:cNvSpPr txBox="1"/>
              <p:nvPr/>
            </p:nvSpPr>
            <p:spPr>
              <a:xfrm>
                <a:off x="7299098" y="2454870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zh-CN" alt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E91A5E-0EB6-E0BD-07C3-CC894A24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8" y="2454870"/>
                <a:ext cx="293350" cy="184666"/>
              </a:xfrm>
              <a:prstGeom prst="rect">
                <a:avLst/>
              </a:prstGeom>
              <a:blipFill>
                <a:blip r:embed="rId19"/>
                <a:stretch>
                  <a:fillRect l="-8333" r="-8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三角形 13">
            <a:extLst>
              <a:ext uri="{FF2B5EF4-FFF2-40B4-BE49-F238E27FC236}">
                <a16:creationId xmlns:a16="http://schemas.microsoft.com/office/drawing/2014/main" id="{25149473-47E2-FC31-B1B9-D7983ED20EC8}"/>
              </a:ext>
            </a:extLst>
          </p:cNvPr>
          <p:cNvSpPr/>
          <p:nvPr/>
        </p:nvSpPr>
        <p:spPr>
          <a:xfrm rot="10800000">
            <a:off x="6539092" y="3832074"/>
            <a:ext cx="1813813" cy="277317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E459F45-F086-A503-FD9A-A7DE690E1902}"/>
                  </a:ext>
                </a:extLst>
              </p:cNvPr>
              <p:cNvSpPr/>
              <p:nvPr/>
            </p:nvSpPr>
            <p:spPr>
              <a:xfrm flipH="1">
                <a:off x="6512861" y="3614716"/>
                <a:ext cx="1866275" cy="217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  <m:r>
                        <a:rPr kumimoji="1" lang="zh-CN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E459F45-F086-A503-FD9A-A7DE690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12861" y="3614716"/>
                <a:ext cx="1866275" cy="217357"/>
              </a:xfrm>
              <a:prstGeom prst="rect">
                <a:avLst/>
              </a:prstGeom>
              <a:blipFill>
                <a:blip r:embed="rId2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439CC4-255D-1245-5FA5-C8474236467A}"/>
                  </a:ext>
                </a:extLst>
              </p:cNvPr>
              <p:cNvSpPr txBox="1"/>
              <p:nvPr/>
            </p:nvSpPr>
            <p:spPr>
              <a:xfrm>
                <a:off x="7310799" y="386373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0,+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439CC4-255D-1245-5FA5-C8474236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99" y="3863735"/>
                <a:ext cx="293350" cy="184666"/>
              </a:xfrm>
              <a:prstGeom prst="rect">
                <a:avLst/>
              </a:prstGeom>
              <a:blipFill>
                <a:blip r:embed="rId7"/>
                <a:stretch>
                  <a:fillRect l="-12500" r="-8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F61623-4940-6EA3-FD3C-308E3261F8A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444126" y="1567828"/>
            <a:ext cx="1872" cy="63857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BF7E67A7-C3F6-79C2-3683-92139CF7EEA9}"/>
              </a:ext>
            </a:extLst>
          </p:cNvPr>
          <p:cNvCxnSpPr>
            <a:cxnSpLocks/>
            <a:stCxn id="10" idx="1"/>
            <a:endCxn id="15" idx="1"/>
          </p:cNvCxnSpPr>
          <p:nvPr/>
        </p:nvCxnSpPr>
        <p:spPr>
          <a:xfrm>
            <a:off x="8379136" y="1459150"/>
            <a:ext cx="12700" cy="2264245"/>
          </a:xfrm>
          <a:prstGeom prst="bentConnector3">
            <a:avLst>
              <a:gd name="adj1" fmla="val 440570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567C648-516B-71E5-5A52-5EE5C62F67F5}"/>
                  </a:ext>
                </a:extLst>
              </p:cNvPr>
              <p:cNvSpPr/>
              <p:nvPr/>
            </p:nvSpPr>
            <p:spPr>
              <a:xfrm flipH="1">
                <a:off x="8685357" y="1159541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567C648-516B-71E5-5A52-5EE5C62F6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85357" y="1159541"/>
                <a:ext cx="1866275" cy="2173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864BCDC-CDB7-658E-82E1-D4EFC5444E3E}"/>
                  </a:ext>
                </a:extLst>
              </p:cNvPr>
              <p:cNvSpPr/>
              <p:nvPr/>
            </p:nvSpPr>
            <p:spPr>
              <a:xfrm flipH="1">
                <a:off x="5479487" y="80352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864BCDC-CDB7-658E-82E1-D4EFC5444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9487" y="803525"/>
                <a:ext cx="1866275" cy="21735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EE815E9-4ECB-AF6D-E58B-750B20ADAAA2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6412624" y="1020882"/>
            <a:ext cx="1033374" cy="32958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98C4730-E7EA-6B3E-A87D-8A70170DBA37}"/>
                  </a:ext>
                </a:extLst>
              </p:cNvPr>
              <p:cNvSpPr txBox="1"/>
              <p:nvPr/>
            </p:nvSpPr>
            <p:spPr>
              <a:xfrm>
                <a:off x="7031626" y="1034311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98C4730-E7EA-6B3E-A87D-8A70170D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626" y="1034311"/>
                <a:ext cx="121700" cy="184666"/>
              </a:xfrm>
              <a:prstGeom prst="rect">
                <a:avLst/>
              </a:prstGeom>
              <a:blipFill>
                <a:blip r:embed="rId2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BA55C2-018F-0C9E-F5D2-22B4D15FD0F3}"/>
                  </a:ext>
                </a:extLst>
              </p:cNvPr>
              <p:cNvSpPr txBox="1"/>
              <p:nvPr/>
            </p:nvSpPr>
            <p:spPr>
              <a:xfrm>
                <a:off x="7470748" y="1776111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BA55C2-018F-0C9E-F5D2-22B4D15F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48" y="1776111"/>
                <a:ext cx="121700" cy="184666"/>
              </a:xfrm>
              <a:prstGeom prst="rect">
                <a:avLst/>
              </a:prstGeom>
              <a:blipFill>
                <a:blip r:embed="rId11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C644542-378D-5EA2-97C2-B34EE6B5504B}"/>
                  </a:ext>
                </a:extLst>
              </p:cNvPr>
              <p:cNvSpPr txBox="1"/>
              <p:nvPr/>
            </p:nvSpPr>
            <p:spPr>
              <a:xfrm>
                <a:off x="7053892" y="2699625"/>
                <a:ext cx="1971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C644542-378D-5EA2-97C2-B34EE6B55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2" y="2699625"/>
                <a:ext cx="197169" cy="184666"/>
              </a:xfrm>
              <a:prstGeom prst="rect">
                <a:avLst/>
              </a:prstGeom>
              <a:blipFill>
                <a:blip r:embed="rId24"/>
                <a:stretch>
                  <a:fillRect l="-18750" r="-125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614756-21D5-4324-2FCA-5B5C910366EB}"/>
                  </a:ext>
                </a:extLst>
              </p:cNvPr>
              <p:cNvSpPr txBox="1"/>
              <p:nvPr/>
            </p:nvSpPr>
            <p:spPr>
              <a:xfrm>
                <a:off x="8736119" y="3498366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614756-21D5-4324-2FCA-5B5C91036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19" y="3498366"/>
                <a:ext cx="121700" cy="184666"/>
              </a:xfrm>
              <a:prstGeom prst="rect">
                <a:avLst/>
              </a:prstGeom>
              <a:blipFill>
                <a:blip r:embed="rId2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6CE4A918-6ECA-D0DA-5B21-0D0AFA5A79F1}"/>
              </a:ext>
            </a:extLst>
          </p:cNvPr>
          <p:cNvCxnSpPr>
            <a:cxnSpLocks/>
            <a:stCxn id="22" idx="2"/>
            <a:endCxn id="15" idx="1"/>
          </p:cNvCxnSpPr>
          <p:nvPr/>
        </p:nvCxnSpPr>
        <p:spPr>
          <a:xfrm rot="5400000">
            <a:off x="7825567" y="1930467"/>
            <a:ext cx="2346497" cy="1239358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0B1B5A-8348-C293-7B60-3E860763AFD7}"/>
                  </a:ext>
                </a:extLst>
              </p:cNvPr>
              <p:cNvSpPr txBox="1"/>
              <p:nvPr/>
            </p:nvSpPr>
            <p:spPr>
              <a:xfrm>
                <a:off x="9379188" y="3498366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0B1B5A-8348-C293-7B60-3E860763A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188" y="3498366"/>
                <a:ext cx="124458" cy="184666"/>
              </a:xfrm>
              <a:prstGeom prst="rect">
                <a:avLst/>
              </a:prstGeom>
              <a:blipFill>
                <a:blip r:embed="rId14"/>
                <a:stretch>
                  <a:fillRect l="-27273" r="-2727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CB0BA16-F4BA-8CC6-7CFB-25D727CF9D2B}"/>
                  </a:ext>
                </a:extLst>
              </p:cNvPr>
              <p:cNvSpPr/>
              <p:nvPr/>
            </p:nvSpPr>
            <p:spPr>
              <a:xfrm flipH="1">
                <a:off x="7491595" y="803525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CB0BA16-F4BA-8CC6-7CFB-25D727CF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91595" y="803525"/>
                <a:ext cx="1866275" cy="21735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426159B-F1A2-7F81-F6DE-83E3A32AA9C9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7445998" y="1020882"/>
            <a:ext cx="978734" cy="32958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8CBAE0D-DE53-6BE8-66D4-5F93B7DEF839}"/>
                  </a:ext>
                </a:extLst>
              </p:cNvPr>
              <p:cNvSpPr txBox="1"/>
              <p:nvPr/>
            </p:nvSpPr>
            <p:spPr>
              <a:xfrm>
                <a:off x="8203974" y="1067208"/>
                <a:ext cx="1244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8CBAE0D-DE53-6BE8-66D4-5F93B7DE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974" y="1067208"/>
                <a:ext cx="124457" cy="184666"/>
              </a:xfrm>
              <a:prstGeom prst="rect">
                <a:avLst/>
              </a:prstGeom>
              <a:blipFill>
                <a:blip r:embed="rId27"/>
                <a:stretch>
                  <a:fillRect l="-40000" r="-4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三角形 43">
            <a:extLst>
              <a:ext uri="{FF2B5EF4-FFF2-40B4-BE49-F238E27FC236}">
                <a16:creationId xmlns:a16="http://schemas.microsoft.com/office/drawing/2014/main" id="{0D0C60AD-A3D2-ABC5-26CE-AC5A49AFAED1}"/>
              </a:ext>
            </a:extLst>
          </p:cNvPr>
          <p:cNvSpPr/>
          <p:nvPr/>
        </p:nvSpPr>
        <p:spPr>
          <a:xfrm rot="10800000">
            <a:off x="4572580" y="2901767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ACD42D36-FA9B-5010-54FC-CC199DB044EB}"/>
              </a:ext>
            </a:extLst>
          </p:cNvPr>
          <p:cNvCxnSpPr>
            <a:cxnSpLocks/>
            <a:stCxn id="55" idx="0"/>
            <a:endCxn id="71" idx="1"/>
          </p:cNvCxnSpPr>
          <p:nvPr/>
        </p:nvCxnSpPr>
        <p:spPr>
          <a:xfrm rot="16200000" flipH="1">
            <a:off x="3891070" y="2217236"/>
            <a:ext cx="197667" cy="116535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8E0F02F7-C082-4910-AE84-C2D454558F9F}"/>
              </a:ext>
            </a:extLst>
          </p:cNvPr>
          <p:cNvCxnSpPr>
            <a:cxnSpLocks/>
            <a:stCxn id="11" idx="0"/>
            <a:endCxn id="65" idx="3"/>
          </p:cNvCxnSpPr>
          <p:nvPr/>
        </p:nvCxnSpPr>
        <p:spPr>
          <a:xfrm rot="5400000">
            <a:off x="6809017" y="2261764"/>
            <a:ext cx="197667" cy="1076297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21B406D4-7D34-6689-F5F2-6BB652621696}"/>
              </a:ext>
            </a:extLst>
          </p:cNvPr>
          <p:cNvSpPr/>
          <p:nvPr/>
        </p:nvSpPr>
        <p:spPr>
          <a:xfrm>
            <a:off x="5951689" y="2718142"/>
            <a:ext cx="418012" cy="36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231DC7A-5EAE-C73F-1B35-7D859A6573F9}"/>
              </a:ext>
            </a:extLst>
          </p:cNvPr>
          <p:cNvSpPr/>
          <p:nvPr/>
        </p:nvSpPr>
        <p:spPr>
          <a:xfrm>
            <a:off x="4572579" y="2718142"/>
            <a:ext cx="418012" cy="36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9911602C-4288-88B9-92F6-B68DBCDB4191}"/>
              </a:ext>
            </a:extLst>
          </p:cNvPr>
          <p:cNvCxnSpPr>
            <a:cxnSpLocks/>
            <a:stCxn id="44" idx="0"/>
            <a:endCxn id="64" idx="1"/>
          </p:cNvCxnSpPr>
          <p:nvPr/>
        </p:nvCxnSpPr>
        <p:spPr>
          <a:xfrm rot="5400000">
            <a:off x="4637771" y="2881679"/>
            <a:ext cx="544311" cy="1139121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EF5128EB-DE29-540D-D517-1241B46D432E}"/>
              </a:ext>
            </a:extLst>
          </p:cNvPr>
          <p:cNvCxnSpPr>
            <a:cxnSpLocks/>
            <a:stCxn id="44" idx="0"/>
            <a:endCxn id="15" idx="3"/>
          </p:cNvCxnSpPr>
          <p:nvPr/>
        </p:nvCxnSpPr>
        <p:spPr>
          <a:xfrm rot="16200000" flipH="1">
            <a:off x="5724018" y="2934551"/>
            <a:ext cx="544311" cy="1033375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12A2C87-9C38-1698-A552-C104079E6AC5}"/>
                  </a:ext>
                </a:extLst>
              </p:cNvPr>
              <p:cNvSpPr/>
              <p:nvPr/>
            </p:nvSpPr>
            <p:spPr>
              <a:xfrm flipH="1">
                <a:off x="4523956" y="5247329"/>
                <a:ext cx="1866275" cy="2173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12A2C87-9C38-1698-A552-C104079E6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23956" y="5247329"/>
                <a:ext cx="1866275" cy="21735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5875" cmpd="sng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三角形 82">
            <a:extLst>
              <a:ext uri="{FF2B5EF4-FFF2-40B4-BE49-F238E27FC236}">
                <a16:creationId xmlns:a16="http://schemas.microsoft.com/office/drawing/2014/main" id="{D432C006-8B9F-3EE9-1EA2-3F2991F2FB1F}"/>
              </a:ext>
            </a:extLst>
          </p:cNvPr>
          <p:cNvSpPr/>
          <p:nvPr/>
        </p:nvSpPr>
        <p:spPr>
          <a:xfrm rot="10800000">
            <a:off x="4550188" y="4676485"/>
            <a:ext cx="1813813" cy="27731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6CFF6D5-1F8B-8D36-12A1-6D59990E83DA}"/>
              </a:ext>
            </a:extLst>
          </p:cNvPr>
          <p:cNvSpPr/>
          <p:nvPr/>
        </p:nvSpPr>
        <p:spPr>
          <a:xfrm>
            <a:off x="5929297" y="4492860"/>
            <a:ext cx="418012" cy="36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86C893A-175A-A665-39E4-CAC2E67040BB}"/>
              </a:ext>
            </a:extLst>
          </p:cNvPr>
          <p:cNvSpPr/>
          <p:nvPr/>
        </p:nvSpPr>
        <p:spPr>
          <a:xfrm>
            <a:off x="4550187" y="4492860"/>
            <a:ext cx="418012" cy="36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E3C6FF13-685F-B8A0-A539-6B1DEF8FE803}"/>
              </a:ext>
            </a:extLst>
          </p:cNvPr>
          <p:cNvCxnSpPr>
            <a:cxnSpLocks/>
            <a:stCxn id="14" idx="0"/>
            <a:endCxn id="95" idx="3"/>
          </p:cNvCxnSpPr>
          <p:nvPr/>
        </p:nvCxnSpPr>
        <p:spPr>
          <a:xfrm rot="5400000">
            <a:off x="6614618" y="3842083"/>
            <a:ext cx="564073" cy="1098689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169AA8CA-0754-706D-628F-78452B00B579}"/>
              </a:ext>
            </a:extLst>
          </p:cNvPr>
          <p:cNvCxnSpPr>
            <a:cxnSpLocks/>
            <a:stCxn id="63" idx="0"/>
            <a:endCxn id="96" idx="1"/>
          </p:cNvCxnSpPr>
          <p:nvPr/>
        </p:nvCxnSpPr>
        <p:spPr>
          <a:xfrm rot="16200000" flipH="1">
            <a:off x="3696671" y="3819947"/>
            <a:ext cx="564073" cy="1142960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A4DE820-FAC9-2A23-20F7-4CBFABF9A45A}"/>
              </a:ext>
            </a:extLst>
          </p:cNvPr>
          <p:cNvCxnSpPr>
            <a:cxnSpLocks/>
            <a:stCxn id="83" idx="0"/>
            <a:endCxn id="82" idx="0"/>
          </p:cNvCxnSpPr>
          <p:nvPr/>
        </p:nvCxnSpPr>
        <p:spPr>
          <a:xfrm flipH="1">
            <a:off x="5457093" y="4953802"/>
            <a:ext cx="1" cy="29352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76DE21-761D-D8C1-423D-6653BD375D0B}"/>
                  </a:ext>
                </a:extLst>
              </p:cNvPr>
              <p:cNvSpPr txBox="1"/>
              <p:nvPr/>
            </p:nvSpPr>
            <p:spPr>
              <a:xfrm>
                <a:off x="3546211" y="4461044"/>
                <a:ext cx="1806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76DE21-761D-D8C1-423D-6653BD37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11" y="4461044"/>
                <a:ext cx="180690" cy="184666"/>
              </a:xfrm>
              <a:prstGeom prst="rect">
                <a:avLst/>
              </a:prstGeom>
              <a:blipFill>
                <a:blip r:embed="rId29"/>
                <a:stretch>
                  <a:fillRect l="-13333" r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BA21BF2-21E1-2EFD-F93B-B79E96963C39}"/>
                  </a:ext>
                </a:extLst>
              </p:cNvPr>
              <p:cNvSpPr txBox="1"/>
              <p:nvPr/>
            </p:nvSpPr>
            <p:spPr>
              <a:xfrm>
                <a:off x="7060336" y="4455710"/>
                <a:ext cx="1842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BA21BF2-21E1-2EFD-F93B-B79E9696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36" y="4455710"/>
                <a:ext cx="184281" cy="184666"/>
              </a:xfrm>
              <a:prstGeom prst="rect">
                <a:avLst/>
              </a:prstGeom>
              <a:blipFill>
                <a:blip r:embed="rId30"/>
                <a:stretch>
                  <a:fillRect l="-12500" r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6FC79865-612F-2276-A906-ADF2B5A1BFE4}"/>
                  </a:ext>
                </a:extLst>
              </p:cNvPr>
              <p:cNvSpPr txBox="1"/>
              <p:nvPr/>
            </p:nvSpPr>
            <p:spPr>
              <a:xfrm>
                <a:off x="4898291" y="2668847"/>
                <a:ext cx="13097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sum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6FC79865-612F-2276-A906-ADF2B5A1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291" y="2668847"/>
                <a:ext cx="1309718" cy="215444"/>
              </a:xfrm>
              <a:prstGeom prst="rect">
                <a:avLst/>
              </a:prstGeom>
              <a:blipFill>
                <a:blip r:embed="rId31"/>
                <a:stretch>
                  <a:fillRect l="-192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9928E60-5580-FF89-040C-DC696A923752}"/>
                  </a:ext>
                </a:extLst>
              </p:cNvPr>
              <p:cNvSpPr txBox="1"/>
              <p:nvPr/>
            </p:nvSpPr>
            <p:spPr>
              <a:xfrm>
                <a:off x="5375954" y="2938187"/>
                <a:ext cx="190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9928E60-5580-FF89-040C-DC696A923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54" y="2938187"/>
                <a:ext cx="190372" cy="184666"/>
              </a:xfrm>
              <a:prstGeom prst="rect">
                <a:avLst/>
              </a:prstGeom>
              <a:blipFill>
                <a:blip r:embed="rId32"/>
                <a:stretch>
                  <a:fillRect l="-18750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7EDA7F93-4F85-E288-2D03-D3C77E6DA6C3}"/>
                  </a:ext>
                </a:extLst>
              </p:cNvPr>
              <p:cNvSpPr txBox="1"/>
              <p:nvPr/>
            </p:nvSpPr>
            <p:spPr>
              <a:xfrm>
                <a:off x="5377995" y="4724287"/>
                <a:ext cx="1939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kumimoji="1"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7EDA7F93-4F85-E288-2D03-D3C77E6D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95" y="4724287"/>
                <a:ext cx="193963" cy="184666"/>
              </a:xfrm>
              <a:prstGeom prst="rect">
                <a:avLst/>
              </a:prstGeom>
              <a:blipFill>
                <a:blip r:embed="rId33"/>
                <a:stretch>
                  <a:fillRect l="-18750" r="-125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B6E1E50-06A6-88F9-EB9E-8B19720AC3DF}"/>
                  </a:ext>
                </a:extLst>
              </p:cNvPr>
              <p:cNvSpPr txBox="1"/>
              <p:nvPr/>
            </p:nvSpPr>
            <p:spPr>
              <a:xfrm>
                <a:off x="4643829" y="4445655"/>
                <a:ext cx="16158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B6E1E50-06A6-88F9-EB9E-8B19720A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29" y="4445655"/>
                <a:ext cx="1615892" cy="215444"/>
              </a:xfrm>
              <a:prstGeom prst="rect">
                <a:avLst/>
              </a:prstGeom>
              <a:blipFill>
                <a:blip r:embed="rId3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1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54CA5176-9828-CF68-C7AC-A3EB355D46C9}"/>
              </a:ext>
            </a:extLst>
          </p:cNvPr>
          <p:cNvSpPr/>
          <p:nvPr/>
        </p:nvSpPr>
        <p:spPr>
          <a:xfrm>
            <a:off x="6952920" y="3653990"/>
            <a:ext cx="3026229" cy="19618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93E5C62F-658C-585E-7F50-9BAA96C69F18}"/>
              </a:ext>
            </a:extLst>
          </p:cNvPr>
          <p:cNvSpPr/>
          <p:nvPr/>
        </p:nvSpPr>
        <p:spPr>
          <a:xfrm>
            <a:off x="6952920" y="1209899"/>
            <a:ext cx="3026229" cy="2289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7E3BD81-0423-9266-7B98-43A40A236062}"/>
              </a:ext>
            </a:extLst>
          </p:cNvPr>
          <p:cNvGrpSpPr/>
          <p:nvPr/>
        </p:nvGrpSpPr>
        <p:grpSpPr>
          <a:xfrm>
            <a:off x="680098" y="124219"/>
            <a:ext cx="2512830" cy="6338010"/>
            <a:chOff x="328593" y="141483"/>
            <a:chExt cx="2512830" cy="6338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003FADC-38D2-EE8F-29FE-4172A47FBD75}"/>
                    </a:ext>
                  </a:extLst>
                </p:cNvPr>
                <p:cNvSpPr/>
                <p:nvPr/>
              </p:nvSpPr>
              <p:spPr>
                <a:xfrm>
                  <a:off x="1395396" y="5207810"/>
                  <a:ext cx="1446027" cy="42530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𝑀𝐻𝐴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003FADC-38D2-EE8F-29FE-4172A47FBD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96" y="5207810"/>
                  <a:ext cx="1446027" cy="425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DB3F866-3A96-1B05-1CC0-4D5044571F68}"/>
                    </a:ext>
                  </a:extLst>
                </p:cNvPr>
                <p:cNvSpPr/>
                <p:nvPr/>
              </p:nvSpPr>
              <p:spPr>
                <a:xfrm>
                  <a:off x="328597" y="4361426"/>
                  <a:ext cx="1446027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addition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DB3F866-3A96-1B05-1CC0-4D5044571F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97" y="4361426"/>
                  <a:ext cx="1446027" cy="4253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277432-4C6C-2C18-3B6F-0FC14978B676}"/>
                </a:ext>
              </a:extLst>
            </p:cNvPr>
            <p:cNvSpPr/>
            <p:nvPr/>
          </p:nvSpPr>
          <p:spPr>
            <a:xfrm>
              <a:off x="328596" y="3515042"/>
              <a:ext cx="1446027" cy="4253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0" i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Layer Norm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11EA55-B315-00FC-5023-B2956EA1A1FB}"/>
                </a:ext>
              </a:extLst>
            </p:cNvPr>
            <p:cNvSpPr/>
            <p:nvPr/>
          </p:nvSpPr>
          <p:spPr>
            <a:xfrm>
              <a:off x="1395396" y="2668658"/>
              <a:ext cx="1446027" cy="4253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0" i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FFN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5CEB3A3C-CFD7-1987-A39D-4FD2409E06E3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H="1" flipV="1">
              <a:off x="1051610" y="3940344"/>
              <a:ext cx="1" cy="421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E223F1-CBF2-E06F-E08E-A0C7D13AEE5D}"/>
                    </a:ext>
                  </a:extLst>
                </p:cNvPr>
                <p:cNvSpPr/>
                <p:nvPr/>
              </p:nvSpPr>
              <p:spPr>
                <a:xfrm>
                  <a:off x="328597" y="6054191"/>
                  <a:ext cx="1446027" cy="4253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E223F1-CBF2-E06F-E08E-A0C7D13AE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97" y="6054191"/>
                  <a:ext cx="1446027" cy="425302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9043E28-6271-99AC-0FED-D8566F106FAD}"/>
                </a:ext>
              </a:extLst>
            </p:cNvPr>
            <p:cNvCxnSpPr>
              <a:cxnSpLocks/>
              <a:stCxn id="25" idx="0"/>
              <a:endCxn id="2" idx="2"/>
            </p:cNvCxnSpPr>
            <p:nvPr/>
          </p:nvCxnSpPr>
          <p:spPr>
            <a:xfrm flipV="1">
              <a:off x="1051611" y="5633112"/>
              <a:ext cx="1066799" cy="421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80246C1-A18F-6042-ED8D-62F005B51935}"/>
                </a:ext>
              </a:extLst>
            </p:cNvPr>
            <p:cNvCxnSpPr>
              <a:cxnSpLocks/>
              <a:stCxn id="25" idx="0"/>
              <a:endCxn id="3" idx="2"/>
            </p:cNvCxnSpPr>
            <p:nvPr/>
          </p:nvCxnSpPr>
          <p:spPr>
            <a:xfrm flipV="1">
              <a:off x="1051611" y="4786728"/>
              <a:ext cx="0" cy="1267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1402F12-EE69-4C75-7C2F-E93F123D1E96}"/>
                </a:ext>
              </a:extLst>
            </p:cNvPr>
            <p:cNvCxnSpPr>
              <a:cxnSpLocks/>
              <a:stCxn id="2" idx="0"/>
              <a:endCxn id="3" idx="2"/>
            </p:cNvCxnSpPr>
            <p:nvPr/>
          </p:nvCxnSpPr>
          <p:spPr>
            <a:xfrm flipH="1" flipV="1">
              <a:off x="1051611" y="4786728"/>
              <a:ext cx="1066799" cy="421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A8764EAF-F85E-16D7-D9C0-87DF79A17809}"/>
                </a:ext>
              </a:extLst>
            </p:cNvPr>
            <p:cNvCxnSpPr>
              <a:cxnSpLocks/>
              <a:stCxn id="4" idx="0"/>
              <a:endCxn id="17" idx="2"/>
            </p:cNvCxnSpPr>
            <p:nvPr/>
          </p:nvCxnSpPr>
          <p:spPr>
            <a:xfrm flipV="1">
              <a:off x="1051610" y="3093960"/>
              <a:ext cx="1066800" cy="421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69AEF3D-16C0-C981-FE98-810583DB39B6}"/>
                    </a:ext>
                  </a:extLst>
                </p:cNvPr>
                <p:cNvSpPr/>
                <p:nvPr/>
              </p:nvSpPr>
              <p:spPr>
                <a:xfrm>
                  <a:off x="328595" y="1822274"/>
                  <a:ext cx="1446027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addition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69AEF3D-16C0-C981-FE98-810583DB39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95" y="1822274"/>
                  <a:ext cx="1446027" cy="425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0D83D80-C246-6EC5-83E8-263363981CD7}"/>
                </a:ext>
              </a:extLst>
            </p:cNvPr>
            <p:cNvCxnSpPr>
              <a:cxnSpLocks/>
              <a:stCxn id="4" idx="0"/>
              <a:endCxn id="72" idx="2"/>
            </p:cNvCxnSpPr>
            <p:nvPr/>
          </p:nvCxnSpPr>
          <p:spPr>
            <a:xfrm flipH="1" flipV="1">
              <a:off x="1051609" y="2247576"/>
              <a:ext cx="1" cy="12674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951D823A-4114-5043-15BC-ADC824928EC3}"/>
                </a:ext>
              </a:extLst>
            </p:cNvPr>
            <p:cNvCxnSpPr>
              <a:cxnSpLocks/>
              <a:stCxn id="17" idx="0"/>
              <a:endCxn id="72" idx="2"/>
            </p:cNvCxnSpPr>
            <p:nvPr/>
          </p:nvCxnSpPr>
          <p:spPr>
            <a:xfrm flipH="1" flipV="1">
              <a:off x="1051609" y="2247576"/>
              <a:ext cx="1066801" cy="421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9ADE6AD-4B1D-99E1-7D56-3234096E0EB5}"/>
                </a:ext>
              </a:extLst>
            </p:cNvPr>
            <p:cNvSpPr/>
            <p:nvPr/>
          </p:nvSpPr>
          <p:spPr>
            <a:xfrm>
              <a:off x="328594" y="975890"/>
              <a:ext cx="1446027" cy="4253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0" i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Layer Norm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1815D3D5-9D55-3C04-9DF2-BF85E3418F53}"/>
                </a:ext>
              </a:extLst>
            </p:cNvPr>
            <p:cNvCxnSpPr>
              <a:cxnSpLocks/>
              <a:stCxn id="72" idx="0"/>
              <a:endCxn id="93" idx="2"/>
            </p:cNvCxnSpPr>
            <p:nvPr/>
          </p:nvCxnSpPr>
          <p:spPr>
            <a:xfrm flipH="1" flipV="1">
              <a:off x="1051608" y="1401192"/>
              <a:ext cx="1" cy="421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6CAB207A-08CE-EA97-C4C9-8A7FB36B706C}"/>
                </a:ext>
              </a:extLst>
            </p:cNvPr>
            <p:cNvCxnSpPr>
              <a:cxnSpLocks/>
              <a:stCxn id="93" idx="0"/>
              <a:endCxn id="111" idx="2"/>
            </p:cNvCxnSpPr>
            <p:nvPr/>
          </p:nvCxnSpPr>
          <p:spPr>
            <a:xfrm flipH="1" flipV="1">
              <a:off x="1051607" y="566785"/>
              <a:ext cx="1" cy="409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1FED5F08-318F-5736-0814-94713859BFEB}"/>
                    </a:ext>
                  </a:extLst>
                </p:cNvPr>
                <p:cNvSpPr/>
                <p:nvPr/>
              </p:nvSpPr>
              <p:spPr>
                <a:xfrm>
                  <a:off x="328593" y="141483"/>
                  <a:ext cx="1446027" cy="4253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1FED5F08-318F-5736-0814-94713859B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93" y="141483"/>
                  <a:ext cx="1446027" cy="425302"/>
                </a:xfrm>
                <a:prstGeom prst="rect">
                  <a:avLst/>
                </a:prstGeom>
                <a:blipFill>
                  <a:blip r:embed="rId7"/>
                  <a:stretch>
                    <a:fillRect l="-1739" b="-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圆角矩形 5">
            <a:extLst>
              <a:ext uri="{FF2B5EF4-FFF2-40B4-BE49-F238E27FC236}">
                <a16:creationId xmlns:a16="http://schemas.microsoft.com/office/drawing/2014/main" id="{A253703A-4AD3-5868-AFA3-D3A4FFBF6ECF}"/>
              </a:ext>
            </a:extLst>
          </p:cNvPr>
          <p:cNvSpPr/>
          <p:nvPr/>
        </p:nvSpPr>
        <p:spPr>
          <a:xfrm>
            <a:off x="4087734" y="4491849"/>
            <a:ext cx="2414518" cy="339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BMM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556733D-FEC5-1F4D-4C0B-3FCEB131F105}"/>
              </a:ext>
            </a:extLst>
          </p:cNvPr>
          <p:cNvCxnSpPr>
            <a:cxnSpLocks/>
            <a:stCxn id="6" idx="0"/>
            <a:endCxn id="22" idx="2"/>
          </p:cNvCxnSpPr>
          <p:nvPr/>
        </p:nvCxnSpPr>
        <p:spPr>
          <a:xfrm flipV="1">
            <a:off x="5294993" y="4256047"/>
            <a:ext cx="0" cy="235802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6A4F402-C999-6FE4-A90A-82425EDA11C3}"/>
              </a:ext>
            </a:extLst>
          </p:cNvPr>
          <p:cNvSpPr/>
          <p:nvPr/>
        </p:nvSpPr>
        <p:spPr>
          <a:xfrm>
            <a:off x="4087734" y="3341817"/>
            <a:ext cx="2414518" cy="339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6B8525A-591B-FCFF-D29F-E4B2321A6522}"/>
              </a:ext>
            </a:extLst>
          </p:cNvPr>
          <p:cNvSpPr/>
          <p:nvPr/>
        </p:nvSpPr>
        <p:spPr>
          <a:xfrm>
            <a:off x="4087734" y="3916097"/>
            <a:ext cx="2414518" cy="339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D921BCA-A376-25D5-8C20-90F1E7C09B2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5294993" y="3681767"/>
            <a:ext cx="0" cy="23433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AFFDBF66-172D-404F-7B97-DE157AA19235}"/>
              </a:ext>
            </a:extLst>
          </p:cNvPr>
          <p:cNvSpPr/>
          <p:nvPr/>
        </p:nvSpPr>
        <p:spPr>
          <a:xfrm>
            <a:off x="4087734" y="2767537"/>
            <a:ext cx="2414518" cy="339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7FC607B-9757-832F-5265-CE4A72C495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94992" y="4831799"/>
            <a:ext cx="1" cy="33995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0AE3618F-AA95-8B60-BB38-9ABC51B3102B}"/>
              </a:ext>
            </a:extLst>
          </p:cNvPr>
          <p:cNvSpPr/>
          <p:nvPr/>
        </p:nvSpPr>
        <p:spPr>
          <a:xfrm>
            <a:off x="7251121" y="4976396"/>
            <a:ext cx="2429829" cy="4789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GEMM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CE8D8770-B64D-1D37-09A1-4B2597EF05B0}"/>
              </a:ext>
            </a:extLst>
          </p:cNvPr>
          <p:cNvSpPr/>
          <p:nvPr/>
        </p:nvSpPr>
        <p:spPr>
          <a:xfrm>
            <a:off x="7251121" y="3745375"/>
            <a:ext cx="2429829" cy="3823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mean,</a:t>
            </a: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C8C373B1-BDD2-E396-0843-AD4D2B3D079B}"/>
              </a:ext>
            </a:extLst>
          </p:cNvPr>
          <p:cNvSpPr/>
          <p:nvPr/>
        </p:nvSpPr>
        <p:spPr>
          <a:xfrm>
            <a:off x="7251121" y="4366615"/>
            <a:ext cx="2429829" cy="3709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D66148EC-B83A-8BCD-BD72-6FE6B9E1AE9D}"/>
              </a:ext>
            </a:extLst>
          </p:cNvPr>
          <p:cNvCxnSpPr>
            <a:cxnSpLocks/>
            <a:stCxn id="127" idx="0"/>
            <a:endCxn id="131" idx="2"/>
          </p:cNvCxnSpPr>
          <p:nvPr/>
        </p:nvCxnSpPr>
        <p:spPr>
          <a:xfrm flipV="1">
            <a:off x="8466036" y="4737539"/>
            <a:ext cx="0" cy="23885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26B94998-B36E-CACC-2950-A5E4B1A9EA12}"/>
              </a:ext>
            </a:extLst>
          </p:cNvPr>
          <p:cNvCxnSpPr>
            <a:cxnSpLocks/>
            <a:stCxn id="131" idx="0"/>
            <a:endCxn id="129" idx="2"/>
          </p:cNvCxnSpPr>
          <p:nvPr/>
        </p:nvCxnSpPr>
        <p:spPr>
          <a:xfrm flipV="1">
            <a:off x="8466036" y="4127758"/>
            <a:ext cx="0" cy="23885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B75A2F1D-A60A-CE4C-6F44-A3AE71F9091A}"/>
              </a:ext>
            </a:extLst>
          </p:cNvPr>
          <p:cNvCxnSpPr>
            <a:cxnSpLocks/>
            <a:stCxn id="129" idx="0"/>
            <a:endCxn id="135" idx="2"/>
          </p:cNvCxnSpPr>
          <p:nvPr/>
        </p:nvCxnSpPr>
        <p:spPr>
          <a:xfrm flipH="1" flipV="1">
            <a:off x="8466035" y="3441870"/>
            <a:ext cx="1" cy="30350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2B302B38-3F7D-1880-9A7B-F910F774F1C0}"/>
              </a:ext>
            </a:extLst>
          </p:cNvPr>
          <p:cNvSpPr/>
          <p:nvPr/>
        </p:nvSpPr>
        <p:spPr>
          <a:xfrm>
            <a:off x="7251120" y="3059487"/>
            <a:ext cx="2429829" cy="3823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6A401258-E6A1-ABD2-BD7B-D10635BDE3F4}"/>
              </a:ext>
            </a:extLst>
          </p:cNvPr>
          <p:cNvSpPr/>
          <p:nvPr/>
        </p:nvSpPr>
        <p:spPr>
          <a:xfrm>
            <a:off x="7251120" y="2456275"/>
            <a:ext cx="2429829" cy="3823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FFN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CEC9EA24-F3AD-B2AE-3E4E-98FC0FBEE4C5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flipV="1">
            <a:off x="8466035" y="2838658"/>
            <a:ext cx="0" cy="22082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>
            <a:extLst>
              <a:ext uri="{FF2B5EF4-FFF2-40B4-BE49-F238E27FC236}">
                <a16:creationId xmlns:a16="http://schemas.microsoft.com/office/drawing/2014/main" id="{0EF086DF-D4E5-EF88-4F85-2A5C1964E47E}"/>
              </a:ext>
            </a:extLst>
          </p:cNvPr>
          <p:cNvSpPr/>
          <p:nvPr/>
        </p:nvSpPr>
        <p:spPr>
          <a:xfrm>
            <a:off x="7251120" y="1299591"/>
            <a:ext cx="2429829" cy="3823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mean,</a:t>
            </a: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A653016B-ED6F-DD4D-36FD-A83AC5237BD4}"/>
              </a:ext>
            </a:extLst>
          </p:cNvPr>
          <p:cNvSpPr/>
          <p:nvPr/>
        </p:nvSpPr>
        <p:spPr>
          <a:xfrm>
            <a:off x="7251120" y="1894704"/>
            <a:ext cx="2429829" cy="3709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AD131744-23BF-381E-148A-BD213D0D44A9}"/>
              </a:ext>
            </a:extLst>
          </p:cNvPr>
          <p:cNvCxnSpPr>
            <a:cxnSpLocks/>
            <a:stCxn id="136" idx="0"/>
            <a:endCxn id="139" idx="2"/>
          </p:cNvCxnSpPr>
          <p:nvPr/>
        </p:nvCxnSpPr>
        <p:spPr>
          <a:xfrm flipV="1">
            <a:off x="8466035" y="2265628"/>
            <a:ext cx="0" cy="19064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300CEC18-33BC-68B6-2521-DA3C49072C46}"/>
              </a:ext>
            </a:extLst>
          </p:cNvPr>
          <p:cNvCxnSpPr>
            <a:cxnSpLocks/>
            <a:stCxn id="139" idx="0"/>
            <a:endCxn id="138" idx="2"/>
          </p:cNvCxnSpPr>
          <p:nvPr/>
        </p:nvCxnSpPr>
        <p:spPr>
          <a:xfrm flipV="1">
            <a:off x="8466035" y="1681974"/>
            <a:ext cx="0" cy="21273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5C22C0C6-A8AF-38F1-99A5-EF68AD1B427E}"/>
              </a:ext>
            </a:extLst>
          </p:cNvPr>
          <p:cNvCxnSpPr>
            <a:cxnSpLocks/>
            <a:stCxn id="20" idx="0"/>
            <a:endCxn id="28" idx="2"/>
          </p:cNvCxnSpPr>
          <p:nvPr/>
        </p:nvCxnSpPr>
        <p:spPr>
          <a:xfrm flipV="1">
            <a:off x="5294993" y="3107487"/>
            <a:ext cx="0" cy="23433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89E2CEDC-38E4-A701-C395-10C92AC7BE37}"/>
              </a:ext>
            </a:extLst>
          </p:cNvPr>
          <p:cNvSpPr/>
          <p:nvPr/>
        </p:nvSpPr>
        <p:spPr>
          <a:xfrm>
            <a:off x="7251120" y="669642"/>
            <a:ext cx="2429829" cy="3823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2370415E-0CF8-883E-6F78-D5E7FAC6DC03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 flipV="1">
            <a:off x="8466035" y="1052025"/>
            <a:ext cx="0" cy="247566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489F69CD-AAF1-6761-D9A5-8B71958B6472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8466035" y="453207"/>
            <a:ext cx="0" cy="21643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EF31445D-34B7-A831-3B1F-B119B82469CF}"/>
              </a:ext>
            </a:extLst>
          </p:cNvPr>
          <p:cNvCxnSpPr>
            <a:stCxn id="28" idx="0"/>
            <a:endCxn id="127" idx="2"/>
          </p:cNvCxnSpPr>
          <p:nvPr/>
        </p:nvCxnSpPr>
        <p:spPr>
          <a:xfrm rot="16200000" flipH="1">
            <a:off x="5536606" y="2525924"/>
            <a:ext cx="2687816" cy="3171043"/>
          </a:xfrm>
          <a:prstGeom prst="bentConnector5">
            <a:avLst>
              <a:gd name="adj1" fmla="val -8505"/>
              <a:gd name="adj2" fmla="val 43563"/>
              <a:gd name="adj3" fmla="val 115957"/>
            </a:avLst>
          </a:prstGeom>
          <a:ln w="1587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17C32A0-911D-86FD-A504-105DB61723E3}"/>
              </a:ext>
            </a:extLst>
          </p:cNvPr>
          <p:cNvSpPr txBox="1"/>
          <p:nvPr/>
        </p:nvSpPr>
        <p:spPr>
          <a:xfrm>
            <a:off x="8749065" y="5670042"/>
            <a:ext cx="151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Fused</a:t>
            </a:r>
            <a:r>
              <a:rPr kumimoji="1" lang="zh-CN" altLang="en-US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6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FA3EB8EC-BF71-F8C8-6FB5-9BB3C0C5B74B}"/>
              </a:ext>
            </a:extLst>
          </p:cNvPr>
          <p:cNvGrpSpPr/>
          <p:nvPr/>
        </p:nvGrpSpPr>
        <p:grpSpPr>
          <a:xfrm>
            <a:off x="1301872" y="545092"/>
            <a:ext cx="4563198" cy="1601773"/>
            <a:chOff x="1092702" y="392795"/>
            <a:chExt cx="4563198" cy="1601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8B71E15D-860E-2BE9-2AF4-57085837E894}"/>
                    </a:ext>
                  </a:extLst>
                </p:cNvPr>
                <p:cNvSpPr/>
                <p:nvPr/>
              </p:nvSpPr>
              <p:spPr>
                <a:xfrm>
                  <a:off x="1296068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𝒒𝒔</m:t>
                        </m:r>
                        <m:r>
                          <a:rPr kumimoji="1" lang="en-US" altLang="zh-CN" sz="1000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8B71E15D-860E-2BE9-2AF4-57085837E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068" y="595283"/>
                  <a:ext cx="549690" cy="1826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椭圆 270">
                  <a:extLst>
                    <a:ext uri="{FF2B5EF4-FFF2-40B4-BE49-F238E27FC236}">
                      <a16:creationId xmlns:a16="http://schemas.microsoft.com/office/drawing/2014/main" id="{551F525C-0FB5-EE5D-0AE8-13F97FE989D8}"/>
                    </a:ext>
                  </a:extLst>
                </p:cNvPr>
                <p:cNvSpPr/>
                <p:nvPr/>
              </p:nvSpPr>
              <p:spPr>
                <a:xfrm>
                  <a:off x="1988227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𝒘𝒒𝒔𝒔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椭圆 270">
                  <a:extLst>
                    <a:ext uri="{FF2B5EF4-FFF2-40B4-BE49-F238E27FC236}">
                      <a16:creationId xmlns:a16="http://schemas.microsoft.com/office/drawing/2014/main" id="{551F525C-0FB5-EE5D-0AE8-13F97FE98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227" y="595283"/>
                  <a:ext cx="549690" cy="1826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5D19E222-3806-8A1C-664B-05E2F6D18457}"/>
                </a:ext>
              </a:extLst>
            </p:cNvPr>
            <p:cNvCxnSpPr>
              <a:cxnSpLocks/>
              <a:stCxn id="270" idx="4"/>
              <a:endCxn id="273" idx="1"/>
            </p:cNvCxnSpPr>
            <p:nvPr/>
          </p:nvCxnSpPr>
          <p:spPr>
            <a:xfrm>
              <a:off x="1570913" y="777888"/>
              <a:ext cx="254578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0A27894D-904F-4C78-C2A5-F3DF8BAC8D2E}"/>
                    </a:ext>
                  </a:extLst>
                </p:cNvPr>
                <p:cNvSpPr/>
                <p:nvPr/>
              </p:nvSpPr>
              <p:spPr>
                <a:xfrm>
                  <a:off x="1797570" y="105297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0A27894D-904F-4C78-C2A5-F3DF8BAC8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570" y="1052975"/>
                  <a:ext cx="190657" cy="190657"/>
                </a:xfrm>
                <a:prstGeom prst="ellipse">
                  <a:avLst/>
                </a:prstGeom>
                <a:blipFill>
                  <a:blip r:embed="rId5"/>
                  <a:stretch>
                    <a:fillRect l="-31250" r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线箭头连接符 273">
              <a:extLst>
                <a:ext uri="{FF2B5EF4-FFF2-40B4-BE49-F238E27FC236}">
                  <a16:creationId xmlns:a16="http://schemas.microsoft.com/office/drawing/2014/main" id="{31B43FE1-D11D-C65A-30C3-BDEF660F6937}"/>
                </a:ext>
              </a:extLst>
            </p:cNvPr>
            <p:cNvCxnSpPr>
              <a:cxnSpLocks/>
              <a:stCxn id="271" idx="4"/>
              <a:endCxn id="273" idx="7"/>
            </p:cNvCxnSpPr>
            <p:nvPr/>
          </p:nvCxnSpPr>
          <p:spPr>
            <a:xfrm flipH="1">
              <a:off x="1960306" y="777888"/>
              <a:ext cx="302766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箭头连接符 274">
              <a:extLst>
                <a:ext uri="{FF2B5EF4-FFF2-40B4-BE49-F238E27FC236}">
                  <a16:creationId xmlns:a16="http://schemas.microsoft.com/office/drawing/2014/main" id="{E293E1C8-C779-84A1-BBE2-00F6FF99A617}"/>
                </a:ext>
              </a:extLst>
            </p:cNvPr>
            <p:cNvCxnSpPr>
              <a:cxnSpLocks/>
              <a:stCxn id="273" idx="4"/>
              <a:endCxn id="357" idx="0"/>
            </p:cNvCxnSpPr>
            <p:nvPr/>
          </p:nvCxnSpPr>
          <p:spPr>
            <a:xfrm flipH="1">
              <a:off x="1892897" y="1243632"/>
              <a:ext cx="2" cy="375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六边形 275">
              <a:extLst>
                <a:ext uri="{FF2B5EF4-FFF2-40B4-BE49-F238E27FC236}">
                  <a16:creationId xmlns:a16="http://schemas.microsoft.com/office/drawing/2014/main" id="{D0EEB50C-D46D-2CEA-EE5B-9EBC4D75A944}"/>
                </a:ext>
              </a:extLst>
            </p:cNvPr>
            <p:cNvSpPr/>
            <p:nvPr/>
          </p:nvSpPr>
          <p:spPr>
            <a:xfrm>
              <a:off x="1401253" y="868896"/>
              <a:ext cx="3958891" cy="558814"/>
            </a:xfrm>
            <a:prstGeom prst="hexagon">
              <a:avLst>
                <a:gd name="adj" fmla="val 23987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42F230CB-FDA0-6171-75D6-B06D6D82A2F6}"/>
                    </a:ext>
                  </a:extLst>
                </p:cNvPr>
                <p:cNvSpPr/>
                <p:nvPr/>
              </p:nvSpPr>
              <p:spPr>
                <a:xfrm>
                  <a:off x="2762918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𝒌𝒔</m:t>
                        </m:r>
                        <m:r>
                          <a:rPr kumimoji="1" lang="en-US" altLang="zh-CN" sz="1000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42F230CB-FDA0-6171-75D6-B06D6D82A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918" y="595283"/>
                  <a:ext cx="549690" cy="1826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B2B26829-67E9-D850-0F28-658CBF3350F2}"/>
                    </a:ext>
                  </a:extLst>
                </p:cNvPr>
                <p:cNvSpPr/>
                <p:nvPr/>
              </p:nvSpPr>
              <p:spPr>
                <a:xfrm>
                  <a:off x="3455077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𝒘𝒌𝒔𝒔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B2B26829-67E9-D850-0F28-658CBF335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077" y="595283"/>
                  <a:ext cx="549690" cy="1826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直线箭头连接符 278">
              <a:extLst>
                <a:ext uri="{FF2B5EF4-FFF2-40B4-BE49-F238E27FC236}">
                  <a16:creationId xmlns:a16="http://schemas.microsoft.com/office/drawing/2014/main" id="{E38508F0-42DC-385D-D5F6-B1AEFB7C7EF9}"/>
                </a:ext>
              </a:extLst>
            </p:cNvPr>
            <p:cNvCxnSpPr>
              <a:cxnSpLocks/>
              <a:stCxn id="277" idx="4"/>
              <a:endCxn id="286" idx="1"/>
            </p:cNvCxnSpPr>
            <p:nvPr/>
          </p:nvCxnSpPr>
          <p:spPr>
            <a:xfrm>
              <a:off x="3037763" y="777888"/>
              <a:ext cx="254578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9436B420-2FA3-FAA6-6F4C-EF928CBB82EF}"/>
                    </a:ext>
                  </a:extLst>
                </p:cNvPr>
                <p:cNvSpPr/>
                <p:nvPr/>
              </p:nvSpPr>
              <p:spPr>
                <a:xfrm>
                  <a:off x="3264420" y="105297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9436B420-2FA3-FAA6-6F4C-EF928CBB82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420" y="1052975"/>
                  <a:ext cx="190657" cy="190657"/>
                </a:xfrm>
                <a:prstGeom prst="ellipse">
                  <a:avLst/>
                </a:prstGeom>
                <a:blipFill>
                  <a:blip r:embed="rId8"/>
                  <a:stretch>
                    <a:fillRect l="-37500" r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直线箭头连接符 292">
              <a:extLst>
                <a:ext uri="{FF2B5EF4-FFF2-40B4-BE49-F238E27FC236}">
                  <a16:creationId xmlns:a16="http://schemas.microsoft.com/office/drawing/2014/main" id="{C036405D-10EF-2388-C67C-B0F11B00F81D}"/>
                </a:ext>
              </a:extLst>
            </p:cNvPr>
            <p:cNvCxnSpPr>
              <a:cxnSpLocks/>
              <a:stCxn id="278" idx="4"/>
              <a:endCxn id="286" idx="7"/>
            </p:cNvCxnSpPr>
            <p:nvPr/>
          </p:nvCxnSpPr>
          <p:spPr>
            <a:xfrm flipH="1">
              <a:off x="3427156" y="777888"/>
              <a:ext cx="302766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箭头连接符 295">
              <a:extLst>
                <a:ext uri="{FF2B5EF4-FFF2-40B4-BE49-F238E27FC236}">
                  <a16:creationId xmlns:a16="http://schemas.microsoft.com/office/drawing/2014/main" id="{01A9D4DA-23B7-D06E-E1EA-02292DC9B3AB}"/>
                </a:ext>
              </a:extLst>
            </p:cNvPr>
            <p:cNvCxnSpPr>
              <a:cxnSpLocks/>
              <a:stCxn id="286" idx="4"/>
              <a:endCxn id="356" idx="0"/>
            </p:cNvCxnSpPr>
            <p:nvPr/>
          </p:nvCxnSpPr>
          <p:spPr>
            <a:xfrm flipH="1">
              <a:off x="3359747" y="1243632"/>
              <a:ext cx="2" cy="375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B121B59-663F-DC1F-B11A-866A1FAF53D4}"/>
                    </a:ext>
                  </a:extLst>
                </p:cNvPr>
                <p:cNvSpPr/>
                <p:nvPr/>
              </p:nvSpPr>
              <p:spPr>
                <a:xfrm>
                  <a:off x="4149789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𝒗𝒔</m:t>
                        </m:r>
                        <m:r>
                          <a:rPr kumimoji="1" lang="en-US" altLang="zh-CN" sz="1000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B121B59-663F-DC1F-B11A-866A1FAF5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89" y="595283"/>
                  <a:ext cx="549690" cy="18260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141D769D-003D-11C7-47C6-35707E13F499}"/>
                    </a:ext>
                  </a:extLst>
                </p:cNvPr>
                <p:cNvSpPr/>
                <p:nvPr/>
              </p:nvSpPr>
              <p:spPr>
                <a:xfrm>
                  <a:off x="4841948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𝒘𝒗𝒔𝒔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141D769D-003D-11C7-47C6-35707E13F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948" y="595283"/>
                  <a:ext cx="549690" cy="18260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直线箭头连接符 299">
              <a:extLst>
                <a:ext uri="{FF2B5EF4-FFF2-40B4-BE49-F238E27FC236}">
                  <a16:creationId xmlns:a16="http://schemas.microsoft.com/office/drawing/2014/main" id="{33F70549-BC54-CA66-8F2A-E0EC8500883F}"/>
                </a:ext>
              </a:extLst>
            </p:cNvPr>
            <p:cNvCxnSpPr>
              <a:cxnSpLocks/>
              <a:stCxn id="298" idx="4"/>
              <a:endCxn id="306" idx="1"/>
            </p:cNvCxnSpPr>
            <p:nvPr/>
          </p:nvCxnSpPr>
          <p:spPr>
            <a:xfrm>
              <a:off x="4424634" y="777888"/>
              <a:ext cx="254578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F09D086C-DAC9-4C0F-1FC8-497354F29E8B}"/>
                    </a:ext>
                  </a:extLst>
                </p:cNvPr>
                <p:cNvSpPr/>
                <p:nvPr/>
              </p:nvSpPr>
              <p:spPr>
                <a:xfrm>
                  <a:off x="4651291" y="105297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F09D086C-DAC9-4C0F-1FC8-497354F29E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291" y="1052975"/>
                  <a:ext cx="190657" cy="190657"/>
                </a:xfrm>
                <a:prstGeom prst="ellipse">
                  <a:avLst/>
                </a:prstGeom>
                <a:blipFill>
                  <a:blip r:embed="rId11"/>
                  <a:stretch>
                    <a:fillRect l="-31250" r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3FFF5042-44D9-58B1-C310-58A238800052}"/>
                </a:ext>
              </a:extLst>
            </p:cNvPr>
            <p:cNvCxnSpPr>
              <a:cxnSpLocks/>
              <a:stCxn id="299" idx="4"/>
              <a:endCxn id="306" idx="7"/>
            </p:cNvCxnSpPr>
            <p:nvPr/>
          </p:nvCxnSpPr>
          <p:spPr>
            <a:xfrm flipH="1">
              <a:off x="4814027" y="777888"/>
              <a:ext cx="302766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线箭头连接符 310">
              <a:extLst>
                <a:ext uri="{FF2B5EF4-FFF2-40B4-BE49-F238E27FC236}">
                  <a16:creationId xmlns:a16="http://schemas.microsoft.com/office/drawing/2014/main" id="{BF0941C3-5836-0D5C-2888-6BDFAFE9CBEE}"/>
                </a:ext>
              </a:extLst>
            </p:cNvPr>
            <p:cNvCxnSpPr>
              <a:cxnSpLocks/>
              <a:stCxn id="306" idx="4"/>
              <a:endCxn id="318" idx="0"/>
            </p:cNvCxnSpPr>
            <p:nvPr/>
          </p:nvCxnSpPr>
          <p:spPr>
            <a:xfrm flipH="1">
              <a:off x="4746619" y="1243632"/>
              <a:ext cx="1" cy="375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4DB6E479-DEFC-06E6-EEB0-8DBAF87EF967}"/>
                    </a:ext>
                  </a:extLst>
                </p:cNvPr>
                <p:cNvSpPr/>
                <p:nvPr/>
              </p:nvSpPr>
              <p:spPr>
                <a:xfrm>
                  <a:off x="4471774" y="161866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4DB6E479-DEFC-06E6-EEB0-8DBAF87EF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774" y="1618662"/>
                  <a:ext cx="549690" cy="18260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8A7DB703-D756-7BE7-9B8A-F49B487C818A}"/>
                    </a:ext>
                  </a:extLst>
                </p:cNvPr>
                <p:cNvSpPr txBox="1"/>
                <p:nvPr/>
              </p:nvSpPr>
              <p:spPr>
                <a:xfrm>
                  <a:off x="1092702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8A7DB703-D756-7BE7-9B8A-F49B487C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702" y="392795"/>
                  <a:ext cx="956421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1E2F0E93-E222-9296-2361-D01A0A373611}"/>
                    </a:ext>
                  </a:extLst>
                </p:cNvPr>
                <p:cNvSpPr txBox="1"/>
                <p:nvPr/>
              </p:nvSpPr>
              <p:spPr>
                <a:xfrm>
                  <a:off x="1821660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1E2F0E93-E222-9296-2361-D01A0A373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660" y="392795"/>
                  <a:ext cx="956421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17187DE8-7DDF-69BC-1D39-4164584D16B1}"/>
                    </a:ext>
                  </a:extLst>
                </p:cNvPr>
                <p:cNvSpPr txBox="1"/>
                <p:nvPr/>
              </p:nvSpPr>
              <p:spPr>
                <a:xfrm>
                  <a:off x="2493138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17187DE8-7DDF-69BC-1D39-4164584D1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138" y="392795"/>
                  <a:ext cx="956421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C1B49F93-EC61-FA75-01F4-A27AAA80474B}"/>
                    </a:ext>
                  </a:extLst>
                </p:cNvPr>
                <p:cNvSpPr txBox="1"/>
                <p:nvPr/>
              </p:nvSpPr>
              <p:spPr>
                <a:xfrm>
                  <a:off x="3222096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C1B49F93-EC61-FA75-01F4-A27AAA8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96" y="392795"/>
                  <a:ext cx="956421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3AA13FD0-D280-1E31-FD86-25171839D6E3}"/>
                    </a:ext>
                  </a:extLst>
                </p:cNvPr>
                <p:cNvSpPr txBox="1"/>
                <p:nvPr/>
              </p:nvSpPr>
              <p:spPr>
                <a:xfrm>
                  <a:off x="3970521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3AA13FD0-D280-1E31-FD86-25171839D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521" y="392795"/>
                  <a:ext cx="956421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3698C585-1729-EE53-C5E9-EAFDF42D7204}"/>
                    </a:ext>
                  </a:extLst>
                </p:cNvPr>
                <p:cNvSpPr txBox="1"/>
                <p:nvPr/>
              </p:nvSpPr>
              <p:spPr>
                <a:xfrm>
                  <a:off x="4699479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3698C585-1729-EE53-C5E9-EAFDF42D7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479" y="392795"/>
                  <a:ext cx="956421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06540C9B-F3C8-A881-4CA5-75676B8E0E03}"/>
                    </a:ext>
                  </a:extLst>
                </p:cNvPr>
                <p:cNvSpPr txBox="1"/>
                <p:nvPr/>
              </p:nvSpPr>
              <p:spPr>
                <a:xfrm>
                  <a:off x="1365006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06540C9B-F3C8-A881-4CA5-75676B8E0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06" y="908752"/>
                  <a:ext cx="52042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F79D98A3-54A7-3902-07AB-93A804BE9513}"/>
                    </a:ext>
                  </a:extLst>
                </p:cNvPr>
                <p:cNvSpPr txBox="1"/>
                <p:nvPr/>
              </p:nvSpPr>
              <p:spPr>
                <a:xfrm>
                  <a:off x="1943159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F79D98A3-54A7-3902-07AB-93A804BE9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159" y="908752"/>
                  <a:ext cx="52042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6BDAA6BA-4DFA-0BE5-2354-660F5AD3B61D}"/>
                    </a:ext>
                  </a:extLst>
                </p:cNvPr>
                <p:cNvSpPr txBox="1"/>
                <p:nvPr/>
              </p:nvSpPr>
              <p:spPr>
                <a:xfrm>
                  <a:off x="1797570" y="1149980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6BDAA6BA-4DFA-0BE5-2354-660F5AD3B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570" y="1149980"/>
                  <a:ext cx="52042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2D764879-B4FF-F3FC-7AA7-4CE285540803}"/>
                    </a:ext>
                  </a:extLst>
                </p:cNvPr>
                <p:cNvSpPr txBox="1"/>
                <p:nvPr/>
              </p:nvSpPr>
              <p:spPr>
                <a:xfrm>
                  <a:off x="2816498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2D764879-B4FF-F3FC-7AA7-4CE285540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498" y="908752"/>
                  <a:ext cx="52042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704483EF-A0A1-2362-8061-99C9FD59EA63}"/>
                    </a:ext>
                  </a:extLst>
                </p:cNvPr>
                <p:cNvSpPr txBox="1"/>
                <p:nvPr/>
              </p:nvSpPr>
              <p:spPr>
                <a:xfrm>
                  <a:off x="3394651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704483EF-A0A1-2362-8061-99C9FD59E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651" y="908752"/>
                  <a:ext cx="520428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F97B7E93-3683-5CF0-E208-871987AF1733}"/>
                    </a:ext>
                  </a:extLst>
                </p:cNvPr>
                <p:cNvSpPr txBox="1"/>
                <p:nvPr/>
              </p:nvSpPr>
              <p:spPr>
                <a:xfrm>
                  <a:off x="3249062" y="1149980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F97B7E93-3683-5CF0-E208-871987AF1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062" y="1149980"/>
                  <a:ext cx="52042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AA92F755-D41D-6346-B905-98D065E5BB89}"/>
                    </a:ext>
                  </a:extLst>
                </p:cNvPr>
                <p:cNvSpPr txBox="1"/>
                <p:nvPr/>
              </p:nvSpPr>
              <p:spPr>
                <a:xfrm>
                  <a:off x="4210167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AA92F755-D41D-6346-B905-98D065E5B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67" y="908752"/>
                  <a:ext cx="52042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9DEC1C4D-60BB-619C-0702-2851F453B8B9}"/>
                    </a:ext>
                  </a:extLst>
                </p:cNvPr>
                <p:cNvSpPr txBox="1"/>
                <p:nvPr/>
              </p:nvSpPr>
              <p:spPr>
                <a:xfrm>
                  <a:off x="4788320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9DEC1C4D-60BB-619C-0702-2851F453B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320" y="908752"/>
                  <a:ext cx="52042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D664DB59-21A5-123C-92AA-F0947C23B258}"/>
                    </a:ext>
                  </a:extLst>
                </p:cNvPr>
                <p:cNvSpPr txBox="1"/>
                <p:nvPr/>
              </p:nvSpPr>
              <p:spPr>
                <a:xfrm>
                  <a:off x="4642731" y="1149980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D664DB59-21A5-123C-92AA-F0947C23B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731" y="1149980"/>
                  <a:ext cx="52042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B2BD7E3F-481C-FFD5-BA24-3FB18B1E31CA}"/>
                    </a:ext>
                  </a:extLst>
                </p:cNvPr>
                <p:cNvSpPr txBox="1"/>
                <p:nvPr/>
              </p:nvSpPr>
              <p:spPr>
                <a:xfrm>
                  <a:off x="4268408" y="177069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B2BD7E3F-481C-FFD5-BA24-3FB18B1E3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408" y="1770693"/>
                  <a:ext cx="956421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6A468F34-8850-43CC-B3B9-134D95EE6D9E}"/>
                    </a:ext>
                  </a:extLst>
                </p:cNvPr>
                <p:cNvSpPr txBox="1"/>
                <p:nvPr/>
              </p:nvSpPr>
              <p:spPr>
                <a:xfrm>
                  <a:off x="1414687" y="1779124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6A468F34-8850-43CC-B3B9-134D95EE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687" y="1779124"/>
                  <a:ext cx="956421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088CE0B-AB30-E61F-8BA2-9A0B00769266}"/>
                    </a:ext>
                  </a:extLst>
                </p:cNvPr>
                <p:cNvSpPr txBox="1"/>
                <p:nvPr/>
              </p:nvSpPr>
              <p:spPr>
                <a:xfrm>
                  <a:off x="2893396" y="1763029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088CE0B-AB30-E61F-8BA2-9A0B00769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396" y="1763029"/>
                  <a:ext cx="956421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9014B069-94CA-B49F-7F4F-B5252305E767}"/>
                    </a:ext>
                  </a:extLst>
                </p:cNvPr>
                <p:cNvSpPr/>
                <p:nvPr/>
              </p:nvSpPr>
              <p:spPr>
                <a:xfrm>
                  <a:off x="3084902" y="161866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9014B069-94CA-B49F-7F4F-B5252305E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902" y="1618662"/>
                  <a:ext cx="549690" cy="182605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7C229392-663A-27BB-7440-FB7DBE3D754B}"/>
                    </a:ext>
                  </a:extLst>
                </p:cNvPr>
                <p:cNvSpPr/>
                <p:nvPr/>
              </p:nvSpPr>
              <p:spPr>
                <a:xfrm>
                  <a:off x="1618052" y="161866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7C229392-663A-27BB-7440-FB7DBE3D75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052" y="1618662"/>
                  <a:ext cx="549690" cy="182605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0C010A5F-2907-A615-C41C-1A8A65A63534}"/>
                    </a:ext>
                  </a:extLst>
                </p:cNvPr>
                <p:cNvSpPr txBox="1"/>
                <p:nvPr/>
              </p:nvSpPr>
              <p:spPr>
                <a:xfrm>
                  <a:off x="2208193" y="1170775"/>
                  <a:ext cx="113754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0C010A5F-2907-A615-C41C-1A8A65A63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193" y="1170775"/>
                  <a:ext cx="1137542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4B52DF61-6D40-1715-73D1-9F69AAC0E618}"/>
              </a:ext>
            </a:extLst>
          </p:cNvPr>
          <p:cNvGrpSpPr/>
          <p:nvPr/>
        </p:nvGrpSpPr>
        <p:grpSpPr>
          <a:xfrm>
            <a:off x="1181509" y="2385915"/>
            <a:ext cx="2506134" cy="2994797"/>
            <a:chOff x="211450" y="2138168"/>
            <a:chExt cx="2506134" cy="2994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EDE59BE0-BFCD-A510-6C9A-DA4018BDA671}"/>
                    </a:ext>
                  </a:extLst>
                </p:cNvPr>
                <p:cNvSpPr txBox="1"/>
                <p:nvPr/>
              </p:nvSpPr>
              <p:spPr>
                <a:xfrm>
                  <a:off x="811250" y="213816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EDE59BE0-BFCD-A510-6C9A-DA4018BD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50" y="2138168"/>
                  <a:ext cx="956421" cy="21544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C1F5FF55-C75A-5EC2-8AAE-137C24C90E0F}"/>
                    </a:ext>
                  </a:extLst>
                </p:cNvPr>
                <p:cNvSpPr txBox="1"/>
                <p:nvPr/>
              </p:nvSpPr>
              <p:spPr>
                <a:xfrm>
                  <a:off x="1749296" y="2142887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C1F5FF55-C75A-5EC2-8AAE-137C24C90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296" y="2142887"/>
                  <a:ext cx="956421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23097108-4F1D-164A-0F0D-4B6A1B40B3E2}"/>
                    </a:ext>
                  </a:extLst>
                </p:cNvPr>
                <p:cNvSpPr/>
                <p:nvPr/>
              </p:nvSpPr>
              <p:spPr>
                <a:xfrm>
                  <a:off x="1113979" y="237393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23097108-4F1D-164A-0F0D-4B6A1B40B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79" y="2373932"/>
                  <a:ext cx="549690" cy="182605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3" name="六边形 362">
              <a:extLst>
                <a:ext uri="{FF2B5EF4-FFF2-40B4-BE49-F238E27FC236}">
                  <a16:creationId xmlns:a16="http://schemas.microsoft.com/office/drawing/2014/main" id="{80ACB255-770C-5CF3-D23E-F1F0A56180FD}"/>
                </a:ext>
              </a:extLst>
            </p:cNvPr>
            <p:cNvSpPr/>
            <p:nvPr/>
          </p:nvSpPr>
          <p:spPr>
            <a:xfrm>
              <a:off x="211450" y="2706340"/>
              <a:ext cx="2506134" cy="1856862"/>
            </a:xfrm>
            <a:prstGeom prst="hexagon">
              <a:avLst>
                <a:gd name="adj" fmla="val 23987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69" name="直线箭头连接符 368">
              <a:extLst>
                <a:ext uri="{FF2B5EF4-FFF2-40B4-BE49-F238E27FC236}">
                  <a16:creationId xmlns:a16="http://schemas.microsoft.com/office/drawing/2014/main" id="{D93648C4-9414-29B7-1FD1-DF1B34B56D0E}"/>
                </a:ext>
              </a:extLst>
            </p:cNvPr>
            <p:cNvCxnSpPr>
              <a:cxnSpLocks/>
              <a:stCxn id="362" idx="4"/>
              <a:endCxn id="371" idx="1"/>
            </p:cNvCxnSpPr>
            <p:nvPr/>
          </p:nvCxnSpPr>
          <p:spPr>
            <a:xfrm>
              <a:off x="1388824" y="2556537"/>
              <a:ext cx="236156" cy="346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箭头连接符 369">
              <a:extLst>
                <a:ext uri="{FF2B5EF4-FFF2-40B4-BE49-F238E27FC236}">
                  <a16:creationId xmlns:a16="http://schemas.microsoft.com/office/drawing/2014/main" id="{314FF12A-A0B7-7326-69A9-BEFBD9EF4BFC}"/>
                </a:ext>
              </a:extLst>
            </p:cNvPr>
            <p:cNvCxnSpPr>
              <a:cxnSpLocks/>
              <a:stCxn id="401" idx="4"/>
              <a:endCxn id="371" idx="7"/>
            </p:cNvCxnSpPr>
            <p:nvPr/>
          </p:nvCxnSpPr>
          <p:spPr>
            <a:xfrm flipH="1">
              <a:off x="1759795" y="2562473"/>
              <a:ext cx="369376" cy="340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8626F94A-DDC8-03B4-70BD-6D61CEC2C507}"/>
                    </a:ext>
                  </a:extLst>
                </p:cNvPr>
                <p:cNvSpPr/>
                <p:nvPr/>
              </p:nvSpPr>
              <p:spPr>
                <a:xfrm>
                  <a:off x="1597059" y="287492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8626F94A-DDC8-03B4-70BD-6D61CEC2C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059" y="2874925"/>
                  <a:ext cx="190657" cy="190657"/>
                </a:xfrm>
                <a:prstGeom prst="ellipse">
                  <a:avLst/>
                </a:prstGeom>
                <a:blipFill>
                  <a:blip r:embed="rId37"/>
                  <a:stretch>
                    <a:fillRect l="-40000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09AE025-FEB0-B7C4-3420-C347F86CF6D8}"/>
                    </a:ext>
                  </a:extLst>
                </p:cNvPr>
                <p:cNvSpPr txBox="1"/>
                <p:nvPr/>
              </p:nvSpPr>
              <p:spPr>
                <a:xfrm>
                  <a:off x="1173250" y="2707546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09AE025-FEB0-B7C4-3420-C347F86CF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250" y="2707546"/>
                  <a:ext cx="388813" cy="215444"/>
                </a:xfrm>
                <a:prstGeom prst="rect">
                  <a:avLst/>
                </a:prstGeom>
                <a:blipFill>
                  <a:blip r:embed="rId3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2B88A79E-2131-0B76-5D7A-3F8942AEDBBC}"/>
                    </a:ext>
                  </a:extLst>
                </p:cNvPr>
                <p:cNvSpPr txBox="1"/>
                <p:nvPr/>
              </p:nvSpPr>
              <p:spPr>
                <a:xfrm>
                  <a:off x="1944838" y="2706173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2B88A79E-2131-0B76-5D7A-3F8942AED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838" y="2706173"/>
                  <a:ext cx="388813" cy="215444"/>
                </a:xfrm>
                <a:prstGeom prst="rect">
                  <a:avLst/>
                </a:prstGeom>
                <a:blipFill>
                  <a:blip r:embed="rId3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30214BE1-BC09-196A-0D01-6FE496A9F594}"/>
                    </a:ext>
                  </a:extLst>
                </p:cNvPr>
                <p:cNvSpPr/>
                <p:nvPr/>
              </p:nvSpPr>
              <p:spPr>
                <a:xfrm>
                  <a:off x="1036816" y="3175694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30214BE1-BC09-196A-0D01-6FE496A9F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16" y="3175694"/>
                  <a:ext cx="190657" cy="190657"/>
                </a:xfrm>
                <a:prstGeom prst="ellipse">
                  <a:avLst/>
                </a:prstGeom>
                <a:blipFill>
                  <a:blip r:embed="rId40"/>
                  <a:stretch>
                    <a:fillRect l="-43750" r="-3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6C6164D-1D32-FA34-DC68-B5C7653C16F1}"/>
                    </a:ext>
                  </a:extLst>
                </p:cNvPr>
                <p:cNvSpPr/>
                <p:nvPr/>
              </p:nvSpPr>
              <p:spPr>
                <a:xfrm>
                  <a:off x="857299" y="3536821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6C6164D-1D32-FA34-DC68-B5C7653C1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99" y="3536821"/>
                  <a:ext cx="549690" cy="182605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直线箭头连接符 383">
              <a:extLst>
                <a:ext uri="{FF2B5EF4-FFF2-40B4-BE49-F238E27FC236}">
                  <a16:creationId xmlns:a16="http://schemas.microsoft.com/office/drawing/2014/main" id="{C90DC5B7-6D79-86E3-EE2C-026C3F27BAC6}"/>
                </a:ext>
              </a:extLst>
            </p:cNvPr>
            <p:cNvCxnSpPr>
              <a:cxnSpLocks/>
              <a:stCxn id="382" idx="4"/>
              <a:endCxn id="383" idx="0"/>
            </p:cNvCxnSpPr>
            <p:nvPr/>
          </p:nvCxnSpPr>
          <p:spPr>
            <a:xfrm flipH="1">
              <a:off x="1132144" y="3366351"/>
              <a:ext cx="1" cy="170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FF04992-E63E-A3BB-9F51-135435C673E9}"/>
                    </a:ext>
                  </a:extLst>
                </p:cNvPr>
                <p:cNvSpPr/>
                <p:nvPr/>
              </p:nvSpPr>
              <p:spPr>
                <a:xfrm>
                  <a:off x="1036816" y="3899133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FF04992-E63E-A3BB-9F51-135435C6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16" y="3899133"/>
                  <a:ext cx="190657" cy="190657"/>
                </a:xfrm>
                <a:prstGeom prst="ellipse">
                  <a:avLst/>
                </a:prstGeom>
                <a:blipFill>
                  <a:blip r:embed="rId40"/>
                  <a:stretch>
                    <a:fillRect l="-43750" r="-3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6" name="直线箭头连接符 385">
              <a:extLst>
                <a:ext uri="{FF2B5EF4-FFF2-40B4-BE49-F238E27FC236}">
                  <a16:creationId xmlns:a16="http://schemas.microsoft.com/office/drawing/2014/main" id="{D4A2264A-2ED7-F798-6052-CBD28946B423}"/>
                </a:ext>
              </a:extLst>
            </p:cNvPr>
            <p:cNvCxnSpPr>
              <a:cxnSpLocks/>
              <a:stCxn id="383" idx="4"/>
              <a:endCxn id="385" idx="0"/>
            </p:cNvCxnSpPr>
            <p:nvPr/>
          </p:nvCxnSpPr>
          <p:spPr>
            <a:xfrm>
              <a:off x="1132144" y="3719426"/>
              <a:ext cx="1" cy="179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329F6CF5-2098-345F-180D-77114733D2ED}"/>
                    </a:ext>
                  </a:extLst>
                </p:cNvPr>
                <p:cNvSpPr/>
                <p:nvPr/>
              </p:nvSpPr>
              <p:spPr>
                <a:xfrm>
                  <a:off x="857299" y="423869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329F6CF5-2098-345F-180D-77114733D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99" y="4238698"/>
                  <a:ext cx="549690" cy="182605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8" name="直线箭头连接符 387">
              <a:extLst>
                <a:ext uri="{FF2B5EF4-FFF2-40B4-BE49-F238E27FC236}">
                  <a16:creationId xmlns:a16="http://schemas.microsoft.com/office/drawing/2014/main" id="{184987E0-CC14-44FB-D6A5-3167D4F0B493}"/>
                </a:ext>
              </a:extLst>
            </p:cNvPr>
            <p:cNvCxnSpPr>
              <a:cxnSpLocks/>
              <a:stCxn id="385" idx="4"/>
              <a:endCxn id="387" idx="0"/>
            </p:cNvCxnSpPr>
            <p:nvPr/>
          </p:nvCxnSpPr>
          <p:spPr>
            <a:xfrm flipH="1">
              <a:off x="1132144" y="4089790"/>
              <a:ext cx="1" cy="148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线箭头连接符 388">
              <a:extLst>
                <a:ext uri="{FF2B5EF4-FFF2-40B4-BE49-F238E27FC236}">
                  <a16:creationId xmlns:a16="http://schemas.microsoft.com/office/drawing/2014/main" id="{31F223E2-0A5E-5FB7-E469-6BB528F6E0E3}"/>
                </a:ext>
              </a:extLst>
            </p:cNvPr>
            <p:cNvCxnSpPr>
              <a:cxnSpLocks/>
              <a:stCxn id="396" idx="4"/>
              <a:endCxn id="382" idx="1"/>
            </p:cNvCxnSpPr>
            <p:nvPr/>
          </p:nvCxnSpPr>
          <p:spPr>
            <a:xfrm>
              <a:off x="901933" y="3101526"/>
              <a:ext cx="162804" cy="1020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7D890E26-6DB4-E4B8-D21C-B424D3F38139}"/>
                    </a:ext>
                  </a:extLst>
                </p:cNvPr>
                <p:cNvSpPr txBox="1"/>
                <p:nvPr/>
              </p:nvSpPr>
              <p:spPr>
                <a:xfrm>
                  <a:off x="1079244" y="3323100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7D890E26-6DB4-E4B8-D21C-B424D3F38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3323100"/>
                  <a:ext cx="388813" cy="215444"/>
                </a:xfrm>
                <a:prstGeom prst="rect">
                  <a:avLst/>
                </a:prstGeom>
                <a:blipFill>
                  <a:blip r:embed="rId43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1" name="直线箭头连接符 390">
              <a:extLst>
                <a:ext uri="{FF2B5EF4-FFF2-40B4-BE49-F238E27FC236}">
                  <a16:creationId xmlns:a16="http://schemas.microsoft.com/office/drawing/2014/main" id="{FA5A0E87-9D99-F0E2-86AA-661999678E80}"/>
                </a:ext>
              </a:extLst>
            </p:cNvPr>
            <p:cNvCxnSpPr>
              <a:cxnSpLocks/>
              <a:stCxn id="371" idx="4"/>
              <a:endCxn id="382" idx="7"/>
            </p:cNvCxnSpPr>
            <p:nvPr/>
          </p:nvCxnSpPr>
          <p:spPr>
            <a:xfrm flipH="1">
              <a:off x="1199552" y="3065582"/>
              <a:ext cx="492836" cy="138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E5BBA55B-3A61-3AC3-F1D8-DF8DA17D06D0}"/>
                    </a:ext>
                  </a:extLst>
                </p:cNvPr>
                <p:cNvSpPr txBox="1"/>
                <p:nvPr/>
              </p:nvSpPr>
              <p:spPr>
                <a:xfrm>
                  <a:off x="1079244" y="3728538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E5BBA55B-3A61-3AC3-F1D8-DF8DA17D0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3728538"/>
                  <a:ext cx="388813" cy="21544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22726CB6-BC26-B3DA-7755-527CF4BAC6AD}"/>
                    </a:ext>
                  </a:extLst>
                </p:cNvPr>
                <p:cNvSpPr txBox="1"/>
                <p:nvPr/>
              </p:nvSpPr>
              <p:spPr>
                <a:xfrm>
                  <a:off x="1079244" y="4053440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22726CB6-BC26-B3DA-7755-527CF4BAC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4053440"/>
                  <a:ext cx="388813" cy="215444"/>
                </a:xfrm>
                <a:prstGeom prst="rect">
                  <a:avLst/>
                </a:prstGeom>
                <a:blipFill>
                  <a:blip r:embed="rId4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文本框 393">
                  <a:extLst>
                    <a:ext uri="{FF2B5EF4-FFF2-40B4-BE49-F238E27FC236}">
                      <a16:creationId xmlns:a16="http://schemas.microsoft.com/office/drawing/2014/main" id="{5836B06C-79C3-2B28-E559-9A22722E03BC}"/>
                    </a:ext>
                  </a:extLst>
                </p:cNvPr>
                <p:cNvSpPr txBox="1"/>
                <p:nvPr/>
              </p:nvSpPr>
              <p:spPr>
                <a:xfrm>
                  <a:off x="1079244" y="4388813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4" name="文本框 393">
                  <a:extLst>
                    <a:ext uri="{FF2B5EF4-FFF2-40B4-BE49-F238E27FC236}">
                      <a16:creationId xmlns:a16="http://schemas.microsoft.com/office/drawing/2014/main" id="{5836B06C-79C3-2B28-E559-9A22722E0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4388813"/>
                  <a:ext cx="388813" cy="215444"/>
                </a:xfrm>
                <a:prstGeom prst="rect">
                  <a:avLst/>
                </a:prstGeom>
                <a:blipFill>
                  <a:blip r:embed="rId4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5" name="肘形连接符 394">
              <a:extLst>
                <a:ext uri="{FF2B5EF4-FFF2-40B4-BE49-F238E27FC236}">
                  <a16:creationId xmlns:a16="http://schemas.microsoft.com/office/drawing/2014/main" id="{CD44C86D-9FF9-6427-4105-ADEE05982B66}"/>
                </a:ext>
              </a:extLst>
            </p:cNvPr>
            <p:cNvCxnSpPr>
              <a:cxnSpLocks/>
              <a:stCxn id="371" idx="4"/>
              <a:endCxn id="387" idx="6"/>
            </p:cNvCxnSpPr>
            <p:nvPr/>
          </p:nvCxnSpPr>
          <p:spPr>
            <a:xfrm rot="5400000">
              <a:off x="917480" y="3555092"/>
              <a:ext cx="1264419" cy="285399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BC063C36-2C46-D1D0-FFDE-A7BE19BB72F7}"/>
                    </a:ext>
                  </a:extLst>
                </p:cNvPr>
                <p:cNvSpPr/>
                <p:nvPr/>
              </p:nvSpPr>
              <p:spPr>
                <a:xfrm>
                  <a:off x="806604" y="2910869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𝐢𝐧𝐟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BC063C36-2C46-D1D0-FFDE-A7BE19BB72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04" y="2910869"/>
                  <a:ext cx="190657" cy="190657"/>
                </a:xfrm>
                <a:prstGeom prst="ellipse">
                  <a:avLst/>
                </a:prstGeom>
                <a:blipFill>
                  <a:blip r:embed="rId46"/>
                  <a:stretch>
                    <a:fillRect l="-35294" r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B2AEB83F-4E54-534D-8447-E711BF94A5D7}"/>
                    </a:ext>
                  </a:extLst>
                </p:cNvPr>
                <p:cNvSpPr/>
                <p:nvPr/>
              </p:nvSpPr>
              <p:spPr>
                <a:xfrm>
                  <a:off x="1854326" y="237986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B2AEB83F-4E54-534D-8447-E711BF94A5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326" y="2379868"/>
                  <a:ext cx="549690" cy="182605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4" name="直线箭头连接符 403">
              <a:extLst>
                <a:ext uri="{FF2B5EF4-FFF2-40B4-BE49-F238E27FC236}">
                  <a16:creationId xmlns:a16="http://schemas.microsoft.com/office/drawing/2014/main" id="{600E4030-84FD-BC6C-215F-04C4AA239DC5}"/>
                </a:ext>
              </a:extLst>
            </p:cNvPr>
            <p:cNvCxnSpPr>
              <a:cxnSpLocks/>
              <a:stCxn id="387" idx="4"/>
              <a:endCxn id="407" idx="0"/>
            </p:cNvCxnSpPr>
            <p:nvPr/>
          </p:nvCxnSpPr>
          <p:spPr>
            <a:xfrm flipH="1">
              <a:off x="874920" y="4421303"/>
              <a:ext cx="257224" cy="325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9818B7D6-2229-42E7-D9C7-E2BF1A645DFE}"/>
                    </a:ext>
                  </a:extLst>
                </p:cNvPr>
                <p:cNvSpPr/>
                <p:nvPr/>
              </p:nvSpPr>
              <p:spPr>
                <a:xfrm>
                  <a:off x="600075" y="474678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9818B7D6-2229-42E7-D9C7-E2BF1A645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" y="4746780"/>
                  <a:ext cx="549690" cy="182605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9A704EE3-4012-1361-8555-CE5E9C86027A}"/>
                    </a:ext>
                  </a:extLst>
                </p:cNvPr>
                <p:cNvSpPr txBox="1"/>
                <p:nvPr/>
              </p:nvSpPr>
              <p:spPr>
                <a:xfrm>
                  <a:off x="355592" y="4917521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9A704EE3-4012-1361-8555-CE5E9C860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92" y="4917521"/>
                  <a:ext cx="956421" cy="215444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AC7266A8-CC22-9322-2C1D-F11363528994}"/>
                    </a:ext>
                  </a:extLst>
                </p:cNvPr>
                <p:cNvSpPr txBox="1"/>
                <p:nvPr/>
              </p:nvSpPr>
              <p:spPr>
                <a:xfrm>
                  <a:off x="1446676" y="4293823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AC7266A8-CC22-9322-2C1D-F11363528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676" y="4293823"/>
                  <a:ext cx="1049023" cy="276999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椭圆 444">
                  <a:extLst>
                    <a:ext uri="{FF2B5EF4-FFF2-40B4-BE49-F238E27FC236}">
                      <a16:creationId xmlns:a16="http://schemas.microsoft.com/office/drawing/2014/main" id="{7BD4F2C4-F8F2-C18A-059D-139C65F40B7A}"/>
                    </a:ext>
                  </a:extLst>
                </p:cNvPr>
                <p:cNvSpPr/>
                <p:nvPr/>
              </p:nvSpPr>
              <p:spPr>
                <a:xfrm>
                  <a:off x="1417542" y="475397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5" name="椭圆 444">
                  <a:extLst>
                    <a:ext uri="{FF2B5EF4-FFF2-40B4-BE49-F238E27FC236}">
                      <a16:creationId xmlns:a16="http://schemas.microsoft.com/office/drawing/2014/main" id="{7BD4F2C4-F8F2-C18A-059D-139C65F4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542" y="4753979"/>
                  <a:ext cx="549690" cy="182605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直线箭头连接符 446">
              <a:extLst>
                <a:ext uri="{FF2B5EF4-FFF2-40B4-BE49-F238E27FC236}">
                  <a16:creationId xmlns:a16="http://schemas.microsoft.com/office/drawing/2014/main" id="{2DE0D2D5-CA31-7930-3545-DBDA42CE1FE2}"/>
                </a:ext>
              </a:extLst>
            </p:cNvPr>
            <p:cNvCxnSpPr>
              <a:cxnSpLocks/>
              <a:stCxn id="371" idx="4"/>
              <a:endCxn id="445" idx="0"/>
            </p:cNvCxnSpPr>
            <p:nvPr/>
          </p:nvCxnSpPr>
          <p:spPr>
            <a:xfrm flipH="1">
              <a:off x="1692387" y="3065582"/>
              <a:ext cx="1" cy="1688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467">
                  <a:extLst>
                    <a:ext uri="{FF2B5EF4-FFF2-40B4-BE49-F238E27FC236}">
                      <a16:creationId xmlns:a16="http://schemas.microsoft.com/office/drawing/2014/main" id="{C2B940E8-5F2A-9ACE-0607-87B9A5DFB2C6}"/>
                    </a:ext>
                  </a:extLst>
                </p:cNvPr>
                <p:cNvSpPr txBox="1"/>
                <p:nvPr/>
              </p:nvSpPr>
              <p:spPr>
                <a:xfrm>
                  <a:off x="1220816" y="4917521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8" name="文本框 467">
                  <a:extLst>
                    <a:ext uri="{FF2B5EF4-FFF2-40B4-BE49-F238E27FC236}">
                      <a16:creationId xmlns:a16="http://schemas.microsoft.com/office/drawing/2014/main" id="{C2B940E8-5F2A-9ACE-0607-87B9A5DF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816" y="4917521"/>
                  <a:ext cx="956421" cy="215444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1C81C0D6-AE23-787F-D654-46201DACD233}"/>
              </a:ext>
            </a:extLst>
          </p:cNvPr>
          <p:cNvGrpSpPr/>
          <p:nvPr/>
        </p:nvGrpSpPr>
        <p:grpSpPr>
          <a:xfrm>
            <a:off x="3834864" y="2199448"/>
            <a:ext cx="2031968" cy="3367730"/>
            <a:chOff x="2864805" y="2173547"/>
            <a:chExt cx="2031968" cy="3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9CD5DDD7-33CE-1D14-9125-4FDAF9E86FBA}"/>
                    </a:ext>
                  </a:extLst>
                </p:cNvPr>
                <p:cNvSpPr/>
                <p:nvPr/>
              </p:nvSpPr>
              <p:spPr>
                <a:xfrm>
                  <a:off x="3991080" y="3345488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9CD5DDD7-33CE-1D14-9125-4FDAF9E86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080" y="3345488"/>
                  <a:ext cx="190657" cy="190657"/>
                </a:xfrm>
                <a:prstGeom prst="ellipse">
                  <a:avLst/>
                </a:prstGeom>
                <a:blipFill>
                  <a:blip r:embed="rId53"/>
                  <a:stretch>
                    <a:fillRect l="-37500" r="-18750"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9E46050-5663-C56E-FDFE-9E984BFAD9E3}"/>
                    </a:ext>
                  </a:extLst>
                </p:cNvPr>
                <p:cNvSpPr/>
                <p:nvPr/>
              </p:nvSpPr>
              <p:spPr>
                <a:xfrm>
                  <a:off x="3991080" y="2862510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9E46050-5663-C56E-FDFE-9E984BFAD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080" y="2862510"/>
                  <a:ext cx="190657" cy="190657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2" name="直线箭头连接符 421">
              <a:extLst>
                <a:ext uri="{FF2B5EF4-FFF2-40B4-BE49-F238E27FC236}">
                  <a16:creationId xmlns:a16="http://schemas.microsoft.com/office/drawing/2014/main" id="{ABA6383C-F052-9291-9C24-AEB6B858EAA4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67" y="3053167"/>
              <a:ext cx="0" cy="292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BD150E84-45A1-BA1B-B446-1A1C1BF866F3}"/>
                </a:ext>
              </a:extLst>
            </p:cNvPr>
            <p:cNvSpPr/>
            <p:nvPr/>
          </p:nvSpPr>
          <p:spPr>
            <a:xfrm>
              <a:off x="3504300" y="3674847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0225EC6C-89F5-5960-6432-0CD11BB8B226}"/>
                    </a:ext>
                  </a:extLst>
                </p:cNvPr>
                <p:cNvSpPr/>
                <p:nvPr/>
              </p:nvSpPr>
              <p:spPr>
                <a:xfrm>
                  <a:off x="3324783" y="4035974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0225EC6C-89F5-5960-6432-0CD11BB8B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783" y="4035974"/>
                  <a:ext cx="549690" cy="182605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6" name="直线箭头连接符 425">
              <a:extLst>
                <a:ext uri="{FF2B5EF4-FFF2-40B4-BE49-F238E27FC236}">
                  <a16:creationId xmlns:a16="http://schemas.microsoft.com/office/drawing/2014/main" id="{AFED54AB-38F3-9607-95C5-E94A559CC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628" y="3865504"/>
              <a:ext cx="1" cy="170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800DBBEA-AB84-AFF6-9C9D-5C6F90D82A4F}"/>
                </a:ext>
              </a:extLst>
            </p:cNvPr>
            <p:cNvSpPr/>
            <p:nvPr/>
          </p:nvSpPr>
          <p:spPr>
            <a:xfrm>
              <a:off x="3504300" y="4398286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>
                  <a:solidFill>
                    <a:schemeClr val="tx1"/>
                  </a:solidFill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p:cxnSp>
          <p:nvCxnSpPr>
            <p:cNvPr id="428" name="直线箭头连接符 427">
              <a:extLst>
                <a:ext uri="{FF2B5EF4-FFF2-40B4-BE49-F238E27FC236}">
                  <a16:creationId xmlns:a16="http://schemas.microsoft.com/office/drawing/2014/main" id="{B17E6C9A-6F3F-78BC-5087-C6AEBF6FD20C}"/>
                </a:ext>
              </a:extLst>
            </p:cNvPr>
            <p:cNvCxnSpPr>
              <a:cxnSpLocks/>
            </p:cNvCxnSpPr>
            <p:nvPr/>
          </p:nvCxnSpPr>
          <p:spPr>
            <a:xfrm>
              <a:off x="3599628" y="4218579"/>
              <a:ext cx="1" cy="179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六边形 428">
              <a:extLst>
                <a:ext uri="{FF2B5EF4-FFF2-40B4-BE49-F238E27FC236}">
                  <a16:creationId xmlns:a16="http://schemas.microsoft.com/office/drawing/2014/main" id="{8582EBB6-91B2-3B67-5384-EFA68BF3DDA3}"/>
                </a:ext>
              </a:extLst>
            </p:cNvPr>
            <p:cNvSpPr/>
            <p:nvPr/>
          </p:nvSpPr>
          <p:spPr>
            <a:xfrm>
              <a:off x="2864805" y="2649821"/>
              <a:ext cx="1943775" cy="2380856"/>
            </a:xfrm>
            <a:prstGeom prst="hexagon">
              <a:avLst>
                <a:gd name="adj" fmla="val 12833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49F676BC-5507-9394-2638-7D5E2E56BDEF}"/>
                    </a:ext>
                  </a:extLst>
                </p:cNvPr>
                <p:cNvSpPr/>
                <p:nvPr/>
              </p:nvSpPr>
              <p:spPr>
                <a:xfrm>
                  <a:off x="3324783" y="4737851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49F676BC-5507-9394-2638-7D5E2E56B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783" y="4737851"/>
                  <a:ext cx="549690" cy="182605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1" name="直线箭头连接符 430">
              <a:extLst>
                <a:ext uri="{FF2B5EF4-FFF2-40B4-BE49-F238E27FC236}">
                  <a16:creationId xmlns:a16="http://schemas.microsoft.com/office/drawing/2014/main" id="{D86268D6-F4AB-9124-1C9B-20B3AA8C5C70}"/>
                </a:ext>
              </a:extLst>
            </p:cNvPr>
            <p:cNvCxnSpPr>
              <a:cxnSpLocks/>
              <a:stCxn id="427" idx="4"/>
            </p:cNvCxnSpPr>
            <p:nvPr/>
          </p:nvCxnSpPr>
          <p:spPr>
            <a:xfrm flipH="1">
              <a:off x="3599628" y="4588943"/>
              <a:ext cx="1" cy="148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3EFECCEE-915C-C9CC-FDD2-3554DCBAD821}"/>
                    </a:ext>
                  </a:extLst>
                </p:cNvPr>
                <p:cNvSpPr/>
                <p:nvPr/>
              </p:nvSpPr>
              <p:spPr>
                <a:xfrm>
                  <a:off x="3398919" y="3423099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0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3EFECCEE-915C-C9CC-FDD2-3554DCBAD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919" y="3423099"/>
                  <a:ext cx="190657" cy="190657"/>
                </a:xfrm>
                <a:prstGeom prst="ellipse">
                  <a:avLst/>
                </a:prstGeom>
                <a:blipFill>
                  <a:blip r:embed="rId57"/>
                  <a:stretch>
                    <a:fillRect l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直线箭头连接符 432">
              <a:extLst>
                <a:ext uri="{FF2B5EF4-FFF2-40B4-BE49-F238E27FC236}">
                  <a16:creationId xmlns:a16="http://schemas.microsoft.com/office/drawing/2014/main" id="{D84D43A6-DC01-9529-3B2C-ED467A1C2B2B}"/>
                </a:ext>
              </a:extLst>
            </p:cNvPr>
            <p:cNvCxnSpPr>
              <a:cxnSpLocks/>
              <a:endCxn id="424" idx="1"/>
            </p:cNvCxnSpPr>
            <p:nvPr/>
          </p:nvCxnSpPr>
          <p:spPr>
            <a:xfrm>
              <a:off x="3360581" y="3643032"/>
              <a:ext cx="171640" cy="59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肘形连接符 433">
              <a:extLst>
                <a:ext uri="{FF2B5EF4-FFF2-40B4-BE49-F238E27FC236}">
                  <a16:creationId xmlns:a16="http://schemas.microsoft.com/office/drawing/2014/main" id="{241FC203-1AF5-A370-668E-51B2A4DFB449}"/>
                </a:ext>
              </a:extLst>
            </p:cNvPr>
            <p:cNvCxnSpPr>
              <a:cxnSpLocks/>
              <a:stCxn id="420" idx="4"/>
              <a:endCxn id="430" idx="6"/>
            </p:cNvCxnSpPr>
            <p:nvPr/>
          </p:nvCxnSpPr>
          <p:spPr>
            <a:xfrm rot="5400000">
              <a:off x="3333937" y="4076681"/>
              <a:ext cx="1293009" cy="211936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5172980A-0E00-E179-E477-9D1867C7B79C}"/>
                    </a:ext>
                  </a:extLst>
                </p:cNvPr>
                <p:cNvSpPr txBox="1"/>
                <p:nvPr/>
              </p:nvSpPr>
              <p:spPr>
                <a:xfrm>
                  <a:off x="3589576" y="2974001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5172980A-0E00-E179-E477-9D1867C7B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576" y="2974001"/>
                  <a:ext cx="388813" cy="215444"/>
                </a:xfrm>
                <a:prstGeom prst="rect">
                  <a:avLst/>
                </a:prstGeom>
                <a:blipFill>
                  <a:blip r:embed="rId5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1A9047EC-1720-69EA-7841-0E74BB67BED3}"/>
                    </a:ext>
                  </a:extLst>
                </p:cNvPr>
                <p:cNvSpPr txBox="1"/>
                <p:nvPr/>
              </p:nvSpPr>
              <p:spPr>
                <a:xfrm>
                  <a:off x="3293499" y="3823841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1A9047EC-1720-69EA-7841-0E74BB67B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99" y="3823841"/>
                  <a:ext cx="388813" cy="215444"/>
                </a:xfrm>
                <a:prstGeom prst="rect">
                  <a:avLst/>
                </a:prstGeom>
                <a:blipFill>
                  <a:blip r:embed="rId5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B66542C0-952D-AC0A-60E8-D9DD4B1DC7D1}"/>
                    </a:ext>
                  </a:extLst>
                </p:cNvPr>
                <p:cNvSpPr txBox="1"/>
                <p:nvPr/>
              </p:nvSpPr>
              <p:spPr>
                <a:xfrm>
                  <a:off x="3293499" y="4203765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B66542C0-952D-AC0A-60E8-D9DD4B1DC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99" y="4203765"/>
                  <a:ext cx="388813" cy="215444"/>
                </a:xfrm>
                <a:prstGeom prst="rect">
                  <a:avLst/>
                </a:prstGeom>
                <a:blipFill>
                  <a:blip r:embed="rId6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文本框 437">
                  <a:extLst>
                    <a:ext uri="{FF2B5EF4-FFF2-40B4-BE49-F238E27FC236}">
                      <a16:creationId xmlns:a16="http://schemas.microsoft.com/office/drawing/2014/main" id="{5C75D60D-A2C5-5771-3B61-82B2C5E0717B}"/>
                    </a:ext>
                  </a:extLst>
                </p:cNvPr>
                <p:cNvSpPr txBox="1"/>
                <p:nvPr/>
              </p:nvSpPr>
              <p:spPr>
                <a:xfrm>
                  <a:off x="3293499" y="4527336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8" name="文本框 437">
                  <a:extLst>
                    <a:ext uri="{FF2B5EF4-FFF2-40B4-BE49-F238E27FC236}">
                      <a16:creationId xmlns:a16="http://schemas.microsoft.com/office/drawing/2014/main" id="{5C75D60D-A2C5-5771-3B61-82B2C5E07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99" y="4527336"/>
                  <a:ext cx="388813" cy="215444"/>
                </a:xfrm>
                <a:prstGeom prst="rect">
                  <a:avLst/>
                </a:prstGeom>
                <a:blipFill>
                  <a:blip r:embed="rId6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直线箭头连接符 438">
              <a:extLst>
                <a:ext uri="{FF2B5EF4-FFF2-40B4-BE49-F238E27FC236}">
                  <a16:creationId xmlns:a16="http://schemas.microsoft.com/office/drawing/2014/main" id="{3495B7A8-1711-5E9C-4B2E-69D8A6097B0F}"/>
                </a:ext>
              </a:extLst>
            </p:cNvPr>
            <p:cNvCxnSpPr>
              <a:cxnSpLocks/>
              <a:stCxn id="420" idx="4"/>
              <a:endCxn id="424" idx="0"/>
            </p:cNvCxnSpPr>
            <p:nvPr/>
          </p:nvCxnSpPr>
          <p:spPr>
            <a:xfrm flipH="1">
              <a:off x="3599629" y="3536145"/>
              <a:ext cx="486780" cy="138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02F008F5-A4BB-9A78-4FA4-C368C4C69893}"/>
                    </a:ext>
                  </a:extLst>
                </p:cNvPr>
                <p:cNvSpPr txBox="1"/>
                <p:nvPr/>
              </p:nvSpPr>
              <p:spPr>
                <a:xfrm>
                  <a:off x="4018429" y="3059911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02F008F5-A4BB-9A78-4FA4-C368C4C69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429" y="3059911"/>
                  <a:ext cx="388813" cy="21544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E00CE841-1A40-7B75-C777-7A157E9DD820}"/>
                    </a:ext>
                  </a:extLst>
                </p:cNvPr>
                <p:cNvSpPr txBox="1"/>
                <p:nvPr/>
              </p:nvSpPr>
              <p:spPr>
                <a:xfrm>
                  <a:off x="3624987" y="3407987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E00CE841-1A40-7B75-C777-7A157E9DD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87" y="3407987"/>
                  <a:ext cx="388813" cy="215444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EE8F4CFD-5D4F-7E5D-6E09-7234E969A950}"/>
                    </a:ext>
                  </a:extLst>
                </p:cNvPr>
                <p:cNvSpPr txBox="1"/>
                <p:nvPr/>
              </p:nvSpPr>
              <p:spPr>
                <a:xfrm>
                  <a:off x="4109127" y="3568994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EE8F4CFD-5D4F-7E5D-6E09-7234E969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27" y="3568994"/>
                  <a:ext cx="388813" cy="215444"/>
                </a:xfrm>
                <a:prstGeom prst="rect">
                  <a:avLst/>
                </a:prstGeom>
                <a:blipFill>
                  <a:blip r:embed="rId6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81C4B6E1-7D87-C9BD-72E3-62EDEA76A58E}"/>
                    </a:ext>
                  </a:extLst>
                </p:cNvPr>
                <p:cNvSpPr txBox="1"/>
                <p:nvPr/>
              </p:nvSpPr>
              <p:spPr>
                <a:xfrm>
                  <a:off x="3738857" y="4567190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81C4B6E1-7D87-C9BD-72E3-62EDEA76A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857" y="4567190"/>
                  <a:ext cx="388813" cy="215444"/>
                </a:xfrm>
                <a:prstGeom prst="rect">
                  <a:avLst/>
                </a:prstGeom>
                <a:blipFill>
                  <a:blip r:embed="rId6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3F3EEFFC-F859-CF87-7F25-06F6311F5B64}"/>
                    </a:ext>
                  </a:extLst>
                </p:cNvPr>
                <p:cNvSpPr/>
                <p:nvPr/>
              </p:nvSpPr>
              <p:spPr>
                <a:xfrm>
                  <a:off x="3811564" y="2354784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3F3EEFFC-F859-CF87-7F25-06F6311F5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564" y="2354784"/>
                  <a:ext cx="549690" cy="182605"/>
                </a:xfrm>
                <a:prstGeom prst="ellipse">
                  <a:avLst/>
                </a:prstGeom>
                <a:blipFill>
                  <a:blip r:embed="rId65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6" name="直线箭头连接符 455">
              <a:extLst>
                <a:ext uri="{FF2B5EF4-FFF2-40B4-BE49-F238E27FC236}">
                  <a16:creationId xmlns:a16="http://schemas.microsoft.com/office/drawing/2014/main" id="{526AC051-B4EE-B0B3-0F22-E14563DE91DD}"/>
                </a:ext>
              </a:extLst>
            </p:cNvPr>
            <p:cNvCxnSpPr>
              <a:cxnSpLocks/>
              <a:stCxn id="455" idx="4"/>
              <a:endCxn id="421" idx="0"/>
            </p:cNvCxnSpPr>
            <p:nvPr/>
          </p:nvCxnSpPr>
          <p:spPr>
            <a:xfrm>
              <a:off x="4086409" y="2537389"/>
              <a:ext cx="0" cy="325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CE42BB3C-2489-E024-BD35-8E66A4BC012B}"/>
                    </a:ext>
                  </a:extLst>
                </p:cNvPr>
                <p:cNvSpPr/>
                <p:nvPr/>
              </p:nvSpPr>
              <p:spPr>
                <a:xfrm>
                  <a:off x="3218941" y="2354784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CE42BB3C-2489-E024-BD35-8E66A4BC01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41" y="2354784"/>
                  <a:ext cx="549690" cy="182605"/>
                </a:xfrm>
                <a:prstGeom prst="ellipse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直线箭头连接符 463">
              <a:extLst>
                <a:ext uri="{FF2B5EF4-FFF2-40B4-BE49-F238E27FC236}">
                  <a16:creationId xmlns:a16="http://schemas.microsoft.com/office/drawing/2014/main" id="{14DB1EA9-5EC4-FD07-95A7-EB5B7EE3F120}"/>
                </a:ext>
              </a:extLst>
            </p:cNvPr>
            <p:cNvCxnSpPr>
              <a:cxnSpLocks/>
              <a:stCxn id="463" idx="4"/>
              <a:endCxn id="421" idx="1"/>
            </p:cNvCxnSpPr>
            <p:nvPr/>
          </p:nvCxnSpPr>
          <p:spPr>
            <a:xfrm>
              <a:off x="3493786" y="2537389"/>
              <a:ext cx="525215" cy="353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8BE6EC21-CF6E-2703-B480-DD59C8B514D8}"/>
                    </a:ext>
                  </a:extLst>
                </p:cNvPr>
                <p:cNvSpPr txBox="1"/>
                <p:nvPr/>
              </p:nvSpPr>
              <p:spPr>
                <a:xfrm>
                  <a:off x="3847750" y="4615479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8BE6EC21-CF6E-2703-B480-DD59C8B51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750" y="4615479"/>
                  <a:ext cx="1049023" cy="276999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F28F7C9-DC22-922F-E12E-E63B58A883CB}"/>
                    </a:ext>
                  </a:extLst>
                </p:cNvPr>
                <p:cNvSpPr/>
                <p:nvPr/>
              </p:nvSpPr>
              <p:spPr>
                <a:xfrm>
                  <a:off x="3189167" y="516582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F28F7C9-DC22-922F-E12E-E63B58A88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167" y="5165820"/>
                  <a:ext cx="549690" cy="182605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线箭头连接符 488">
              <a:extLst>
                <a:ext uri="{FF2B5EF4-FFF2-40B4-BE49-F238E27FC236}">
                  <a16:creationId xmlns:a16="http://schemas.microsoft.com/office/drawing/2014/main" id="{394F5B14-FBC7-FB2D-DD09-2AFA361938E4}"/>
                </a:ext>
              </a:extLst>
            </p:cNvPr>
            <p:cNvCxnSpPr>
              <a:cxnSpLocks/>
              <a:stCxn id="430" idx="4"/>
              <a:endCxn id="488" idx="0"/>
            </p:cNvCxnSpPr>
            <p:nvPr/>
          </p:nvCxnSpPr>
          <p:spPr>
            <a:xfrm flipH="1">
              <a:off x="3464012" y="4920456"/>
              <a:ext cx="135616" cy="245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文本框 492">
                  <a:extLst>
                    <a:ext uri="{FF2B5EF4-FFF2-40B4-BE49-F238E27FC236}">
                      <a16:creationId xmlns:a16="http://schemas.microsoft.com/office/drawing/2014/main" id="{BB831BA1-4943-50CE-AB42-C886492F08CA}"/>
                    </a:ext>
                  </a:extLst>
                </p:cNvPr>
                <p:cNvSpPr txBox="1"/>
                <p:nvPr/>
              </p:nvSpPr>
              <p:spPr>
                <a:xfrm>
                  <a:off x="2932476" y="2173547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3" name="文本框 492">
                  <a:extLst>
                    <a:ext uri="{FF2B5EF4-FFF2-40B4-BE49-F238E27FC236}">
                      <a16:creationId xmlns:a16="http://schemas.microsoft.com/office/drawing/2014/main" id="{BB831BA1-4943-50CE-AB42-C886492F0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476" y="2173547"/>
                  <a:ext cx="956421" cy="215444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文本框 493">
                  <a:extLst>
                    <a:ext uri="{FF2B5EF4-FFF2-40B4-BE49-F238E27FC236}">
                      <a16:creationId xmlns:a16="http://schemas.microsoft.com/office/drawing/2014/main" id="{8CFAC1A4-EE7D-8260-0AB6-4632A162693F}"/>
                    </a:ext>
                  </a:extLst>
                </p:cNvPr>
                <p:cNvSpPr txBox="1"/>
                <p:nvPr/>
              </p:nvSpPr>
              <p:spPr>
                <a:xfrm>
                  <a:off x="3646229" y="2173547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4" name="文本框 493">
                  <a:extLst>
                    <a:ext uri="{FF2B5EF4-FFF2-40B4-BE49-F238E27FC236}">
                      <a16:creationId xmlns:a16="http://schemas.microsoft.com/office/drawing/2014/main" id="{8CFAC1A4-EE7D-8260-0AB6-4632A1626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229" y="2173547"/>
                  <a:ext cx="956421" cy="215444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57B87317-EA04-BF89-AAD2-5B2C96DE90DF}"/>
                    </a:ext>
                  </a:extLst>
                </p:cNvPr>
                <p:cNvSpPr txBox="1"/>
                <p:nvPr/>
              </p:nvSpPr>
              <p:spPr>
                <a:xfrm>
                  <a:off x="2952989" y="532583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57B87317-EA04-BF89-AAD2-5B2C96DE9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989" y="5325833"/>
                  <a:ext cx="956421" cy="215444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14AE6762-5848-E082-7445-01481F6FB339}"/>
                    </a:ext>
                  </a:extLst>
                </p:cNvPr>
                <p:cNvSpPr/>
                <p:nvPr/>
              </p:nvSpPr>
              <p:spPr>
                <a:xfrm>
                  <a:off x="3811563" y="5165821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14AE6762-5848-E082-7445-01481F6FB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563" y="5165821"/>
                  <a:ext cx="549690" cy="182605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7" name="直线箭头连接符 496">
              <a:extLst>
                <a:ext uri="{FF2B5EF4-FFF2-40B4-BE49-F238E27FC236}">
                  <a16:creationId xmlns:a16="http://schemas.microsoft.com/office/drawing/2014/main" id="{84830AC2-B645-915D-902C-EC14AE58B298}"/>
                </a:ext>
              </a:extLst>
            </p:cNvPr>
            <p:cNvCxnSpPr>
              <a:cxnSpLocks/>
              <a:stCxn id="420" idx="4"/>
              <a:endCxn id="496" idx="0"/>
            </p:cNvCxnSpPr>
            <p:nvPr/>
          </p:nvCxnSpPr>
          <p:spPr>
            <a:xfrm flipH="1">
              <a:off x="4086408" y="3536145"/>
              <a:ext cx="1" cy="162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8DFF849B-B184-BD07-516A-32504EAA21BF}"/>
                    </a:ext>
                  </a:extLst>
                </p:cNvPr>
                <p:cNvSpPr txBox="1"/>
                <p:nvPr/>
              </p:nvSpPr>
              <p:spPr>
                <a:xfrm>
                  <a:off x="3671104" y="532583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8DFF849B-B184-BD07-516A-32504EAA2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104" y="5325833"/>
                  <a:ext cx="956421" cy="21544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64420793-4007-0141-3EF7-53D92E04EC0E}"/>
              </a:ext>
            </a:extLst>
          </p:cNvPr>
          <p:cNvGrpSpPr/>
          <p:nvPr/>
        </p:nvGrpSpPr>
        <p:grpSpPr>
          <a:xfrm>
            <a:off x="5989440" y="2293728"/>
            <a:ext cx="2272307" cy="3303619"/>
            <a:chOff x="5049465" y="2237658"/>
            <a:chExt cx="2272307" cy="3303619"/>
          </a:xfrm>
        </p:grpSpPr>
        <p:sp>
          <p:nvSpPr>
            <p:cNvPr id="503" name="六边形 502">
              <a:extLst>
                <a:ext uri="{FF2B5EF4-FFF2-40B4-BE49-F238E27FC236}">
                  <a16:creationId xmlns:a16="http://schemas.microsoft.com/office/drawing/2014/main" id="{A9E73831-547F-BDE9-1424-614D36F47D74}"/>
                </a:ext>
              </a:extLst>
            </p:cNvPr>
            <p:cNvSpPr/>
            <p:nvPr/>
          </p:nvSpPr>
          <p:spPr>
            <a:xfrm>
              <a:off x="5076203" y="2667388"/>
              <a:ext cx="2062385" cy="2327182"/>
            </a:xfrm>
            <a:prstGeom prst="hexagon">
              <a:avLst>
                <a:gd name="adj" fmla="val 12833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92196190-F2F8-6C60-AB26-CC2210EE437C}"/>
                    </a:ext>
                  </a:extLst>
                </p:cNvPr>
                <p:cNvSpPr/>
                <p:nvPr/>
              </p:nvSpPr>
              <p:spPr>
                <a:xfrm>
                  <a:off x="5910557" y="2811673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92196190-F2F8-6C60-AB26-CC2210EE4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557" y="2811673"/>
                  <a:ext cx="190657" cy="190657"/>
                </a:xfrm>
                <a:prstGeom prst="ellipse">
                  <a:avLst/>
                </a:prstGeom>
                <a:blipFill>
                  <a:blip r:embed="rId74"/>
                  <a:stretch>
                    <a:fillRect l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5" name="直线箭头连接符 504">
              <a:extLst>
                <a:ext uri="{FF2B5EF4-FFF2-40B4-BE49-F238E27FC236}">
                  <a16:creationId xmlns:a16="http://schemas.microsoft.com/office/drawing/2014/main" id="{5CDFF58C-728C-5016-CFCA-0BDB06F81E1D}"/>
                </a:ext>
              </a:extLst>
            </p:cNvPr>
            <p:cNvCxnSpPr>
              <a:cxnSpLocks/>
              <a:stCxn id="504" idx="4"/>
              <a:endCxn id="507" idx="1"/>
            </p:cNvCxnSpPr>
            <p:nvPr/>
          </p:nvCxnSpPr>
          <p:spPr>
            <a:xfrm>
              <a:off x="6005886" y="3002330"/>
              <a:ext cx="165046" cy="201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41A15FA9-973E-329C-82A2-A8442FCD9089}"/>
                    </a:ext>
                  </a:extLst>
                </p:cNvPr>
                <p:cNvSpPr txBox="1"/>
                <p:nvPr/>
              </p:nvSpPr>
              <p:spPr>
                <a:xfrm>
                  <a:off x="5483180" y="3683795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41A15FA9-973E-329C-82A2-A8442FCD9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3683795"/>
                  <a:ext cx="443141" cy="215444"/>
                </a:xfrm>
                <a:prstGeom prst="rect">
                  <a:avLst/>
                </a:prstGeom>
                <a:blipFill>
                  <a:blip r:embed="rId7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椭圆 506">
                  <a:extLst>
                    <a:ext uri="{FF2B5EF4-FFF2-40B4-BE49-F238E27FC236}">
                      <a16:creationId xmlns:a16="http://schemas.microsoft.com/office/drawing/2014/main" id="{EB1837BE-4404-9571-B168-5EB62CC20BD9}"/>
                    </a:ext>
                  </a:extLst>
                </p:cNvPr>
                <p:cNvSpPr/>
                <p:nvPr/>
              </p:nvSpPr>
              <p:spPr>
                <a:xfrm>
                  <a:off x="6143011" y="3175717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7" name="椭圆 506">
                  <a:extLst>
                    <a:ext uri="{FF2B5EF4-FFF2-40B4-BE49-F238E27FC236}">
                      <a16:creationId xmlns:a16="http://schemas.microsoft.com/office/drawing/2014/main" id="{EB1837BE-4404-9571-B168-5EB62CC20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011" y="3175717"/>
                  <a:ext cx="190657" cy="19065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D1FDA405-E5CF-623E-AAA5-428844E3B3CC}"/>
                    </a:ext>
                  </a:extLst>
                </p:cNvPr>
                <p:cNvSpPr txBox="1"/>
                <p:nvPr/>
              </p:nvSpPr>
              <p:spPr>
                <a:xfrm>
                  <a:off x="6341277" y="2989663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D1FDA405-E5CF-623E-AAA5-428844E3B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277" y="2989663"/>
                  <a:ext cx="476797" cy="215444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9FD698E1-38A7-0000-D485-41BBFED772CB}"/>
                </a:ext>
              </a:extLst>
            </p:cNvPr>
            <p:cNvSpPr/>
            <p:nvPr/>
          </p:nvSpPr>
          <p:spPr>
            <a:xfrm>
              <a:off x="5772838" y="3534285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椭圆 509">
                  <a:extLst>
                    <a:ext uri="{FF2B5EF4-FFF2-40B4-BE49-F238E27FC236}">
                      <a16:creationId xmlns:a16="http://schemas.microsoft.com/office/drawing/2014/main" id="{71D045B7-D155-8F91-FD40-7C3B94B5DF88}"/>
                    </a:ext>
                  </a:extLst>
                </p:cNvPr>
                <p:cNvSpPr/>
                <p:nvPr/>
              </p:nvSpPr>
              <p:spPr>
                <a:xfrm>
                  <a:off x="5593321" y="389923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0" name="椭圆 509">
                  <a:extLst>
                    <a:ext uri="{FF2B5EF4-FFF2-40B4-BE49-F238E27FC236}">
                      <a16:creationId xmlns:a16="http://schemas.microsoft.com/office/drawing/2014/main" id="{71D045B7-D155-8F91-FD40-7C3B94B5DF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21" y="3899239"/>
                  <a:ext cx="549690" cy="182605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1" name="直线箭头连接符 510">
              <a:extLst>
                <a:ext uri="{FF2B5EF4-FFF2-40B4-BE49-F238E27FC236}">
                  <a16:creationId xmlns:a16="http://schemas.microsoft.com/office/drawing/2014/main" id="{4DC4E0CD-9ADF-8811-3717-AEFC11B2E1E3}"/>
                </a:ext>
              </a:extLst>
            </p:cNvPr>
            <p:cNvCxnSpPr>
              <a:cxnSpLocks/>
              <a:stCxn id="509" idx="4"/>
              <a:endCxn id="510" idx="0"/>
            </p:cNvCxnSpPr>
            <p:nvPr/>
          </p:nvCxnSpPr>
          <p:spPr>
            <a:xfrm flipH="1">
              <a:off x="5868166" y="3724942"/>
              <a:ext cx="1" cy="17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9DE1985D-E33F-FF2E-47D9-F492A48D2456}"/>
                </a:ext>
              </a:extLst>
            </p:cNvPr>
            <p:cNvSpPr/>
            <p:nvPr/>
          </p:nvSpPr>
          <p:spPr>
            <a:xfrm>
              <a:off x="5772838" y="4261551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>
                  <a:solidFill>
                    <a:schemeClr val="tx1"/>
                  </a:solidFill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p:cxnSp>
          <p:nvCxnSpPr>
            <p:cNvPr id="513" name="直线箭头连接符 512">
              <a:extLst>
                <a:ext uri="{FF2B5EF4-FFF2-40B4-BE49-F238E27FC236}">
                  <a16:creationId xmlns:a16="http://schemas.microsoft.com/office/drawing/2014/main" id="{49AC9668-1DA8-46DB-E03B-B963A05E7740}"/>
                </a:ext>
              </a:extLst>
            </p:cNvPr>
            <p:cNvCxnSpPr>
              <a:cxnSpLocks/>
              <a:stCxn id="510" idx="4"/>
              <a:endCxn id="512" idx="0"/>
            </p:cNvCxnSpPr>
            <p:nvPr/>
          </p:nvCxnSpPr>
          <p:spPr>
            <a:xfrm>
              <a:off x="5868166" y="4081844"/>
              <a:ext cx="1" cy="179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DB7C0192-E750-41B3-685B-61E598FEFE01}"/>
                    </a:ext>
                  </a:extLst>
                </p:cNvPr>
                <p:cNvSpPr/>
                <p:nvPr/>
              </p:nvSpPr>
              <p:spPr>
                <a:xfrm>
                  <a:off x="5593321" y="4601116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DB7C0192-E750-41B3-685B-61E598FEF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21" y="4601116"/>
                  <a:ext cx="549690" cy="182605"/>
                </a:xfrm>
                <a:prstGeom prst="ellipse">
                  <a:avLst/>
                </a:prstGeom>
                <a:blipFill>
                  <a:blip r:embed="rId7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直线箭头连接符 514">
              <a:extLst>
                <a:ext uri="{FF2B5EF4-FFF2-40B4-BE49-F238E27FC236}">
                  <a16:creationId xmlns:a16="http://schemas.microsoft.com/office/drawing/2014/main" id="{93CF58C6-2154-26E8-37A3-970B4872668D}"/>
                </a:ext>
              </a:extLst>
            </p:cNvPr>
            <p:cNvCxnSpPr>
              <a:cxnSpLocks/>
              <a:stCxn id="512" idx="4"/>
              <a:endCxn id="514" idx="0"/>
            </p:cNvCxnSpPr>
            <p:nvPr/>
          </p:nvCxnSpPr>
          <p:spPr>
            <a:xfrm flipH="1">
              <a:off x="5868166" y="4452208"/>
              <a:ext cx="1" cy="148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FBE2FA18-81ED-F770-8ED8-E2251A350E1C}"/>
                    </a:ext>
                  </a:extLst>
                </p:cNvPr>
                <p:cNvSpPr/>
                <p:nvPr/>
              </p:nvSpPr>
              <p:spPr>
                <a:xfrm>
                  <a:off x="5533782" y="3265743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0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FBE2FA18-81ED-F770-8ED8-E2251A350E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782" y="3265743"/>
                  <a:ext cx="190657" cy="190657"/>
                </a:xfrm>
                <a:prstGeom prst="ellipse">
                  <a:avLst/>
                </a:prstGeom>
                <a:blipFill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直线箭头连接符 516">
              <a:extLst>
                <a:ext uri="{FF2B5EF4-FFF2-40B4-BE49-F238E27FC236}">
                  <a16:creationId xmlns:a16="http://schemas.microsoft.com/office/drawing/2014/main" id="{D6E9C4F7-513E-F721-123D-281F20902975}"/>
                </a:ext>
              </a:extLst>
            </p:cNvPr>
            <p:cNvCxnSpPr>
              <a:cxnSpLocks/>
              <a:stCxn id="516" idx="4"/>
              <a:endCxn id="509" idx="1"/>
            </p:cNvCxnSpPr>
            <p:nvPr/>
          </p:nvCxnSpPr>
          <p:spPr>
            <a:xfrm>
              <a:off x="5629111" y="3456400"/>
              <a:ext cx="171648" cy="105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6B172E30-2466-0282-F04F-05567B1C73CC}"/>
                    </a:ext>
                  </a:extLst>
                </p:cNvPr>
                <p:cNvSpPr txBox="1"/>
                <p:nvPr/>
              </p:nvSpPr>
              <p:spPr>
                <a:xfrm>
                  <a:off x="5483180" y="4068598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6B172E30-2466-0282-F04F-05567B1C7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4068598"/>
                  <a:ext cx="443141" cy="215444"/>
                </a:xfrm>
                <a:prstGeom prst="rect">
                  <a:avLst/>
                </a:prstGeom>
                <a:blipFill>
                  <a:blip r:embed="rId8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肘形连接符 518">
              <a:extLst>
                <a:ext uri="{FF2B5EF4-FFF2-40B4-BE49-F238E27FC236}">
                  <a16:creationId xmlns:a16="http://schemas.microsoft.com/office/drawing/2014/main" id="{A83344E8-3C57-34ED-254A-96DDF7BFC3F0}"/>
                </a:ext>
              </a:extLst>
            </p:cNvPr>
            <p:cNvCxnSpPr>
              <a:cxnSpLocks/>
              <a:stCxn id="507" idx="4"/>
              <a:endCxn id="512" idx="6"/>
            </p:cNvCxnSpPr>
            <p:nvPr/>
          </p:nvCxnSpPr>
          <p:spPr>
            <a:xfrm rot="5400000">
              <a:off x="5605665" y="3724205"/>
              <a:ext cx="990506" cy="274845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B2CCBAC-5EDE-F310-139C-BAED5DE93D5F}"/>
                    </a:ext>
                  </a:extLst>
                </p:cNvPr>
                <p:cNvSpPr txBox="1"/>
                <p:nvPr/>
              </p:nvSpPr>
              <p:spPr>
                <a:xfrm>
                  <a:off x="5855831" y="4154805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B2CCBAC-5EDE-F310-139C-BAED5DE93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831" y="4154805"/>
                  <a:ext cx="476797" cy="215444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直线箭头连接符 520">
              <a:extLst>
                <a:ext uri="{FF2B5EF4-FFF2-40B4-BE49-F238E27FC236}">
                  <a16:creationId xmlns:a16="http://schemas.microsoft.com/office/drawing/2014/main" id="{69899A35-AD4D-685B-CCAE-92646A3CA912}"/>
                </a:ext>
              </a:extLst>
            </p:cNvPr>
            <p:cNvCxnSpPr>
              <a:cxnSpLocks/>
              <a:stCxn id="507" idx="4"/>
              <a:endCxn id="509" idx="7"/>
            </p:cNvCxnSpPr>
            <p:nvPr/>
          </p:nvCxnSpPr>
          <p:spPr>
            <a:xfrm flipH="1">
              <a:off x="5935574" y="3366374"/>
              <a:ext cx="302766" cy="195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线箭头连接符 522">
              <a:extLst>
                <a:ext uri="{FF2B5EF4-FFF2-40B4-BE49-F238E27FC236}">
                  <a16:creationId xmlns:a16="http://schemas.microsoft.com/office/drawing/2014/main" id="{90FDB483-9ED0-0964-3690-B55E25088ADF}"/>
                </a:ext>
              </a:extLst>
            </p:cNvPr>
            <p:cNvCxnSpPr>
              <a:cxnSpLocks/>
              <a:stCxn id="514" idx="4"/>
              <a:endCxn id="558" idx="0"/>
            </p:cNvCxnSpPr>
            <p:nvPr/>
          </p:nvCxnSpPr>
          <p:spPr>
            <a:xfrm>
              <a:off x="5868166" y="4783721"/>
              <a:ext cx="2377" cy="371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B45CE71B-957C-8754-7DAA-12F064C9BE12}"/>
                    </a:ext>
                  </a:extLst>
                </p:cNvPr>
                <p:cNvSpPr txBox="1"/>
                <p:nvPr/>
              </p:nvSpPr>
              <p:spPr>
                <a:xfrm>
                  <a:off x="5763571" y="3261036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B45CE71B-957C-8754-7DAA-12F064C9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71" y="3261036"/>
                  <a:ext cx="476797" cy="215444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文本框 527">
                  <a:extLst>
                    <a:ext uri="{FF2B5EF4-FFF2-40B4-BE49-F238E27FC236}">
                      <a16:creationId xmlns:a16="http://schemas.microsoft.com/office/drawing/2014/main" id="{14B4999E-B14D-C630-9733-BF9AE75F83A0}"/>
                    </a:ext>
                  </a:extLst>
                </p:cNvPr>
                <p:cNvSpPr txBox="1"/>
                <p:nvPr/>
              </p:nvSpPr>
              <p:spPr>
                <a:xfrm>
                  <a:off x="5211611" y="3332259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文本框 527">
                  <a:extLst>
                    <a:ext uri="{FF2B5EF4-FFF2-40B4-BE49-F238E27FC236}">
                      <a16:creationId xmlns:a16="http://schemas.microsoft.com/office/drawing/2014/main" id="{14B4999E-B14D-C630-9733-BF9AE75F8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611" y="3332259"/>
                  <a:ext cx="476797" cy="215444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文本框 532">
                  <a:extLst>
                    <a:ext uri="{FF2B5EF4-FFF2-40B4-BE49-F238E27FC236}">
                      <a16:creationId xmlns:a16="http://schemas.microsoft.com/office/drawing/2014/main" id="{A58C2462-11A7-F6B8-5C59-8C87D2AF0995}"/>
                    </a:ext>
                  </a:extLst>
                </p:cNvPr>
                <p:cNvSpPr txBox="1"/>
                <p:nvPr/>
              </p:nvSpPr>
              <p:spPr>
                <a:xfrm>
                  <a:off x="5483180" y="4365181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3" name="文本框 532">
                  <a:extLst>
                    <a:ext uri="{FF2B5EF4-FFF2-40B4-BE49-F238E27FC236}">
                      <a16:creationId xmlns:a16="http://schemas.microsoft.com/office/drawing/2014/main" id="{A58C2462-11A7-F6B8-5C59-8C87D2AF0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4365181"/>
                  <a:ext cx="443141" cy="215444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A2D93FD3-3AB1-D7D6-A3FC-4D1C7F809F1E}"/>
                    </a:ext>
                  </a:extLst>
                </p:cNvPr>
                <p:cNvSpPr/>
                <p:nvPr/>
              </p:nvSpPr>
              <p:spPr>
                <a:xfrm>
                  <a:off x="5894639" y="241531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A2D93FD3-3AB1-D7D6-A3FC-4D1C7F809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639" y="2415318"/>
                  <a:ext cx="549690" cy="182605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椭圆 536">
                  <a:extLst>
                    <a:ext uri="{FF2B5EF4-FFF2-40B4-BE49-F238E27FC236}">
                      <a16:creationId xmlns:a16="http://schemas.microsoft.com/office/drawing/2014/main" id="{628570F0-5303-04FF-DC7D-B49CF797D322}"/>
                    </a:ext>
                  </a:extLst>
                </p:cNvPr>
                <p:cNvSpPr/>
                <p:nvPr/>
              </p:nvSpPr>
              <p:spPr>
                <a:xfrm>
                  <a:off x="5276246" y="241531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7" name="椭圆 536">
                  <a:extLst>
                    <a:ext uri="{FF2B5EF4-FFF2-40B4-BE49-F238E27FC236}">
                      <a16:creationId xmlns:a16="http://schemas.microsoft.com/office/drawing/2014/main" id="{628570F0-5303-04FF-DC7D-B49CF797D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46" y="2415318"/>
                  <a:ext cx="549690" cy="182605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D28A9845-48BB-0125-B86C-052359E42A0B}"/>
                    </a:ext>
                  </a:extLst>
                </p:cNvPr>
                <p:cNvSpPr txBox="1"/>
                <p:nvPr/>
              </p:nvSpPr>
              <p:spPr>
                <a:xfrm>
                  <a:off x="5658094" y="223765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D28A9845-48BB-0125-B86C-052359E42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094" y="2237658"/>
                  <a:ext cx="956421" cy="215444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直线箭头连接符 538">
              <a:extLst>
                <a:ext uri="{FF2B5EF4-FFF2-40B4-BE49-F238E27FC236}">
                  <a16:creationId xmlns:a16="http://schemas.microsoft.com/office/drawing/2014/main" id="{023245DF-53CF-7712-D110-C3C273A7F370}"/>
                </a:ext>
              </a:extLst>
            </p:cNvPr>
            <p:cNvCxnSpPr>
              <a:cxnSpLocks/>
              <a:stCxn id="537" idx="4"/>
              <a:endCxn id="504" idx="1"/>
            </p:cNvCxnSpPr>
            <p:nvPr/>
          </p:nvCxnSpPr>
          <p:spPr>
            <a:xfrm>
              <a:off x="5551091" y="2597923"/>
              <a:ext cx="387387" cy="24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线箭头连接符 541">
              <a:extLst>
                <a:ext uri="{FF2B5EF4-FFF2-40B4-BE49-F238E27FC236}">
                  <a16:creationId xmlns:a16="http://schemas.microsoft.com/office/drawing/2014/main" id="{12379298-7FBA-018A-005A-2A97CF282DFE}"/>
                </a:ext>
              </a:extLst>
            </p:cNvPr>
            <p:cNvCxnSpPr>
              <a:cxnSpLocks/>
              <a:stCxn id="536" idx="4"/>
              <a:endCxn id="504" idx="7"/>
            </p:cNvCxnSpPr>
            <p:nvPr/>
          </p:nvCxnSpPr>
          <p:spPr>
            <a:xfrm flipH="1">
              <a:off x="6073293" y="2597923"/>
              <a:ext cx="96191" cy="24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椭圆 546">
                  <a:extLst>
                    <a:ext uri="{FF2B5EF4-FFF2-40B4-BE49-F238E27FC236}">
                      <a16:creationId xmlns:a16="http://schemas.microsoft.com/office/drawing/2014/main" id="{FD35B1E5-7EA4-FA44-A6B4-F44E2F53A135}"/>
                    </a:ext>
                  </a:extLst>
                </p:cNvPr>
                <p:cNvSpPr/>
                <p:nvPr/>
              </p:nvSpPr>
              <p:spPr>
                <a:xfrm>
                  <a:off x="6523863" y="241531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7" name="椭圆 546">
                  <a:extLst>
                    <a:ext uri="{FF2B5EF4-FFF2-40B4-BE49-F238E27FC236}">
                      <a16:creationId xmlns:a16="http://schemas.microsoft.com/office/drawing/2014/main" id="{FD35B1E5-7EA4-FA44-A6B4-F44E2F53A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63" y="2415318"/>
                  <a:ext cx="549690" cy="182605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文本框 547">
                  <a:extLst>
                    <a:ext uri="{FF2B5EF4-FFF2-40B4-BE49-F238E27FC236}">
                      <a16:creationId xmlns:a16="http://schemas.microsoft.com/office/drawing/2014/main" id="{512BF8CC-C623-4D2E-68E3-F07400FD0687}"/>
                    </a:ext>
                  </a:extLst>
                </p:cNvPr>
                <p:cNvSpPr txBox="1"/>
                <p:nvPr/>
              </p:nvSpPr>
              <p:spPr>
                <a:xfrm>
                  <a:off x="6365351" y="223765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文本框 547">
                  <a:extLst>
                    <a:ext uri="{FF2B5EF4-FFF2-40B4-BE49-F238E27FC236}">
                      <a16:creationId xmlns:a16="http://schemas.microsoft.com/office/drawing/2014/main" id="{512BF8CC-C623-4D2E-68E3-F07400FD0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351" y="2237658"/>
                  <a:ext cx="956421" cy="215444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2" name="直线箭头连接符 551">
              <a:extLst>
                <a:ext uri="{FF2B5EF4-FFF2-40B4-BE49-F238E27FC236}">
                  <a16:creationId xmlns:a16="http://schemas.microsoft.com/office/drawing/2014/main" id="{CC701543-D592-1633-574B-7383756E46D1}"/>
                </a:ext>
              </a:extLst>
            </p:cNvPr>
            <p:cNvCxnSpPr>
              <a:cxnSpLocks/>
              <a:stCxn id="547" idx="4"/>
              <a:endCxn id="507" idx="7"/>
            </p:cNvCxnSpPr>
            <p:nvPr/>
          </p:nvCxnSpPr>
          <p:spPr>
            <a:xfrm flipH="1">
              <a:off x="6305747" y="2597923"/>
              <a:ext cx="492961" cy="6057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8359D087-7307-1CAC-4254-83F07FBF0558}"/>
                    </a:ext>
                  </a:extLst>
                </p:cNvPr>
                <p:cNvSpPr txBox="1"/>
                <p:nvPr/>
              </p:nvSpPr>
              <p:spPr>
                <a:xfrm>
                  <a:off x="5049465" y="223765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8359D087-7307-1CAC-4254-83F07FBF0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465" y="2237658"/>
                  <a:ext cx="956421" cy="215444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8" name="椭圆 557">
                  <a:extLst>
                    <a:ext uri="{FF2B5EF4-FFF2-40B4-BE49-F238E27FC236}">
                      <a16:creationId xmlns:a16="http://schemas.microsoft.com/office/drawing/2014/main" id="{B9FBC5A1-7CE6-140D-F731-E46A7B8EAE97}"/>
                    </a:ext>
                  </a:extLst>
                </p:cNvPr>
                <p:cNvSpPr/>
                <p:nvPr/>
              </p:nvSpPr>
              <p:spPr>
                <a:xfrm>
                  <a:off x="5595698" y="515519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8" name="椭圆 557">
                  <a:extLst>
                    <a:ext uri="{FF2B5EF4-FFF2-40B4-BE49-F238E27FC236}">
                      <a16:creationId xmlns:a16="http://schemas.microsoft.com/office/drawing/2014/main" id="{B9FBC5A1-7CE6-140D-F731-E46A7B8EA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698" y="5155190"/>
                  <a:ext cx="549690" cy="182605"/>
                </a:xfrm>
                <a:prstGeom prst="ellipse">
                  <a:avLst/>
                </a:prstGeom>
                <a:blipFill>
                  <a:blip r:embed="rId9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文本框 560">
                  <a:extLst>
                    <a:ext uri="{FF2B5EF4-FFF2-40B4-BE49-F238E27FC236}">
                      <a16:creationId xmlns:a16="http://schemas.microsoft.com/office/drawing/2014/main" id="{525F8C31-8785-2C13-ECD6-A172F616A671}"/>
                    </a:ext>
                  </a:extLst>
                </p:cNvPr>
                <p:cNvSpPr txBox="1"/>
                <p:nvPr/>
              </p:nvSpPr>
              <p:spPr>
                <a:xfrm>
                  <a:off x="5483180" y="4779125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1" name="文本框 560">
                  <a:extLst>
                    <a:ext uri="{FF2B5EF4-FFF2-40B4-BE49-F238E27FC236}">
                      <a16:creationId xmlns:a16="http://schemas.microsoft.com/office/drawing/2014/main" id="{525F8C31-8785-2C13-ECD6-A172F616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4779125"/>
                  <a:ext cx="443141" cy="215444"/>
                </a:xfrm>
                <a:prstGeom prst="rect">
                  <a:avLst/>
                </a:prstGeom>
                <a:blipFill>
                  <a:blip r:embed="rId8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866003E9-BF82-B9B5-9674-0CFFF7F65900}"/>
                    </a:ext>
                  </a:extLst>
                </p:cNvPr>
                <p:cNvSpPr txBox="1"/>
                <p:nvPr/>
              </p:nvSpPr>
              <p:spPr>
                <a:xfrm>
                  <a:off x="5411253" y="532583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866003E9-BF82-B9B5-9674-0CFFF7F65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53" y="5325833"/>
                  <a:ext cx="956421" cy="215444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文本框 565">
                  <a:extLst>
                    <a:ext uri="{FF2B5EF4-FFF2-40B4-BE49-F238E27FC236}">
                      <a16:creationId xmlns:a16="http://schemas.microsoft.com/office/drawing/2014/main" id="{95031469-C630-8F32-0530-C84292C795B6}"/>
                    </a:ext>
                  </a:extLst>
                </p:cNvPr>
                <p:cNvSpPr txBox="1"/>
                <p:nvPr/>
              </p:nvSpPr>
              <p:spPr>
                <a:xfrm>
                  <a:off x="6019924" y="4616304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566" name="文本框 565">
                  <a:extLst>
                    <a:ext uri="{FF2B5EF4-FFF2-40B4-BE49-F238E27FC236}">
                      <a16:creationId xmlns:a16="http://schemas.microsoft.com/office/drawing/2014/main" id="{95031469-C630-8F32-0530-C84292C79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924" y="4616304"/>
                  <a:ext cx="1049023" cy="276999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839C2EDA-CECB-745F-D396-03D0A48A92CB}"/>
              </a:ext>
            </a:extLst>
          </p:cNvPr>
          <p:cNvGrpSpPr/>
          <p:nvPr/>
        </p:nvGrpSpPr>
        <p:grpSpPr>
          <a:xfrm>
            <a:off x="8126188" y="2298690"/>
            <a:ext cx="2447336" cy="1703805"/>
            <a:chOff x="8446961" y="2385985"/>
            <a:chExt cx="2447336" cy="1703805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D82A79D-D7F5-A1A0-A5BC-8DF056BA0D73}"/>
                </a:ext>
              </a:extLst>
            </p:cNvPr>
            <p:cNvSpPr/>
            <p:nvPr/>
          </p:nvSpPr>
          <p:spPr>
            <a:xfrm>
              <a:off x="8694968" y="2931947"/>
              <a:ext cx="2062385" cy="582791"/>
            </a:xfrm>
            <a:prstGeom prst="hexagon">
              <a:avLst>
                <a:gd name="adj" fmla="val 26209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F155AC8-475C-1991-037E-03D2799C5C7A}"/>
                    </a:ext>
                  </a:extLst>
                </p:cNvPr>
                <p:cNvSpPr/>
                <p:nvPr/>
              </p:nvSpPr>
              <p:spPr>
                <a:xfrm>
                  <a:off x="9345984" y="259712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F155AC8-475C-1991-037E-03D2799C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984" y="2597120"/>
                  <a:ext cx="549690" cy="182605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AEDA1F0-2759-DF6D-2012-F3957B21C79D}"/>
                    </a:ext>
                  </a:extLst>
                </p:cNvPr>
                <p:cNvSpPr/>
                <p:nvPr/>
              </p:nvSpPr>
              <p:spPr>
                <a:xfrm>
                  <a:off x="8720550" y="258116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𝒘𝒐𝒔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AEDA1F0-2759-DF6D-2012-F3957B21C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50" y="2581163"/>
                  <a:ext cx="549690" cy="182605"/>
                </a:xfrm>
                <a:prstGeom prst="ellipse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861BDE1A-BC1A-1FF3-AE1B-7EB3269A70F6}"/>
                    </a:ext>
                  </a:extLst>
                </p:cNvPr>
                <p:cNvSpPr txBox="1"/>
                <p:nvPr/>
              </p:nvSpPr>
              <p:spPr>
                <a:xfrm>
                  <a:off x="8446961" y="23859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861BDE1A-BC1A-1FF3-AE1B-7EB3269A7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961" y="2385985"/>
                  <a:ext cx="956421" cy="215444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4446305A-875D-3E9B-F9CC-5A5118063A03}"/>
                </a:ext>
              </a:extLst>
            </p:cNvPr>
            <p:cNvSpPr/>
            <p:nvPr/>
          </p:nvSpPr>
          <p:spPr>
            <a:xfrm>
              <a:off x="9601245" y="3274481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1C341495-3B8E-B1EE-0347-BE4EB5D25CD1}"/>
                    </a:ext>
                  </a:extLst>
                </p:cNvPr>
                <p:cNvSpPr/>
                <p:nvPr/>
              </p:nvSpPr>
              <p:spPr>
                <a:xfrm>
                  <a:off x="9215922" y="3032997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1C341495-3B8E-B1EE-0347-BE4EB5D25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5922" y="3032997"/>
                  <a:ext cx="190657" cy="190657"/>
                </a:xfrm>
                <a:prstGeom prst="ellipse">
                  <a:avLst/>
                </a:prstGeom>
                <a:blipFill>
                  <a:blip r:embed="rId98"/>
                  <a:stretch>
                    <a:fillRect l="-18750"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直线箭头连接符 456">
              <a:extLst>
                <a:ext uri="{FF2B5EF4-FFF2-40B4-BE49-F238E27FC236}">
                  <a16:creationId xmlns:a16="http://schemas.microsoft.com/office/drawing/2014/main" id="{8F96ABF2-2E87-8837-BC1A-13997464934A}"/>
                </a:ext>
              </a:extLst>
            </p:cNvPr>
            <p:cNvCxnSpPr>
              <a:cxnSpLocks/>
              <a:stCxn id="59" idx="4"/>
              <a:endCxn id="454" idx="7"/>
            </p:cNvCxnSpPr>
            <p:nvPr/>
          </p:nvCxnSpPr>
          <p:spPr>
            <a:xfrm flipH="1">
              <a:off x="9378658" y="2779725"/>
              <a:ext cx="242171" cy="281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线箭头连接符 459">
              <a:extLst>
                <a:ext uri="{FF2B5EF4-FFF2-40B4-BE49-F238E27FC236}">
                  <a16:creationId xmlns:a16="http://schemas.microsoft.com/office/drawing/2014/main" id="{16012BD7-0790-3E10-C52E-4FC13A35F38A}"/>
                </a:ext>
              </a:extLst>
            </p:cNvPr>
            <p:cNvCxnSpPr>
              <a:cxnSpLocks/>
              <a:stCxn id="63" idx="4"/>
              <a:endCxn id="454" idx="1"/>
            </p:cNvCxnSpPr>
            <p:nvPr/>
          </p:nvCxnSpPr>
          <p:spPr>
            <a:xfrm>
              <a:off x="8995395" y="2763768"/>
              <a:ext cx="248448" cy="29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椭圆 464">
                  <a:extLst>
                    <a:ext uri="{FF2B5EF4-FFF2-40B4-BE49-F238E27FC236}">
                      <a16:creationId xmlns:a16="http://schemas.microsoft.com/office/drawing/2014/main" id="{7829DF29-78EC-315B-BDCF-48384C11A9A8}"/>
                    </a:ext>
                  </a:extLst>
                </p:cNvPr>
                <p:cNvSpPr/>
                <p:nvPr/>
              </p:nvSpPr>
              <p:spPr>
                <a:xfrm>
                  <a:off x="9971418" y="259712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𝒛𝒆𝒓𝒐𝒔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5" name="椭圆 464">
                  <a:extLst>
                    <a:ext uri="{FF2B5EF4-FFF2-40B4-BE49-F238E27FC236}">
                      <a16:creationId xmlns:a16="http://schemas.microsoft.com/office/drawing/2014/main" id="{7829DF29-78EC-315B-BDCF-48384C11A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418" y="2597120"/>
                  <a:ext cx="549690" cy="182605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6" name="直线箭头连接符 465">
              <a:extLst>
                <a:ext uri="{FF2B5EF4-FFF2-40B4-BE49-F238E27FC236}">
                  <a16:creationId xmlns:a16="http://schemas.microsoft.com/office/drawing/2014/main" id="{741ACCBD-9904-8980-0D9B-65FB90C437D5}"/>
                </a:ext>
              </a:extLst>
            </p:cNvPr>
            <p:cNvCxnSpPr>
              <a:cxnSpLocks/>
              <a:stCxn id="465" idx="4"/>
              <a:endCxn id="453" idx="7"/>
            </p:cNvCxnSpPr>
            <p:nvPr/>
          </p:nvCxnSpPr>
          <p:spPr>
            <a:xfrm flipH="1">
              <a:off x="9763981" y="2779725"/>
              <a:ext cx="482282" cy="522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线箭头连接符 471">
              <a:extLst>
                <a:ext uri="{FF2B5EF4-FFF2-40B4-BE49-F238E27FC236}">
                  <a16:creationId xmlns:a16="http://schemas.microsoft.com/office/drawing/2014/main" id="{757E41B0-5624-98F8-48C8-3974E861F27C}"/>
                </a:ext>
              </a:extLst>
            </p:cNvPr>
            <p:cNvCxnSpPr>
              <a:cxnSpLocks/>
              <a:stCxn id="454" idx="4"/>
              <a:endCxn id="453" idx="1"/>
            </p:cNvCxnSpPr>
            <p:nvPr/>
          </p:nvCxnSpPr>
          <p:spPr>
            <a:xfrm>
              <a:off x="9311251" y="3223654"/>
              <a:ext cx="317915" cy="78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线箭头连接符 481">
              <a:extLst>
                <a:ext uri="{FF2B5EF4-FFF2-40B4-BE49-F238E27FC236}">
                  <a16:creationId xmlns:a16="http://schemas.microsoft.com/office/drawing/2014/main" id="{D647BEF7-A278-F903-E83C-A45603C38353}"/>
                </a:ext>
              </a:extLst>
            </p:cNvPr>
            <p:cNvCxnSpPr>
              <a:cxnSpLocks/>
              <a:stCxn id="453" idx="4"/>
              <a:endCxn id="525" idx="0"/>
            </p:cNvCxnSpPr>
            <p:nvPr/>
          </p:nvCxnSpPr>
          <p:spPr>
            <a:xfrm>
              <a:off x="9696574" y="3465138"/>
              <a:ext cx="7780" cy="21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5395FEF8-FE98-8F5D-B459-59EC9E173D65}"/>
                    </a:ext>
                  </a:extLst>
                </p:cNvPr>
                <p:cNvSpPr/>
                <p:nvPr/>
              </p:nvSpPr>
              <p:spPr>
                <a:xfrm>
                  <a:off x="9429509" y="3682917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5395FEF8-FE98-8F5D-B459-59EC9E173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509" y="3682917"/>
                  <a:ext cx="549690" cy="182605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1B79B7AA-DD04-6920-4665-BB715BB73B1E}"/>
                    </a:ext>
                  </a:extLst>
                </p:cNvPr>
                <p:cNvSpPr txBox="1"/>
                <p:nvPr/>
              </p:nvSpPr>
              <p:spPr>
                <a:xfrm>
                  <a:off x="9853369" y="23859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1B79B7AA-DD04-6920-4665-BB715BB73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3369" y="2385985"/>
                  <a:ext cx="956421" cy="215444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A09DADCC-75AD-1DC4-7B36-3CC7D3D1E261}"/>
                    </a:ext>
                  </a:extLst>
                </p:cNvPr>
                <p:cNvSpPr txBox="1"/>
                <p:nvPr/>
              </p:nvSpPr>
              <p:spPr>
                <a:xfrm>
                  <a:off x="8757519" y="2946524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A09DADCC-75AD-1DC4-7B36-3CC7D3D1E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7519" y="2946524"/>
                  <a:ext cx="512498" cy="215444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A190EDA1-5F7C-377D-9598-711AC7BFBACC}"/>
                    </a:ext>
                  </a:extLst>
                </p:cNvPr>
                <p:cNvSpPr txBox="1"/>
                <p:nvPr/>
              </p:nvSpPr>
              <p:spPr>
                <a:xfrm>
                  <a:off x="9320099" y="2963806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A190EDA1-5F7C-377D-9598-711AC7BFB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0099" y="2963806"/>
                  <a:ext cx="512498" cy="215444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9C736F94-A33B-F0CC-45A2-405799F45353}"/>
                    </a:ext>
                  </a:extLst>
                </p:cNvPr>
                <p:cNvSpPr txBox="1"/>
                <p:nvPr/>
              </p:nvSpPr>
              <p:spPr>
                <a:xfrm>
                  <a:off x="9942693" y="2972196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9C736F94-A33B-F0CC-45A2-405799F45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693" y="2972196"/>
                  <a:ext cx="512498" cy="215444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7D7A6B2B-42D0-745B-2F2D-DC054B26429D}"/>
                    </a:ext>
                  </a:extLst>
                </p:cNvPr>
                <p:cNvSpPr txBox="1"/>
                <p:nvPr/>
              </p:nvSpPr>
              <p:spPr>
                <a:xfrm>
                  <a:off x="9678805" y="3261916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7D7A6B2B-42D0-745B-2F2D-DC054B264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8805" y="3261916"/>
                  <a:ext cx="512498" cy="215444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9AE6FADA-1117-05D1-18C6-065D5CC4B167}"/>
                    </a:ext>
                  </a:extLst>
                </p:cNvPr>
                <p:cNvSpPr txBox="1"/>
                <p:nvPr/>
              </p:nvSpPr>
              <p:spPr>
                <a:xfrm>
                  <a:off x="9234882" y="3874346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9AE6FADA-1117-05D1-18C6-065D5CC4B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882" y="3874346"/>
                  <a:ext cx="956421" cy="215444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A99A3203-F213-8DEC-D2F6-4CF6043E6BC7}"/>
                    </a:ext>
                  </a:extLst>
                </p:cNvPr>
                <p:cNvSpPr txBox="1"/>
                <p:nvPr/>
              </p:nvSpPr>
              <p:spPr>
                <a:xfrm>
                  <a:off x="9845274" y="3252222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A99A3203-F213-8DEC-D2F6-4CF6043E6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274" y="3252222"/>
                  <a:ext cx="1049023" cy="276999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222E322A-EC61-EDB4-FAAB-C4205316AF72}"/>
                    </a:ext>
                  </a:extLst>
                </p:cNvPr>
                <p:cNvSpPr txBox="1"/>
                <p:nvPr/>
              </p:nvSpPr>
              <p:spPr>
                <a:xfrm>
                  <a:off x="9128398" y="23859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222E322A-EC61-EDB4-FAAB-C4205316A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398" y="2385985"/>
                  <a:ext cx="956421" cy="215444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519AD390-7DE0-6D2C-106D-4CC91D4BE2A5}"/>
              </a:ext>
            </a:extLst>
          </p:cNvPr>
          <p:cNvGrpSpPr/>
          <p:nvPr/>
        </p:nvGrpSpPr>
        <p:grpSpPr>
          <a:xfrm>
            <a:off x="8070657" y="4064209"/>
            <a:ext cx="2447336" cy="1701599"/>
            <a:chOff x="8282592" y="3986430"/>
            <a:chExt cx="2447336" cy="1701599"/>
          </a:xfrm>
        </p:grpSpPr>
        <p:sp>
          <p:nvSpPr>
            <p:cNvPr id="314" name="六边形 313">
              <a:extLst>
                <a:ext uri="{FF2B5EF4-FFF2-40B4-BE49-F238E27FC236}">
                  <a16:creationId xmlns:a16="http://schemas.microsoft.com/office/drawing/2014/main" id="{4BC3353A-4233-9F2D-CC36-71E9C8C73AF0}"/>
                </a:ext>
              </a:extLst>
            </p:cNvPr>
            <p:cNvSpPr/>
            <p:nvPr/>
          </p:nvSpPr>
          <p:spPr>
            <a:xfrm>
              <a:off x="8530599" y="4530186"/>
              <a:ext cx="2062385" cy="582791"/>
            </a:xfrm>
            <a:prstGeom prst="hexagon">
              <a:avLst>
                <a:gd name="adj" fmla="val 26209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椭圆 314">
                  <a:extLst>
                    <a:ext uri="{FF2B5EF4-FFF2-40B4-BE49-F238E27FC236}">
                      <a16:creationId xmlns:a16="http://schemas.microsoft.com/office/drawing/2014/main" id="{18427696-DF74-260D-1C8C-C48713DF1DA4}"/>
                    </a:ext>
                  </a:extLst>
                </p:cNvPr>
                <p:cNvSpPr/>
                <p:nvPr/>
              </p:nvSpPr>
              <p:spPr>
                <a:xfrm>
                  <a:off x="9181615" y="419535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5" name="椭圆 314">
                  <a:extLst>
                    <a:ext uri="{FF2B5EF4-FFF2-40B4-BE49-F238E27FC236}">
                      <a16:creationId xmlns:a16="http://schemas.microsoft.com/office/drawing/2014/main" id="{18427696-DF74-260D-1C8C-C48713DF1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615" y="4195359"/>
                  <a:ext cx="549690" cy="182605"/>
                </a:xfrm>
                <a:prstGeom prst="ellipse">
                  <a:avLst/>
                </a:prstGeom>
                <a:blipFill>
                  <a:blip r:embed="rId10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DA62DEB8-C560-EFBA-4E1E-1AEC08F0D354}"/>
                    </a:ext>
                  </a:extLst>
                </p:cNvPr>
                <p:cNvSpPr/>
                <p:nvPr/>
              </p:nvSpPr>
              <p:spPr>
                <a:xfrm>
                  <a:off x="8556181" y="417940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𝒘𝒐𝒔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DA62DEB8-C560-EFBA-4E1E-1AEC08F0D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181" y="4179402"/>
                  <a:ext cx="549690" cy="182605"/>
                </a:xfrm>
                <a:prstGeom prst="ellipse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8D8C15A2-AAF3-D9AE-35DC-732BE5A9B9BA}"/>
                    </a:ext>
                  </a:extLst>
                </p:cNvPr>
                <p:cNvSpPr txBox="1"/>
                <p:nvPr/>
              </p:nvSpPr>
              <p:spPr>
                <a:xfrm>
                  <a:off x="8282592" y="3986430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8D8C15A2-AAF3-D9AE-35DC-732BE5A9B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592" y="3986430"/>
                  <a:ext cx="956421" cy="215444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椭圆 318">
              <a:extLst>
                <a:ext uri="{FF2B5EF4-FFF2-40B4-BE49-F238E27FC236}">
                  <a16:creationId xmlns:a16="http://schemas.microsoft.com/office/drawing/2014/main" id="{23134A0F-6070-EE40-3223-CDE003AEB0F0}"/>
                </a:ext>
              </a:extLst>
            </p:cNvPr>
            <p:cNvSpPr/>
            <p:nvPr/>
          </p:nvSpPr>
          <p:spPr>
            <a:xfrm>
              <a:off x="9436876" y="4872720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2537B3CE-0105-8075-8D4B-1E23587329AA}"/>
                    </a:ext>
                  </a:extLst>
                </p:cNvPr>
                <p:cNvSpPr/>
                <p:nvPr/>
              </p:nvSpPr>
              <p:spPr>
                <a:xfrm>
                  <a:off x="9051553" y="4631236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2537B3CE-0105-8075-8D4B-1E2358732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553" y="4631236"/>
                  <a:ext cx="190657" cy="190657"/>
                </a:xfrm>
                <a:prstGeom prst="ellipse">
                  <a:avLst/>
                </a:prstGeom>
                <a:blipFill>
                  <a:blip r:embed="rId112"/>
                  <a:stretch>
                    <a:fillRect l="-20000"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7" name="直线箭头连接符 326">
              <a:extLst>
                <a:ext uri="{FF2B5EF4-FFF2-40B4-BE49-F238E27FC236}">
                  <a16:creationId xmlns:a16="http://schemas.microsoft.com/office/drawing/2014/main" id="{D2A0B06E-3B0A-4F75-14E0-2ADFB87AEBCF}"/>
                </a:ext>
              </a:extLst>
            </p:cNvPr>
            <p:cNvCxnSpPr>
              <a:cxnSpLocks/>
              <a:stCxn id="315" idx="4"/>
              <a:endCxn id="322" idx="7"/>
            </p:cNvCxnSpPr>
            <p:nvPr/>
          </p:nvCxnSpPr>
          <p:spPr>
            <a:xfrm flipH="1">
              <a:off x="9214289" y="4377964"/>
              <a:ext cx="242171" cy="281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线箭头连接符 327">
              <a:extLst>
                <a:ext uri="{FF2B5EF4-FFF2-40B4-BE49-F238E27FC236}">
                  <a16:creationId xmlns:a16="http://schemas.microsoft.com/office/drawing/2014/main" id="{4DB6A822-D6DF-3721-D481-77121B70497E}"/>
                </a:ext>
              </a:extLst>
            </p:cNvPr>
            <p:cNvCxnSpPr>
              <a:cxnSpLocks/>
              <a:stCxn id="316" idx="4"/>
              <a:endCxn id="322" idx="1"/>
            </p:cNvCxnSpPr>
            <p:nvPr/>
          </p:nvCxnSpPr>
          <p:spPr>
            <a:xfrm>
              <a:off x="8831026" y="4362007"/>
              <a:ext cx="248448" cy="29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D9E743B1-AAA1-EA4F-09C2-1C936233918E}"/>
                    </a:ext>
                  </a:extLst>
                </p:cNvPr>
                <p:cNvSpPr/>
                <p:nvPr/>
              </p:nvSpPr>
              <p:spPr>
                <a:xfrm>
                  <a:off x="9807049" y="419535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D9E743B1-AAA1-EA4F-09C2-1C9362339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049" y="4195359"/>
                  <a:ext cx="549690" cy="182605"/>
                </a:xfrm>
                <a:prstGeom prst="ellipse">
                  <a:avLst/>
                </a:prstGeom>
                <a:blipFill>
                  <a:blip r:embed="rId113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直线箭头连接符 334">
              <a:extLst>
                <a:ext uri="{FF2B5EF4-FFF2-40B4-BE49-F238E27FC236}">
                  <a16:creationId xmlns:a16="http://schemas.microsoft.com/office/drawing/2014/main" id="{9B8390D2-52FA-25D3-0621-C6A69BF30751}"/>
                </a:ext>
              </a:extLst>
            </p:cNvPr>
            <p:cNvCxnSpPr>
              <a:cxnSpLocks/>
              <a:stCxn id="334" idx="4"/>
              <a:endCxn id="319" idx="7"/>
            </p:cNvCxnSpPr>
            <p:nvPr/>
          </p:nvCxnSpPr>
          <p:spPr>
            <a:xfrm flipH="1">
              <a:off x="9599612" y="4377964"/>
              <a:ext cx="482282" cy="522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箭头连接符 335">
              <a:extLst>
                <a:ext uri="{FF2B5EF4-FFF2-40B4-BE49-F238E27FC236}">
                  <a16:creationId xmlns:a16="http://schemas.microsoft.com/office/drawing/2014/main" id="{C6B4332D-57FF-88B2-5240-997C04F797F2}"/>
                </a:ext>
              </a:extLst>
            </p:cNvPr>
            <p:cNvCxnSpPr>
              <a:cxnSpLocks/>
              <a:stCxn id="322" idx="4"/>
              <a:endCxn id="319" idx="1"/>
            </p:cNvCxnSpPr>
            <p:nvPr/>
          </p:nvCxnSpPr>
          <p:spPr>
            <a:xfrm>
              <a:off x="9146882" y="4821893"/>
              <a:ext cx="317915" cy="78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线箭头连接符 336">
              <a:extLst>
                <a:ext uri="{FF2B5EF4-FFF2-40B4-BE49-F238E27FC236}">
                  <a16:creationId xmlns:a16="http://schemas.microsoft.com/office/drawing/2014/main" id="{00467A85-EC95-C4A0-FBCA-663EC878F73E}"/>
                </a:ext>
              </a:extLst>
            </p:cNvPr>
            <p:cNvCxnSpPr>
              <a:cxnSpLocks/>
              <a:stCxn id="319" idx="4"/>
              <a:endCxn id="338" idx="0"/>
            </p:cNvCxnSpPr>
            <p:nvPr/>
          </p:nvCxnSpPr>
          <p:spPr>
            <a:xfrm>
              <a:off x="9532205" y="5063377"/>
              <a:ext cx="7780" cy="21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811D3D8-BE0F-76CD-774A-5BFB245CA89A}"/>
                    </a:ext>
                  </a:extLst>
                </p:cNvPr>
                <p:cNvSpPr/>
                <p:nvPr/>
              </p:nvSpPr>
              <p:spPr>
                <a:xfrm>
                  <a:off x="9265140" y="5281156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811D3D8-BE0F-76CD-774A-5BFB245CA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140" y="5281156"/>
                  <a:ext cx="549690" cy="182605"/>
                </a:xfrm>
                <a:prstGeom prst="ellipse">
                  <a:avLst/>
                </a:prstGeom>
                <a:blipFill>
                  <a:blip r:embed="rId114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文本框 339">
                  <a:extLst>
                    <a:ext uri="{FF2B5EF4-FFF2-40B4-BE49-F238E27FC236}">
                      <a16:creationId xmlns:a16="http://schemas.microsoft.com/office/drawing/2014/main" id="{EE264235-77AF-EBDC-C84F-A1317AEA9902}"/>
                    </a:ext>
                  </a:extLst>
                </p:cNvPr>
                <p:cNvSpPr txBox="1"/>
                <p:nvPr/>
              </p:nvSpPr>
              <p:spPr>
                <a:xfrm>
                  <a:off x="8593150" y="4544763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文本框 339">
                  <a:extLst>
                    <a:ext uri="{FF2B5EF4-FFF2-40B4-BE49-F238E27FC236}">
                      <a16:creationId xmlns:a16="http://schemas.microsoft.com/office/drawing/2014/main" id="{EE264235-77AF-EBDC-C84F-A1317AEA9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150" y="4544763"/>
                  <a:ext cx="512498" cy="215444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BF319053-024B-6CEA-CF38-FF4C1A78D275}"/>
                    </a:ext>
                  </a:extLst>
                </p:cNvPr>
                <p:cNvSpPr txBox="1"/>
                <p:nvPr/>
              </p:nvSpPr>
              <p:spPr>
                <a:xfrm>
                  <a:off x="9155730" y="4562045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BF319053-024B-6CEA-CF38-FF4C1A78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730" y="4562045"/>
                  <a:ext cx="512498" cy="215444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E54FB54-C786-70C2-A31F-3329D52AFD62}"/>
                    </a:ext>
                  </a:extLst>
                </p:cNvPr>
                <p:cNvSpPr txBox="1"/>
                <p:nvPr/>
              </p:nvSpPr>
              <p:spPr>
                <a:xfrm>
                  <a:off x="9778324" y="4570435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E54FB54-C786-70C2-A31F-3329D52AF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8324" y="4570435"/>
                  <a:ext cx="512498" cy="215444"/>
                </a:xfrm>
                <a:prstGeom prst="rect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文本框 342">
                  <a:extLst>
                    <a:ext uri="{FF2B5EF4-FFF2-40B4-BE49-F238E27FC236}">
                      <a16:creationId xmlns:a16="http://schemas.microsoft.com/office/drawing/2014/main" id="{BE2B6BEB-CD3B-E81D-3D0F-ABD1A8F98664}"/>
                    </a:ext>
                  </a:extLst>
                </p:cNvPr>
                <p:cNvSpPr txBox="1"/>
                <p:nvPr/>
              </p:nvSpPr>
              <p:spPr>
                <a:xfrm>
                  <a:off x="9514436" y="4860155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3" name="文本框 342">
                  <a:extLst>
                    <a:ext uri="{FF2B5EF4-FFF2-40B4-BE49-F238E27FC236}">
                      <a16:creationId xmlns:a16="http://schemas.microsoft.com/office/drawing/2014/main" id="{BE2B6BEB-CD3B-E81D-3D0F-ABD1A8F98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436" y="4860155"/>
                  <a:ext cx="512498" cy="215444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75D387FD-706F-D8C9-4D23-F4A56C70487A}"/>
                    </a:ext>
                  </a:extLst>
                </p:cNvPr>
                <p:cNvSpPr txBox="1"/>
                <p:nvPr/>
              </p:nvSpPr>
              <p:spPr>
                <a:xfrm>
                  <a:off x="9070513" y="54725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75D387FD-706F-D8C9-4D23-F4A56C704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513" y="5472585"/>
                  <a:ext cx="956421" cy="215444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044E6A02-9BFD-5D4F-5A9D-36DD08D47F22}"/>
                    </a:ext>
                  </a:extLst>
                </p:cNvPr>
                <p:cNvSpPr txBox="1"/>
                <p:nvPr/>
              </p:nvSpPr>
              <p:spPr>
                <a:xfrm>
                  <a:off x="9680905" y="4850461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044E6A02-9BFD-5D4F-5A9D-36DD08D47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05" y="4850461"/>
                  <a:ext cx="1049023" cy="276999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EFAFEEFD-F8A9-67B2-D1B2-CA605A2560C5}"/>
                    </a:ext>
                  </a:extLst>
                </p:cNvPr>
                <p:cNvSpPr txBox="1"/>
                <p:nvPr/>
              </p:nvSpPr>
              <p:spPr>
                <a:xfrm>
                  <a:off x="8964029" y="3986430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EFAFEEFD-F8A9-67B2-D1B2-CA605A25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029" y="3986430"/>
                  <a:ext cx="956421" cy="215444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A6B29A97-3044-AA5D-BB25-FE4BCC1DCB4F}"/>
                    </a:ext>
                  </a:extLst>
                </p:cNvPr>
                <p:cNvSpPr txBox="1"/>
                <p:nvPr/>
              </p:nvSpPr>
              <p:spPr>
                <a:xfrm>
                  <a:off x="9636424" y="3986430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A6B29A97-3044-AA5D-BB25-FE4BCC1DC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6424" y="3986430"/>
                  <a:ext cx="956421" cy="215444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3349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909E3F-3341-D285-587C-8B6F8302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69" y="1881188"/>
            <a:ext cx="2282553" cy="35013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C70454-92DE-AA9B-556A-293FC8CC5D26}"/>
              </a:ext>
            </a:extLst>
          </p:cNvPr>
          <p:cNvSpPr/>
          <p:nvPr/>
        </p:nvSpPr>
        <p:spPr>
          <a:xfrm>
            <a:off x="2917373" y="1881188"/>
            <a:ext cx="2455816" cy="1201647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920159-C666-FB9F-4BBB-4640712FCE9B}"/>
              </a:ext>
            </a:extLst>
          </p:cNvPr>
          <p:cNvSpPr txBox="1"/>
          <p:nvPr/>
        </p:nvSpPr>
        <p:spPr>
          <a:xfrm>
            <a:off x="5408022" y="2220686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BMM</a:t>
            </a:r>
            <a:endParaRPr kumimoji="1" lang="zh-CN" altLang="en-US" i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16BD04-7210-9AFF-26D8-A291F468BF5E}"/>
              </a:ext>
            </a:extLst>
          </p:cNvPr>
          <p:cNvSpPr/>
          <p:nvPr/>
        </p:nvSpPr>
        <p:spPr>
          <a:xfrm>
            <a:off x="2917373" y="4171405"/>
            <a:ext cx="2455816" cy="461555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6F178-033A-9092-AB7B-4838EA74988B}"/>
              </a:ext>
            </a:extLst>
          </p:cNvPr>
          <p:cNvSpPr txBox="1"/>
          <p:nvPr/>
        </p:nvSpPr>
        <p:spPr>
          <a:xfrm>
            <a:off x="5408022" y="4217516"/>
            <a:ext cx="16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 Attention</a:t>
            </a:r>
            <a:endParaRPr kumimoji="1" lang="zh-CN" altLang="en-US" i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D56FCF-809B-CCAD-20AC-970F692B6C97}"/>
              </a:ext>
            </a:extLst>
          </p:cNvPr>
          <p:cNvSpPr/>
          <p:nvPr/>
        </p:nvSpPr>
        <p:spPr>
          <a:xfrm>
            <a:off x="2917373" y="4985656"/>
            <a:ext cx="2455816" cy="735874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9B8643-DA17-27C7-4125-1A924F8E20BC}"/>
                  </a:ext>
                </a:extLst>
              </p:cNvPr>
              <p:cNvSpPr txBox="1"/>
              <p:nvPr/>
            </p:nvSpPr>
            <p:spPr>
              <a:xfrm>
                <a:off x="3169014" y="5273037"/>
                <a:ext cx="1619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9B8643-DA17-27C7-4125-1A924F8E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014" y="5273037"/>
                <a:ext cx="16197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7977DDB-AE5E-EE70-6B27-C27C202BB62B}"/>
              </a:ext>
            </a:extLst>
          </p:cNvPr>
          <p:cNvSpPr txBox="1"/>
          <p:nvPr/>
        </p:nvSpPr>
        <p:spPr>
          <a:xfrm>
            <a:off x="5408022" y="5088371"/>
            <a:ext cx="237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Fused with Layer Norm</a:t>
            </a:r>
            <a:endParaRPr kumimoji="1" lang="zh-CN" altLang="en-US" i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98601C-2864-15C2-6827-8846785509AA}"/>
              </a:ext>
            </a:extLst>
          </p:cNvPr>
          <p:cNvGrpSpPr/>
          <p:nvPr/>
        </p:nvGrpSpPr>
        <p:grpSpPr>
          <a:xfrm>
            <a:off x="9189344" y="857480"/>
            <a:ext cx="2087100" cy="307777"/>
            <a:chOff x="6687358" y="415088"/>
            <a:chExt cx="2087100" cy="307777"/>
          </a:xfrm>
        </p:grpSpPr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82F989AD-CCB5-12FB-B4F4-9D65666DE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7358" y="695132"/>
              <a:ext cx="264732" cy="0"/>
            </a:xfrm>
            <a:prstGeom prst="line">
              <a:avLst/>
            </a:prstGeom>
            <a:ln w="63500" cmpd="dbl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20528E9-46A1-4B3B-55D9-840491B11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7358" y="485029"/>
              <a:ext cx="264732" cy="0"/>
            </a:xfrm>
            <a:prstGeom prst="line">
              <a:avLst/>
            </a:prstGeom>
            <a:ln w="63500" cmpd="dbl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0E1ED53-AD6E-F4F9-33D5-EEE30F6418DB}"/>
                </a:ext>
              </a:extLst>
            </p:cNvPr>
            <p:cNvSpPr txBox="1"/>
            <p:nvPr/>
          </p:nvSpPr>
          <p:spPr>
            <a:xfrm>
              <a:off x="6914162" y="415088"/>
              <a:ext cx="1860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Operator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boundary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格 47">
                <a:extLst>
                  <a:ext uri="{FF2B5EF4-FFF2-40B4-BE49-F238E27FC236}">
                    <a16:creationId xmlns:a16="http://schemas.microsoft.com/office/drawing/2014/main" id="{55AFC314-B474-2519-52AA-216FEC4562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84640"/>
                  </p:ext>
                </p:extLst>
              </p:nvPr>
            </p:nvGraphicFramePr>
            <p:xfrm>
              <a:off x="6816045" y="1930175"/>
              <a:ext cx="2670386" cy="1958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457103">
                      <a:extLst>
                        <a:ext uri="{9D8B030D-6E8A-4147-A177-3AD203B41FA5}">
                          <a16:colId xmlns:a16="http://schemas.microsoft.com/office/drawing/2014/main" val="2610656668"/>
                        </a:ext>
                      </a:extLst>
                    </a:gridCol>
                    <a:gridCol w="2213283">
                      <a:extLst>
                        <a:ext uri="{9D8B030D-6E8A-4147-A177-3AD203B41FA5}">
                          <a16:colId xmlns:a16="http://schemas.microsoft.com/office/drawing/2014/main" val="3510552492"/>
                        </a:ext>
                      </a:extLst>
                    </a:gridCol>
                  </a:tblGrid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No.</a:t>
                          </a:r>
                          <a:endParaRPr lang="zh-CN" altLang="en-US" sz="14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Network</a:t>
                          </a:r>
                          <a:r>
                            <a:rPr lang="zh-CN" altLang="en-US" sz="1400"/>
                            <a:t> </a:t>
                          </a:r>
                          <a:r>
                            <a:rPr lang="en-US" altLang="zh-CN" sz="1400"/>
                            <a:t>Traffic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73953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11689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70165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altLang="zh-CN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3421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i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7390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i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4102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格 47">
                <a:extLst>
                  <a:ext uri="{FF2B5EF4-FFF2-40B4-BE49-F238E27FC236}">
                    <a16:creationId xmlns:a16="http://schemas.microsoft.com/office/drawing/2014/main" id="{55AFC314-B474-2519-52AA-216FEC4562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84640"/>
                  </p:ext>
                </p:extLst>
              </p:nvPr>
            </p:nvGraphicFramePr>
            <p:xfrm>
              <a:off x="6816045" y="1930175"/>
              <a:ext cx="2670386" cy="1958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457103">
                      <a:extLst>
                        <a:ext uri="{9D8B030D-6E8A-4147-A177-3AD203B41FA5}">
                          <a16:colId xmlns:a16="http://schemas.microsoft.com/office/drawing/2014/main" val="2610656668"/>
                        </a:ext>
                      </a:extLst>
                    </a:gridCol>
                    <a:gridCol w="2213283">
                      <a:extLst>
                        <a:ext uri="{9D8B030D-6E8A-4147-A177-3AD203B41FA5}">
                          <a16:colId xmlns:a16="http://schemas.microsoft.com/office/drawing/2014/main" val="3510552492"/>
                        </a:ext>
                      </a:extLst>
                    </a:gridCol>
                  </a:tblGrid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No.</a:t>
                          </a:r>
                          <a:endParaRPr lang="zh-CN" altLang="en-US" sz="14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Network</a:t>
                          </a:r>
                          <a:r>
                            <a:rPr lang="zh-CN" altLang="en-US" sz="1400"/>
                            <a:t> </a:t>
                          </a:r>
                          <a:r>
                            <a:rPr lang="en-US" altLang="zh-CN" sz="1400"/>
                            <a:t>Traffic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73953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100000" r="-1143" b="-4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11689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200000" r="-1143" b="-3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70165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300000" r="-1143" b="-2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3421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400000" r="-1143" b="-1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7390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500000" r="-1143" b="-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102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E17127-50A6-DB12-854D-25FE694C2C8D}"/>
                  </a:ext>
                </a:extLst>
              </p:cNvPr>
              <p:cNvSpPr txBox="1"/>
              <p:nvPr/>
            </p:nvSpPr>
            <p:spPr>
              <a:xfrm>
                <a:off x="6335664" y="739494"/>
                <a:ext cx="34446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 stands for batch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 stands for head numbers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stands for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 stands for hidden dim for a single head</a:t>
                </a:r>
                <a:endPara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E17127-50A6-DB12-854D-25FE694C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64" y="739494"/>
                <a:ext cx="3444614" cy="954107"/>
              </a:xfrm>
              <a:prstGeom prst="rect">
                <a:avLst/>
              </a:prstGeom>
              <a:blipFill>
                <a:blip r:embed="rId4"/>
                <a:stretch>
                  <a:fillRect l="-368" t="-1316" r="-735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6E9C18D-9D8B-AC48-2CA9-7D13C989CF69}"/>
                  </a:ext>
                </a:extLst>
              </p:cNvPr>
              <p:cNvSpPr txBox="1"/>
              <p:nvPr/>
            </p:nvSpPr>
            <p:spPr>
              <a:xfrm>
                <a:off x="6475201" y="4287591"/>
                <a:ext cx="52572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The underlying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architecture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hierarchical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accelerator,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operator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boundaries, network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traffic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at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certain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memory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hierarchy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occurs.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, a large network traffic occur at the boundary 4 and 5, and which will be a bottleneck of the computation.</a:t>
                </a:r>
                <a:endPara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6E9C18D-9D8B-AC48-2CA9-7D13C989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01" y="4287591"/>
                <a:ext cx="5257299" cy="1384995"/>
              </a:xfrm>
              <a:prstGeom prst="rect">
                <a:avLst/>
              </a:prstGeom>
              <a:blipFill>
                <a:blip r:embed="rId5"/>
                <a:stretch>
                  <a:fillRect l="-240" t="-909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六边形 148">
            <a:extLst>
              <a:ext uri="{FF2B5EF4-FFF2-40B4-BE49-F238E27FC236}">
                <a16:creationId xmlns:a16="http://schemas.microsoft.com/office/drawing/2014/main" id="{B209A540-CE2D-1C0F-99F2-ADD9A86E74AB}"/>
              </a:ext>
            </a:extLst>
          </p:cNvPr>
          <p:cNvSpPr/>
          <p:nvPr/>
        </p:nvSpPr>
        <p:spPr>
          <a:xfrm>
            <a:off x="341172" y="1565497"/>
            <a:ext cx="5754828" cy="3366941"/>
          </a:xfrm>
          <a:prstGeom prst="hexagon">
            <a:avLst>
              <a:gd name="adj" fmla="val 10449"/>
              <a:gd name="vf" fmla="val 1154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49149B48-429E-18F4-82E5-D7BD6202B9AF}"/>
                  </a:ext>
                </a:extLst>
              </p:cNvPr>
              <p:cNvSpPr/>
              <p:nvPr/>
            </p:nvSpPr>
            <p:spPr>
              <a:xfrm>
                <a:off x="1637553" y="1723031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49149B48-429E-18F4-82E5-D7BD6202B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553" y="1723031"/>
                <a:ext cx="257988" cy="257988"/>
              </a:xfrm>
              <a:prstGeom prst="ellipse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D996B271-3081-BB60-A7DA-FCD8AF845999}"/>
              </a:ext>
            </a:extLst>
          </p:cNvPr>
          <p:cNvCxnSpPr>
            <a:cxnSpLocks/>
            <a:stCxn id="162" idx="4"/>
            <a:endCxn id="150" idx="1"/>
          </p:cNvCxnSpPr>
          <p:nvPr/>
        </p:nvCxnSpPr>
        <p:spPr>
          <a:xfrm>
            <a:off x="1424849" y="1335428"/>
            <a:ext cx="250485" cy="42538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C9E4670D-A015-E811-798D-772FBF5A0443}"/>
              </a:ext>
            </a:extLst>
          </p:cNvPr>
          <p:cNvCxnSpPr>
            <a:cxnSpLocks/>
            <a:stCxn id="163" idx="4"/>
            <a:endCxn id="150" idx="7"/>
          </p:cNvCxnSpPr>
          <p:nvPr/>
        </p:nvCxnSpPr>
        <p:spPr>
          <a:xfrm flipH="1">
            <a:off x="1857760" y="1335428"/>
            <a:ext cx="221907" cy="42538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59A0D19-E90A-507D-8DF7-D5F0F4D1CC07}"/>
              </a:ext>
            </a:extLst>
          </p:cNvPr>
          <p:cNvCxnSpPr>
            <a:cxnSpLocks/>
            <a:stCxn id="165" idx="4"/>
            <a:endCxn id="167" idx="1"/>
          </p:cNvCxnSpPr>
          <p:nvPr/>
        </p:nvCxnSpPr>
        <p:spPr>
          <a:xfrm>
            <a:off x="3004443" y="1351026"/>
            <a:ext cx="218228" cy="4497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3F5B6F2E-0E78-66DA-7DCC-6EA5F72DF404}"/>
              </a:ext>
            </a:extLst>
          </p:cNvPr>
          <p:cNvCxnSpPr>
            <a:cxnSpLocks/>
            <a:stCxn id="166" idx="4"/>
            <a:endCxn id="167" idx="7"/>
          </p:cNvCxnSpPr>
          <p:nvPr/>
        </p:nvCxnSpPr>
        <p:spPr>
          <a:xfrm flipH="1">
            <a:off x="3405097" y="1351026"/>
            <a:ext cx="248273" cy="4497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A7B82529-CDC5-C689-07DB-5B89D7513BFF}"/>
              </a:ext>
            </a:extLst>
          </p:cNvPr>
          <p:cNvCxnSpPr>
            <a:cxnSpLocks/>
            <a:stCxn id="150" idx="4"/>
            <a:endCxn id="168" idx="1"/>
          </p:cNvCxnSpPr>
          <p:nvPr/>
        </p:nvCxnSpPr>
        <p:spPr>
          <a:xfrm>
            <a:off x="1766547" y="1981019"/>
            <a:ext cx="702073" cy="2675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95169104-2184-52F7-21D4-11B5FB85A126}"/>
              </a:ext>
            </a:extLst>
          </p:cNvPr>
          <p:cNvCxnSpPr>
            <a:cxnSpLocks/>
            <a:stCxn id="167" idx="4"/>
          </p:cNvCxnSpPr>
          <p:nvPr/>
        </p:nvCxnSpPr>
        <p:spPr>
          <a:xfrm flipH="1">
            <a:off x="2823431" y="2020947"/>
            <a:ext cx="490453" cy="22764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3A7EF0D9-6D45-325B-A799-8F04835C42BC}"/>
              </a:ext>
            </a:extLst>
          </p:cNvPr>
          <p:cNvCxnSpPr>
            <a:cxnSpLocks/>
            <a:stCxn id="168" idx="4"/>
            <a:endCxn id="173" idx="0"/>
          </p:cNvCxnSpPr>
          <p:nvPr/>
        </p:nvCxnSpPr>
        <p:spPr>
          <a:xfrm>
            <a:off x="2559833" y="2468795"/>
            <a:ext cx="311420" cy="1360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/>
              <p:nvPr/>
            </p:nvSpPr>
            <p:spPr>
              <a:xfrm>
                <a:off x="1150004" y="11528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04" y="1152823"/>
                <a:ext cx="549690" cy="1826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31F8D9A-57E5-9491-674E-D9C69A571520}"/>
                  </a:ext>
                </a:extLst>
              </p:cNvPr>
              <p:cNvSpPr/>
              <p:nvPr/>
            </p:nvSpPr>
            <p:spPr>
              <a:xfrm>
                <a:off x="1804822" y="11528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31F8D9A-57E5-9491-674E-D9C69A571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22" y="1152823"/>
                <a:ext cx="549690" cy="1826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16D79D42-353E-AA09-5006-74B86F73F7EA}"/>
                  </a:ext>
                </a:extLst>
              </p:cNvPr>
              <p:cNvSpPr/>
              <p:nvPr/>
            </p:nvSpPr>
            <p:spPr>
              <a:xfrm>
                <a:off x="2729598" y="116842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16D79D42-353E-AA09-5006-74B86F73F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98" y="1168421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5333EA9-4AB3-044A-9AFF-8069AA3A5022}"/>
                  </a:ext>
                </a:extLst>
              </p:cNvPr>
              <p:cNvSpPr/>
              <p:nvPr/>
            </p:nvSpPr>
            <p:spPr>
              <a:xfrm>
                <a:off x="3378525" y="116842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5333EA9-4AB3-044A-9AFF-8069AA3A5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25" y="1168421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D2E6D438-1D07-06EA-BB65-CD172E709AD9}"/>
                  </a:ext>
                </a:extLst>
              </p:cNvPr>
              <p:cNvSpPr/>
              <p:nvPr/>
            </p:nvSpPr>
            <p:spPr>
              <a:xfrm>
                <a:off x="3184890" y="1762959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D2E6D438-1D07-06EA-BB65-CD172E709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90" y="1762959"/>
                <a:ext cx="257988" cy="257988"/>
              </a:xfrm>
              <a:prstGeom prst="ellipse">
                <a:avLst/>
              </a:prstGeom>
              <a:blipFill>
                <a:blip r:embed="rId11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377C714D-E8E2-78B1-E33F-B45E30DCDCB1}"/>
                  </a:ext>
                </a:extLst>
              </p:cNvPr>
              <p:cNvSpPr/>
              <p:nvPr/>
            </p:nvSpPr>
            <p:spPr>
              <a:xfrm>
                <a:off x="2430839" y="2210807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377C714D-E8E2-78B1-E33F-B45E30DC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2210807"/>
                <a:ext cx="257988" cy="257988"/>
              </a:xfrm>
              <a:prstGeom prst="ellipse">
                <a:avLst/>
              </a:prstGeom>
              <a:blipFill>
                <a:blip r:embed="rId12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B80EB7FB-14F9-868E-D86F-A3D26A972C00}"/>
                  </a:ext>
                </a:extLst>
              </p:cNvPr>
              <p:cNvSpPr/>
              <p:nvPr/>
            </p:nvSpPr>
            <p:spPr>
              <a:xfrm>
                <a:off x="2430839" y="2985194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B80EB7FB-14F9-868E-D86F-A3D26A972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2985194"/>
                <a:ext cx="257988" cy="2579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701B5EB9-8894-2B0A-8BB1-9868D5E9AE2F}"/>
              </a:ext>
            </a:extLst>
          </p:cNvPr>
          <p:cNvCxnSpPr>
            <a:cxnSpLocks/>
            <a:stCxn id="173" idx="4"/>
            <a:endCxn id="169" idx="7"/>
          </p:cNvCxnSpPr>
          <p:nvPr/>
        </p:nvCxnSpPr>
        <p:spPr>
          <a:xfrm flipH="1">
            <a:off x="2651046" y="2862804"/>
            <a:ext cx="220207" cy="1601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9AC9FB03-813D-046A-CC60-8477D79744EC}"/>
              </a:ext>
            </a:extLst>
          </p:cNvPr>
          <p:cNvCxnSpPr>
            <a:cxnSpLocks/>
            <a:stCxn id="168" idx="4"/>
            <a:endCxn id="169" idx="0"/>
          </p:cNvCxnSpPr>
          <p:nvPr/>
        </p:nvCxnSpPr>
        <p:spPr>
          <a:xfrm>
            <a:off x="2559833" y="2468795"/>
            <a:ext cx="0" cy="51639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E59F28E-8867-3B1F-E2B7-47CDCCE125FD}"/>
                  </a:ext>
                </a:extLst>
              </p:cNvPr>
              <p:cNvSpPr/>
              <p:nvPr/>
            </p:nvSpPr>
            <p:spPr>
              <a:xfrm>
                <a:off x="2430839" y="3477021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kumimoji="1" lang="zh-CN" alt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E59F28E-8867-3B1F-E2B7-47CDCCE12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3477021"/>
                <a:ext cx="257988" cy="257988"/>
              </a:xfrm>
              <a:prstGeom prst="ellipse">
                <a:avLst/>
              </a:prstGeom>
              <a:blipFill>
                <a:blip r:embed="rId14"/>
                <a:stretch>
                  <a:fillRect l="-28571" r="-2381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BC20B64F-B366-E351-0D3C-71B81AD4D86D}"/>
                  </a:ext>
                </a:extLst>
              </p:cNvPr>
              <p:cNvSpPr/>
              <p:nvPr/>
            </p:nvSpPr>
            <p:spPr>
              <a:xfrm>
                <a:off x="2742259" y="2604816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𝒎𝒂𝒙</m:t>
                      </m:r>
                      <m:r>
                        <a:rPr kumimoji="1" lang="zh-CN" altLang="en-US" sz="1200" b="1" i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BC20B64F-B366-E351-0D3C-71B81AD4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59" y="2604816"/>
                <a:ext cx="257988" cy="257988"/>
              </a:xfrm>
              <a:prstGeom prst="ellipse">
                <a:avLst/>
              </a:prstGeom>
              <a:blipFill>
                <a:blip r:embed="rId15"/>
                <a:stretch>
                  <a:fillRect l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981DC8D-2F9D-C5FA-7C64-61C7B7E67835}"/>
                  </a:ext>
                </a:extLst>
              </p:cNvPr>
              <p:cNvSpPr/>
              <p:nvPr/>
            </p:nvSpPr>
            <p:spPr>
              <a:xfrm>
                <a:off x="2757971" y="3845445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𝐬𝐮𝐦</m:t>
                      </m:r>
                      <m:r>
                        <a:rPr kumimoji="1" lang="zh-CN" altLang="en-US" sz="1200" b="1" i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981DC8D-2F9D-C5FA-7C64-61C7B7E67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71" y="3845445"/>
                <a:ext cx="257988" cy="257988"/>
              </a:xfrm>
              <a:prstGeom prst="ellipse">
                <a:avLst/>
              </a:prstGeom>
              <a:blipFill>
                <a:blip r:embed="rId16"/>
                <a:stretch>
                  <a:fillRect l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A78AEE1-CCE0-051B-BA28-B4D4806B1654}"/>
                  </a:ext>
                </a:extLst>
              </p:cNvPr>
              <p:cNvSpPr/>
              <p:nvPr/>
            </p:nvSpPr>
            <p:spPr>
              <a:xfrm>
                <a:off x="2430839" y="4196537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kumimoji="1" lang="zh-CN" altLang="en-US" sz="1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A78AEE1-CCE0-051B-BA28-B4D4806B1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4196537"/>
                <a:ext cx="257988" cy="257988"/>
              </a:xfrm>
              <a:prstGeom prst="ellipse">
                <a:avLst/>
              </a:prstGeom>
              <a:blipFill>
                <a:blip r:embed="rId17"/>
                <a:stretch>
                  <a:fillRect l="-4762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08B002A7-FB54-EFC6-35B4-7539F2C306C8}"/>
                  </a:ext>
                </a:extLst>
              </p:cNvPr>
              <p:cNvSpPr/>
              <p:nvPr/>
            </p:nvSpPr>
            <p:spPr>
              <a:xfrm>
                <a:off x="2899305" y="4515563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08B002A7-FB54-EFC6-35B4-7539F2C30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5" y="4515563"/>
                <a:ext cx="257988" cy="257988"/>
              </a:xfrm>
              <a:prstGeom prst="ellipse">
                <a:avLst/>
              </a:prstGeom>
              <a:blipFill>
                <a:blip r:embed="rId18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B8CE7ACB-E47F-4FA2-AAC8-DF946AC12A7D}"/>
                  </a:ext>
                </a:extLst>
              </p:cNvPr>
              <p:cNvSpPr/>
              <p:nvPr/>
            </p:nvSpPr>
            <p:spPr>
              <a:xfrm>
                <a:off x="4680980" y="1787656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B8CE7ACB-E47F-4FA2-AAC8-DF946AC12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80" y="1787656"/>
                <a:ext cx="257988" cy="257988"/>
              </a:xfrm>
              <a:prstGeom prst="ellipse">
                <a:avLst/>
              </a:prstGeom>
              <a:blipFill>
                <a:blip r:embed="rId19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747848D2-8AAD-CA11-A99D-1322F787649C}"/>
              </a:ext>
            </a:extLst>
          </p:cNvPr>
          <p:cNvCxnSpPr>
            <a:cxnSpLocks/>
            <a:stCxn id="169" idx="4"/>
            <a:endCxn id="172" idx="0"/>
          </p:cNvCxnSpPr>
          <p:nvPr/>
        </p:nvCxnSpPr>
        <p:spPr>
          <a:xfrm>
            <a:off x="2559833" y="3243182"/>
            <a:ext cx="0" cy="2338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21114D19-2FD7-DFFE-5356-8E7881A49E89}"/>
              </a:ext>
            </a:extLst>
          </p:cNvPr>
          <p:cNvCxnSpPr>
            <a:cxnSpLocks/>
            <a:stCxn id="172" idx="4"/>
            <a:endCxn id="175" idx="0"/>
          </p:cNvCxnSpPr>
          <p:nvPr/>
        </p:nvCxnSpPr>
        <p:spPr>
          <a:xfrm>
            <a:off x="2559833" y="3735009"/>
            <a:ext cx="0" cy="4615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405DC25D-ABD1-A03D-7C7C-5B777D3B6A1F}"/>
              </a:ext>
            </a:extLst>
          </p:cNvPr>
          <p:cNvCxnSpPr>
            <a:cxnSpLocks/>
            <a:stCxn id="172" idx="4"/>
            <a:endCxn id="174" idx="0"/>
          </p:cNvCxnSpPr>
          <p:nvPr/>
        </p:nvCxnSpPr>
        <p:spPr>
          <a:xfrm>
            <a:off x="2559833" y="3735009"/>
            <a:ext cx="327132" cy="110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178B1E15-9A7D-0586-FF3E-A47B252197A6}"/>
              </a:ext>
            </a:extLst>
          </p:cNvPr>
          <p:cNvCxnSpPr>
            <a:cxnSpLocks/>
            <a:stCxn id="174" idx="4"/>
            <a:endCxn id="175" idx="7"/>
          </p:cNvCxnSpPr>
          <p:nvPr/>
        </p:nvCxnSpPr>
        <p:spPr>
          <a:xfrm flipH="1">
            <a:off x="2651046" y="4103433"/>
            <a:ext cx="235919" cy="13088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5AAC883A-A40A-BEB3-0E06-2E0F06B1330D}"/>
              </a:ext>
            </a:extLst>
          </p:cNvPr>
          <p:cNvCxnSpPr>
            <a:cxnSpLocks/>
            <a:stCxn id="175" idx="4"/>
            <a:endCxn id="176" idx="1"/>
          </p:cNvCxnSpPr>
          <p:nvPr/>
        </p:nvCxnSpPr>
        <p:spPr>
          <a:xfrm>
            <a:off x="2559833" y="4454525"/>
            <a:ext cx="377253" cy="98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5387B8F9-3596-BDEB-818C-2ADC8DCDBE51}"/>
              </a:ext>
            </a:extLst>
          </p:cNvPr>
          <p:cNvCxnSpPr>
            <a:cxnSpLocks/>
            <a:stCxn id="180" idx="4"/>
            <a:endCxn id="176" idx="7"/>
          </p:cNvCxnSpPr>
          <p:nvPr/>
        </p:nvCxnSpPr>
        <p:spPr>
          <a:xfrm flipH="1">
            <a:off x="3119512" y="2045644"/>
            <a:ext cx="1690462" cy="25077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ACCDDA8D-A369-95A6-8737-B4792F2DDDD8}"/>
              </a:ext>
            </a:extLst>
          </p:cNvPr>
          <p:cNvCxnSpPr>
            <a:cxnSpLocks/>
            <a:stCxn id="176" idx="4"/>
            <a:endCxn id="7" idx="0"/>
          </p:cNvCxnSpPr>
          <p:nvPr/>
        </p:nvCxnSpPr>
        <p:spPr>
          <a:xfrm>
            <a:off x="3028299" y="4773551"/>
            <a:ext cx="2457" cy="42216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/>
              <p:nvPr/>
            </p:nvSpPr>
            <p:spPr>
              <a:xfrm>
                <a:off x="4235708" y="1170408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8" y="1170408"/>
                <a:ext cx="549690" cy="18260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/>
              <p:nvPr/>
            </p:nvSpPr>
            <p:spPr>
              <a:xfrm>
                <a:off x="4890524" y="116842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24" y="1168421"/>
                <a:ext cx="549690" cy="18260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81FBA370-4D11-741F-34EC-8F4CBD877896}"/>
              </a:ext>
            </a:extLst>
          </p:cNvPr>
          <p:cNvCxnSpPr>
            <a:cxnSpLocks/>
            <a:stCxn id="190" idx="4"/>
            <a:endCxn id="180" idx="1"/>
          </p:cNvCxnSpPr>
          <p:nvPr/>
        </p:nvCxnSpPr>
        <p:spPr>
          <a:xfrm>
            <a:off x="4510553" y="1353013"/>
            <a:ext cx="208208" cy="4724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3DED07F5-071B-7A2D-AFDA-AE4DBEF9959C}"/>
              </a:ext>
            </a:extLst>
          </p:cNvPr>
          <p:cNvCxnSpPr>
            <a:cxnSpLocks/>
            <a:stCxn id="191" idx="4"/>
            <a:endCxn id="180" idx="7"/>
          </p:cNvCxnSpPr>
          <p:nvPr/>
        </p:nvCxnSpPr>
        <p:spPr>
          <a:xfrm flipH="1">
            <a:off x="4901187" y="1351026"/>
            <a:ext cx="264182" cy="47441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六边形 193">
                <a:extLst>
                  <a:ext uri="{FF2B5EF4-FFF2-40B4-BE49-F238E27FC236}">
                    <a16:creationId xmlns:a16="http://schemas.microsoft.com/office/drawing/2014/main" id="{248B60E8-401A-3292-4F0B-190D05061A70}"/>
                  </a:ext>
                </a:extLst>
              </p:cNvPr>
              <p:cNvSpPr/>
              <p:nvPr/>
            </p:nvSpPr>
            <p:spPr>
              <a:xfrm>
                <a:off x="5053841" y="4669487"/>
                <a:ext cx="642568" cy="276524"/>
              </a:xfrm>
              <a:prstGeom prst="hexagon">
                <a:avLst/>
              </a:prstGeom>
              <a:noFill/>
              <a:ln w="19050">
                <a:noFill/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𝑼𝑫𝑭</m:t>
                      </m:r>
                    </m:oMath>
                  </m:oMathPara>
                </a14:m>
                <a:endParaRPr kumimoji="1" lang="en-US" altLang="zh-CN" sz="10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" name="六边形 193">
                <a:extLst>
                  <a:ext uri="{FF2B5EF4-FFF2-40B4-BE49-F238E27FC236}">
                    <a16:creationId xmlns:a16="http://schemas.microsoft.com/office/drawing/2014/main" id="{248B60E8-401A-3292-4F0B-190D05061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841" y="4669487"/>
                <a:ext cx="642568" cy="276524"/>
              </a:xfrm>
              <a:prstGeom prst="hexagon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noFill/>
                <a:prstDash val="sysDash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282D2-4963-55D9-2579-6F432ABC173E}"/>
                  </a:ext>
                </a:extLst>
              </p:cNvPr>
              <p:cNvSpPr txBox="1"/>
              <p:nvPr/>
            </p:nvSpPr>
            <p:spPr>
              <a:xfrm>
                <a:off x="1763346" y="1718923"/>
                <a:ext cx="7204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282D2-4963-55D9-2579-6F432ABC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46" y="1718923"/>
                <a:ext cx="720436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EF70471-2187-2DC2-3BD8-28DAB8B2F4B2}"/>
                  </a:ext>
                </a:extLst>
              </p:cNvPr>
              <p:cNvSpPr txBox="1"/>
              <p:nvPr/>
            </p:nvSpPr>
            <p:spPr>
              <a:xfrm>
                <a:off x="2497610" y="1609188"/>
                <a:ext cx="7056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EF70471-2187-2DC2-3BD8-28DAB8B2F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10" y="1609188"/>
                <a:ext cx="705646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CABEF78-60BC-97BA-63D2-D9D8F3F1C0F2}"/>
                  </a:ext>
                </a:extLst>
              </p:cNvPr>
              <p:cNvSpPr txBox="1"/>
              <p:nvPr/>
            </p:nvSpPr>
            <p:spPr>
              <a:xfrm>
                <a:off x="3430921" y="1611590"/>
                <a:ext cx="8902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CABEF78-60BC-97BA-63D2-D9D8F3F1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21" y="1611590"/>
                <a:ext cx="890263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FF40903-0BF0-396F-6A4F-6D2EC5F554B2}"/>
                  </a:ext>
                </a:extLst>
              </p:cNvPr>
              <p:cNvSpPr txBox="1"/>
              <p:nvPr/>
            </p:nvSpPr>
            <p:spPr>
              <a:xfrm>
                <a:off x="3862419" y="1754569"/>
                <a:ext cx="9814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FF40903-0BF0-396F-6A4F-6D2EC5F55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419" y="1754569"/>
                <a:ext cx="981440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8126EB0A-FA97-1070-88FD-CD127D39C3BA}"/>
                  </a:ext>
                </a:extLst>
              </p:cNvPr>
              <p:cNvSpPr txBox="1"/>
              <p:nvPr/>
            </p:nvSpPr>
            <p:spPr>
              <a:xfrm>
                <a:off x="4849190" y="1727194"/>
                <a:ext cx="647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8126EB0A-FA97-1070-88FD-CD127D39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90" y="1727194"/>
                <a:ext cx="647346" cy="215444"/>
              </a:xfrm>
              <a:prstGeom prst="rect">
                <a:avLst/>
              </a:prstGeom>
              <a:blipFill>
                <a:blip r:embed="rId27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7617E3D8-D545-D8C7-C56E-623E324CF7F9}"/>
                  </a:ext>
                </a:extLst>
              </p:cNvPr>
              <p:cNvSpPr txBox="1"/>
              <p:nvPr/>
            </p:nvSpPr>
            <p:spPr>
              <a:xfrm>
                <a:off x="931275" y="1954005"/>
                <a:ext cx="1020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7617E3D8-D545-D8C7-C56E-623E324C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5" y="1954005"/>
                <a:ext cx="1020273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8D880381-A247-EC60-2FC7-1F0D5E85D5BA}"/>
                  </a:ext>
                </a:extLst>
              </p:cNvPr>
              <p:cNvSpPr txBox="1"/>
              <p:nvPr/>
            </p:nvSpPr>
            <p:spPr>
              <a:xfrm>
                <a:off x="3206932" y="1970087"/>
                <a:ext cx="87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8D880381-A247-EC60-2FC7-1F0D5E85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32" y="1970087"/>
                <a:ext cx="872942" cy="215444"/>
              </a:xfrm>
              <a:prstGeom prst="rect">
                <a:avLst/>
              </a:prstGeom>
              <a:blipFill>
                <a:blip r:embed="rId29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BEF500B-9078-285E-C563-77A08CFA1BB2}"/>
                  </a:ext>
                </a:extLst>
              </p:cNvPr>
              <p:cNvSpPr txBox="1"/>
              <p:nvPr/>
            </p:nvSpPr>
            <p:spPr>
              <a:xfrm>
                <a:off x="2570945" y="2225273"/>
                <a:ext cx="1101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BEF500B-9078-285E-C563-77A08CF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45" y="2225273"/>
                <a:ext cx="1101296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7A6892A-713E-A6F0-B8AB-F4024E58A6B8}"/>
                  </a:ext>
                </a:extLst>
              </p:cNvPr>
              <p:cNvSpPr txBox="1"/>
              <p:nvPr/>
            </p:nvSpPr>
            <p:spPr>
              <a:xfrm>
                <a:off x="1460756" y="3111081"/>
                <a:ext cx="11817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7A6892A-713E-A6F0-B8AB-F4024E58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56" y="3111081"/>
                <a:ext cx="1181711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A2C1F9E7-41C4-FF7D-3AAE-5F8BEA1F5324}"/>
                  </a:ext>
                </a:extLst>
              </p:cNvPr>
              <p:cNvSpPr txBox="1"/>
              <p:nvPr/>
            </p:nvSpPr>
            <p:spPr>
              <a:xfrm>
                <a:off x="1263544" y="2240079"/>
                <a:ext cx="11357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A2C1F9E7-41C4-FF7D-3AAE-5F8BEA1F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44" y="2240079"/>
                <a:ext cx="1135749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59B5677-D627-5FBB-A608-DC0E573ECFDB}"/>
                  </a:ext>
                </a:extLst>
              </p:cNvPr>
              <p:cNvSpPr txBox="1"/>
              <p:nvPr/>
            </p:nvSpPr>
            <p:spPr>
              <a:xfrm>
                <a:off x="1381084" y="2484775"/>
                <a:ext cx="10432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zh-CN" alt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59B5677-D627-5FBB-A608-DC0E573E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84" y="2484775"/>
                <a:ext cx="1043265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51CA144-9025-B989-7219-3AFEEE0C6BAE}"/>
                  </a:ext>
                </a:extLst>
              </p:cNvPr>
              <p:cNvSpPr txBox="1"/>
              <p:nvPr/>
            </p:nvSpPr>
            <p:spPr>
              <a:xfrm>
                <a:off x="2494803" y="2932576"/>
                <a:ext cx="12542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51CA144-9025-B989-7219-3AFEEE0C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03" y="2932576"/>
                <a:ext cx="1254214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ACE5F927-35BF-B8C2-BE88-3CE7D894BAEC}"/>
                  </a:ext>
                </a:extLst>
              </p:cNvPr>
              <p:cNvSpPr txBox="1"/>
              <p:nvPr/>
            </p:nvSpPr>
            <p:spPr>
              <a:xfrm>
                <a:off x="1263544" y="3378686"/>
                <a:ext cx="13413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ACE5F927-35BF-B8C2-BE88-3CE7D894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44" y="3378686"/>
                <a:ext cx="1341334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6851CAEA-03F7-EB2C-C592-A54684FF775A}"/>
                  </a:ext>
                </a:extLst>
              </p:cNvPr>
              <p:cNvSpPr txBox="1"/>
              <p:nvPr/>
            </p:nvSpPr>
            <p:spPr>
              <a:xfrm>
                <a:off x="1328843" y="3664067"/>
                <a:ext cx="13290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6851CAEA-03F7-EB2C-C592-A54684FF7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43" y="3664067"/>
                <a:ext cx="1329006" cy="21544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A8CD5B34-E300-0426-6D19-EB91FBA0701A}"/>
                  </a:ext>
                </a:extLst>
              </p:cNvPr>
              <p:cNvSpPr txBox="1"/>
              <p:nvPr/>
            </p:nvSpPr>
            <p:spPr>
              <a:xfrm>
                <a:off x="2826474" y="2721767"/>
                <a:ext cx="13079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[1]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A8CD5B34-E300-0426-6D19-EB91FBA0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74" y="2721767"/>
                <a:ext cx="1307981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4D00863-2079-6315-3ED5-DDDFFD67AEFE}"/>
                  </a:ext>
                </a:extLst>
              </p:cNvPr>
              <p:cNvSpPr txBox="1"/>
              <p:nvPr/>
            </p:nvSpPr>
            <p:spPr>
              <a:xfrm>
                <a:off x="1404268" y="1290024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4D00863-2079-6315-3ED5-DDDFFD67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68" y="1290024"/>
                <a:ext cx="430741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1DE5C02-3052-3E93-5DB2-C5ECB7949303}"/>
                  </a:ext>
                </a:extLst>
              </p:cNvPr>
              <p:cNvSpPr txBox="1"/>
              <p:nvPr/>
            </p:nvSpPr>
            <p:spPr>
              <a:xfrm>
                <a:off x="1947177" y="1290024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1DE5C02-3052-3E93-5DB2-C5ECB7949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7" y="1290024"/>
                <a:ext cx="430741" cy="24622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D62EE47-8655-ACCC-F826-3E2E432473BB}"/>
                  </a:ext>
                </a:extLst>
              </p:cNvPr>
              <p:cNvSpPr txBox="1"/>
              <p:nvPr/>
            </p:nvSpPr>
            <p:spPr>
              <a:xfrm>
                <a:off x="2957728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D62EE47-8655-ACCC-F826-3E2E4324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28" y="1305622"/>
                <a:ext cx="430741" cy="24622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894BE83-135F-6643-8548-0011F80EA8FF}"/>
                  </a:ext>
                </a:extLst>
              </p:cNvPr>
              <p:cNvSpPr txBox="1"/>
              <p:nvPr/>
            </p:nvSpPr>
            <p:spPr>
              <a:xfrm>
                <a:off x="3529846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894BE83-135F-6643-8548-0011F80E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46" y="1305622"/>
                <a:ext cx="430741" cy="2462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38AE44A1-55D3-F97F-A9EA-6E59AB60D565}"/>
                  </a:ext>
                </a:extLst>
              </p:cNvPr>
              <p:cNvSpPr txBox="1"/>
              <p:nvPr/>
            </p:nvSpPr>
            <p:spPr>
              <a:xfrm>
                <a:off x="4438611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38AE44A1-55D3-F97F-A9EA-6E59AB60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11" y="1305622"/>
                <a:ext cx="430741" cy="2462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8B946F3-02F7-2D2D-DDAE-621B5A7E24A2}"/>
                  </a:ext>
                </a:extLst>
              </p:cNvPr>
              <p:cNvSpPr txBox="1"/>
              <p:nvPr/>
            </p:nvSpPr>
            <p:spPr>
              <a:xfrm>
                <a:off x="5015911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8B946F3-02F7-2D2D-DDAE-621B5A7E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11" y="1305622"/>
                <a:ext cx="430741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C51CCB8A-2489-50C2-E6DD-B3D0C9491B85}"/>
                  </a:ext>
                </a:extLst>
              </p:cNvPr>
              <p:cNvSpPr txBox="1"/>
              <p:nvPr/>
            </p:nvSpPr>
            <p:spPr>
              <a:xfrm>
                <a:off x="2018702" y="1947206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C51CCB8A-2489-50C2-E6DD-B3D0C949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702" y="1947206"/>
                <a:ext cx="430741" cy="24622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F3D73B8-FA8E-9A9E-747B-E4D521DE2C15}"/>
                  </a:ext>
                </a:extLst>
              </p:cNvPr>
              <p:cNvSpPr txBox="1"/>
              <p:nvPr/>
            </p:nvSpPr>
            <p:spPr>
              <a:xfrm>
                <a:off x="2780538" y="1944587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F3D73B8-FA8E-9A9E-747B-E4D521DE2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38" y="1944587"/>
                <a:ext cx="430741" cy="2462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6A1C3408-04F3-E754-8077-7D49563024AD}"/>
                  </a:ext>
                </a:extLst>
              </p:cNvPr>
              <p:cNvSpPr txBox="1"/>
              <p:nvPr/>
            </p:nvSpPr>
            <p:spPr>
              <a:xfrm>
                <a:off x="3904921" y="2747834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6A1C3408-04F3-E754-8077-7D495630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21" y="2747834"/>
                <a:ext cx="43074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B66ADFB2-B4E0-A6A5-3F76-F614CC160C7A}"/>
                  </a:ext>
                </a:extLst>
              </p:cNvPr>
              <p:cNvSpPr txBox="1"/>
              <p:nvPr/>
            </p:nvSpPr>
            <p:spPr>
              <a:xfrm>
                <a:off x="2252071" y="2541439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B66ADFB2-B4E0-A6A5-3F76-F614CC16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71" y="2541439"/>
                <a:ext cx="430741" cy="24622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3F7D42EE-AF96-BA22-53C5-DB5F7C1BB0C2}"/>
                  </a:ext>
                </a:extLst>
              </p:cNvPr>
              <p:cNvSpPr txBox="1"/>
              <p:nvPr/>
            </p:nvSpPr>
            <p:spPr>
              <a:xfrm>
                <a:off x="2697540" y="2398050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/>
              </a:p>
            </p:txBody>
          </p:sp>
        </mc:Choice>
        <mc:Fallback xmlns="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3F7D42EE-AF96-BA22-53C5-DB5F7C1B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540" y="2398050"/>
                <a:ext cx="43074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269FE75E-5451-18AD-ADAC-A7C95654FDBE}"/>
                  </a:ext>
                </a:extLst>
              </p:cNvPr>
              <p:cNvSpPr txBox="1"/>
              <p:nvPr/>
            </p:nvSpPr>
            <p:spPr>
              <a:xfrm>
                <a:off x="2583614" y="2781329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269FE75E-5451-18AD-ADAC-A7C95654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14" y="2781329"/>
                <a:ext cx="43074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78A980E-D473-7CF4-F081-66C5B5175481}"/>
                  </a:ext>
                </a:extLst>
              </p:cNvPr>
              <p:cNvSpPr txBox="1"/>
              <p:nvPr/>
            </p:nvSpPr>
            <p:spPr>
              <a:xfrm>
                <a:off x="2465163" y="3189065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78A980E-D473-7CF4-F081-66C5B517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63" y="3189065"/>
                <a:ext cx="430741" cy="24622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A2AD1833-36FE-D646-F3FE-025517552AB9}"/>
                  </a:ext>
                </a:extLst>
              </p:cNvPr>
              <p:cNvSpPr txBox="1"/>
              <p:nvPr/>
            </p:nvSpPr>
            <p:spPr>
              <a:xfrm>
                <a:off x="2592075" y="357316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A2AD1833-36FE-D646-F3FE-02551755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75" y="3573162"/>
                <a:ext cx="430741" cy="24622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C86930E-B060-A30C-3D1F-DCB25C8B4DB4}"/>
                  </a:ext>
                </a:extLst>
              </p:cNvPr>
              <p:cNvSpPr txBox="1"/>
              <p:nvPr/>
            </p:nvSpPr>
            <p:spPr>
              <a:xfrm>
                <a:off x="2249792" y="3819696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C86930E-B060-A30C-3D1F-DCB25C8B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92" y="3819696"/>
                <a:ext cx="430741" cy="24622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8F6B7F09-3627-F56B-92D4-696E6F12D762}"/>
                  </a:ext>
                </a:extLst>
              </p:cNvPr>
              <p:cNvSpPr txBox="1"/>
              <p:nvPr/>
            </p:nvSpPr>
            <p:spPr>
              <a:xfrm>
                <a:off x="2734073" y="4053551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8F6B7F09-3627-F56B-92D4-696E6F12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73" y="4053551"/>
                <a:ext cx="430741" cy="246221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5A1BFEC-5A7D-FF9A-559B-BEB9D0FD2D15}"/>
                  </a:ext>
                </a:extLst>
              </p:cNvPr>
              <p:cNvSpPr txBox="1"/>
              <p:nvPr/>
            </p:nvSpPr>
            <p:spPr>
              <a:xfrm>
                <a:off x="2431545" y="4518273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5A1BFEC-5A7D-FF9A-559B-BEB9D0FD2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45" y="4518273"/>
                <a:ext cx="430741" cy="24622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6CEBF1C8-AB3F-895E-8AEF-7A509B62F654}"/>
                  </a:ext>
                </a:extLst>
              </p:cNvPr>
              <p:cNvSpPr txBox="1"/>
              <p:nvPr/>
            </p:nvSpPr>
            <p:spPr>
              <a:xfrm>
                <a:off x="875131" y="1717243"/>
                <a:ext cx="9538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800" b="1"/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6CEBF1C8-AB3F-895E-8AEF-7A509B62F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31" y="1717243"/>
                <a:ext cx="953884" cy="21544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DFD673A3-9206-EEEF-1DDC-0F038D3BD690}"/>
                  </a:ext>
                </a:extLst>
              </p:cNvPr>
              <p:cNvSpPr txBox="1"/>
              <p:nvPr/>
            </p:nvSpPr>
            <p:spPr>
              <a:xfrm>
                <a:off x="2784790" y="3762589"/>
                <a:ext cx="10776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DFD673A3-9206-EEEF-1DDC-0F038D3B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90" y="3762589"/>
                <a:ext cx="1077629" cy="21544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BCC1F93-308C-253B-FEDC-F9AA405091A2}"/>
                  </a:ext>
                </a:extLst>
              </p:cNvPr>
              <p:cNvSpPr txBox="1"/>
              <p:nvPr/>
            </p:nvSpPr>
            <p:spPr>
              <a:xfrm rot="2764369">
                <a:off x="2535337" y="2726078"/>
                <a:ext cx="549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BCC1F93-308C-253B-FEDC-F9AA4050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4369">
                <a:off x="2535337" y="2726078"/>
                <a:ext cx="549690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484B7E8E-3AF2-B863-CDAA-E55DE0860128}"/>
                  </a:ext>
                </a:extLst>
              </p:cNvPr>
              <p:cNvSpPr txBox="1"/>
              <p:nvPr/>
            </p:nvSpPr>
            <p:spPr>
              <a:xfrm rot="2764369">
                <a:off x="2541346" y="3957460"/>
                <a:ext cx="549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484B7E8E-3AF2-B863-CDAA-E55DE086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4369">
                <a:off x="2541346" y="3957460"/>
                <a:ext cx="54969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7B017F0-BDDD-9E30-7D88-DE9B063A3C27}"/>
              </a:ext>
            </a:extLst>
          </p:cNvPr>
          <p:cNvCxnSpPr>
            <a:cxnSpLocks/>
          </p:cNvCxnSpPr>
          <p:nvPr/>
        </p:nvCxnSpPr>
        <p:spPr>
          <a:xfrm flipH="1">
            <a:off x="2671488" y="4379484"/>
            <a:ext cx="214034" cy="259034"/>
          </a:xfrm>
          <a:prstGeom prst="line">
            <a:avLst/>
          </a:prstGeom>
          <a:ln w="635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5F02C3F-1F54-D687-92CB-20F4CCC7453B}"/>
              </a:ext>
            </a:extLst>
          </p:cNvPr>
          <p:cNvCxnSpPr>
            <a:cxnSpLocks/>
            <a:endCxn id="272" idx="2"/>
          </p:cNvCxnSpPr>
          <p:nvPr/>
        </p:nvCxnSpPr>
        <p:spPr>
          <a:xfrm flipH="1">
            <a:off x="2467442" y="2478729"/>
            <a:ext cx="374028" cy="308931"/>
          </a:xfrm>
          <a:prstGeom prst="line">
            <a:avLst/>
          </a:prstGeom>
          <a:ln w="635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5950EDD-7806-32E7-204A-041FCAC59F2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880261" y="1934367"/>
            <a:ext cx="243303" cy="266932"/>
          </a:xfrm>
          <a:prstGeom prst="line">
            <a:avLst/>
          </a:prstGeom>
          <a:ln w="6350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592D4A2-42FC-7B06-D014-58F66D877E83}"/>
              </a:ext>
            </a:extLst>
          </p:cNvPr>
          <p:cNvCxnSpPr>
            <a:cxnSpLocks/>
          </p:cNvCxnSpPr>
          <p:nvPr/>
        </p:nvCxnSpPr>
        <p:spPr>
          <a:xfrm flipH="1" flipV="1">
            <a:off x="3782079" y="3175437"/>
            <a:ext cx="378312" cy="219372"/>
          </a:xfrm>
          <a:prstGeom prst="line">
            <a:avLst/>
          </a:prstGeom>
          <a:ln w="6350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C7A3898A-7CEC-FE8E-873A-DB11111BE0CB}"/>
              </a:ext>
            </a:extLst>
          </p:cNvPr>
          <p:cNvCxnSpPr>
            <a:cxnSpLocks/>
          </p:cNvCxnSpPr>
          <p:nvPr/>
        </p:nvCxnSpPr>
        <p:spPr>
          <a:xfrm flipH="1" flipV="1">
            <a:off x="3019405" y="1912934"/>
            <a:ext cx="286196" cy="327739"/>
          </a:xfrm>
          <a:prstGeom prst="line">
            <a:avLst/>
          </a:prstGeom>
          <a:ln w="6350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E02A7E7-BD3A-C849-008A-74BB43F2E4A1}"/>
                  </a:ext>
                </a:extLst>
              </p:cNvPr>
              <p:cNvSpPr txBox="1"/>
              <p:nvPr/>
            </p:nvSpPr>
            <p:spPr>
              <a:xfrm>
                <a:off x="1825105" y="1891953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E02A7E7-BD3A-C849-008A-74BB43F2E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105" y="1891953"/>
                <a:ext cx="360770" cy="33855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D04EA8C-AD83-3ED5-604C-1B1EF13471CE}"/>
                  </a:ext>
                </a:extLst>
              </p:cNvPr>
              <p:cNvSpPr txBox="1"/>
              <p:nvPr/>
            </p:nvSpPr>
            <p:spPr>
              <a:xfrm>
                <a:off x="2986047" y="1916628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D04EA8C-AD83-3ED5-604C-1B1EF1347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47" y="1916628"/>
                <a:ext cx="360770" cy="33855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5D00652-EF44-A9AE-CBA8-515942F244E9}"/>
                  </a:ext>
                </a:extLst>
              </p:cNvPr>
              <p:cNvSpPr txBox="1"/>
              <p:nvPr/>
            </p:nvSpPr>
            <p:spPr>
              <a:xfrm>
                <a:off x="2465308" y="2483702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5D00652-EF44-A9AE-CBA8-515942F2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08" y="2483702"/>
                <a:ext cx="360770" cy="33855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4BE3F22-3175-E42B-C7C2-33AC904B60C0}"/>
                  </a:ext>
                </a:extLst>
              </p:cNvPr>
              <p:cNvSpPr txBox="1"/>
              <p:nvPr/>
            </p:nvSpPr>
            <p:spPr>
              <a:xfrm>
                <a:off x="3815142" y="3123057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4BE3F22-3175-E42B-C7C2-33AC904B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42" y="3123057"/>
                <a:ext cx="360770" cy="33855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1560BB-66F6-4218-BAA2-848FA80F60FE}"/>
                  </a:ext>
                </a:extLst>
              </p:cNvPr>
              <p:cNvSpPr txBox="1"/>
              <p:nvPr/>
            </p:nvSpPr>
            <p:spPr>
              <a:xfrm>
                <a:off x="2611184" y="4360205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1560BB-66F6-4218-BAA2-848FA80F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84" y="4360205"/>
                <a:ext cx="360770" cy="33855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709745A-3144-242F-CE5D-A3C5E46A3398}"/>
                  </a:ext>
                </a:extLst>
              </p:cNvPr>
              <p:cNvSpPr txBox="1"/>
              <p:nvPr/>
            </p:nvSpPr>
            <p:spPr>
              <a:xfrm>
                <a:off x="981996" y="95723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zh-CN" altLang="en-US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709745A-3144-242F-CE5D-A3C5E46A3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96" y="957239"/>
                <a:ext cx="956421" cy="21544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86C53AB-2EB0-9704-2727-9D3A151EEE12}"/>
                  </a:ext>
                </a:extLst>
              </p:cNvPr>
              <p:cNvSpPr txBox="1"/>
              <p:nvPr/>
            </p:nvSpPr>
            <p:spPr>
              <a:xfrm>
                <a:off x="1809907" y="957239"/>
                <a:ext cx="5446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86C53AB-2EB0-9704-2727-9D3A151E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07" y="957239"/>
                <a:ext cx="544605" cy="21544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28D468-7598-060C-E930-703712CA0C19}"/>
                  </a:ext>
                </a:extLst>
              </p:cNvPr>
              <p:cNvSpPr txBox="1"/>
              <p:nvPr/>
            </p:nvSpPr>
            <p:spPr>
              <a:xfrm>
                <a:off x="2688827" y="927421"/>
                <a:ext cx="62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28D468-7598-060C-E930-703712CA0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27" y="927421"/>
                <a:ext cx="621442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125695B-9B92-F3DD-CBA9-A1142D7C0EFC}"/>
                  </a:ext>
                </a:extLst>
              </p:cNvPr>
              <p:cNvSpPr txBox="1"/>
              <p:nvPr/>
            </p:nvSpPr>
            <p:spPr>
              <a:xfrm>
                <a:off x="3183528" y="927421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125695B-9B92-F3DD-CBA9-A1142D7C0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28" y="927421"/>
                <a:ext cx="956421" cy="21544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92E7FFC-40F6-E78A-A6A1-9CBC9621D9A2}"/>
                  </a:ext>
                </a:extLst>
              </p:cNvPr>
              <p:cNvSpPr txBox="1"/>
              <p:nvPr/>
            </p:nvSpPr>
            <p:spPr>
              <a:xfrm>
                <a:off x="4079874" y="927421"/>
                <a:ext cx="759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92E7FFC-40F6-E78A-A6A1-9CBC9621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4" y="927421"/>
                <a:ext cx="759624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D8E1305-A9D7-B2F4-2155-4033FF9012F7}"/>
                  </a:ext>
                </a:extLst>
              </p:cNvPr>
              <p:cNvSpPr txBox="1"/>
              <p:nvPr/>
            </p:nvSpPr>
            <p:spPr>
              <a:xfrm>
                <a:off x="4861482" y="927421"/>
                <a:ext cx="6552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D8E1305-A9D7-B2F4-2155-4033FF901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82" y="927421"/>
                <a:ext cx="655223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23F563C-A0E6-17A1-EA60-6F79DB228134}"/>
                  </a:ext>
                </a:extLst>
              </p:cNvPr>
              <p:cNvSpPr txBox="1"/>
              <p:nvPr/>
            </p:nvSpPr>
            <p:spPr>
              <a:xfrm>
                <a:off x="4717435" y="1985855"/>
                <a:ext cx="9315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23F563C-A0E6-17A1-EA60-6F79DB228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35" y="1985855"/>
                <a:ext cx="931533" cy="21544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9FCE4A-39C1-5A28-E8EA-636B096F37A6}"/>
                  </a:ext>
                </a:extLst>
              </p:cNvPr>
              <p:cNvSpPr txBox="1"/>
              <p:nvPr/>
            </p:nvSpPr>
            <p:spPr>
              <a:xfrm>
                <a:off x="1443678" y="2906495"/>
                <a:ext cx="11735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sSub>
                        <m:sSubPr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9FCE4A-39C1-5A28-E8EA-636B096F3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78" y="2906495"/>
                <a:ext cx="1173563" cy="21544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E99FE21-73B9-F757-72EF-03A7F1EC8692}"/>
                  </a:ext>
                </a:extLst>
              </p:cNvPr>
              <p:cNvSpPr txBox="1"/>
              <p:nvPr/>
            </p:nvSpPr>
            <p:spPr>
              <a:xfrm>
                <a:off x="2493658" y="3518263"/>
                <a:ext cx="12597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E99FE21-73B9-F757-72EF-03A7F1EC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58" y="3518263"/>
                <a:ext cx="1259781" cy="21544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FEB922F-8C90-56A6-BE51-B20D23250D04}"/>
                  </a:ext>
                </a:extLst>
              </p:cNvPr>
              <p:cNvSpPr txBox="1"/>
              <p:nvPr/>
            </p:nvSpPr>
            <p:spPr>
              <a:xfrm>
                <a:off x="2501465" y="4177173"/>
                <a:ext cx="10776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FEB922F-8C90-56A6-BE51-B20D2325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65" y="4177173"/>
                <a:ext cx="1077629" cy="21544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DCC103-201D-3B45-C1BD-E629B42A4E0D}"/>
                  </a:ext>
                </a:extLst>
              </p:cNvPr>
              <p:cNvSpPr txBox="1"/>
              <p:nvPr/>
            </p:nvSpPr>
            <p:spPr>
              <a:xfrm>
                <a:off x="1365020" y="4085612"/>
                <a:ext cx="12398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DCC103-201D-3B45-C1BD-E629B42A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20" y="4085612"/>
                <a:ext cx="1239857" cy="21544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DBD6C91-AE24-EE81-A25F-042EB024D994}"/>
                  </a:ext>
                </a:extLst>
              </p:cNvPr>
              <p:cNvSpPr txBox="1"/>
              <p:nvPr/>
            </p:nvSpPr>
            <p:spPr>
              <a:xfrm>
                <a:off x="1449402" y="4372128"/>
                <a:ext cx="11501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DBD6C91-AE24-EE81-A25F-042EB024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02" y="4372128"/>
                <a:ext cx="1150195" cy="21544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751D1FF-CF25-D403-BC60-AE820C2A2254}"/>
                  </a:ext>
                </a:extLst>
              </p:cNvPr>
              <p:cNvSpPr txBox="1"/>
              <p:nvPr/>
            </p:nvSpPr>
            <p:spPr>
              <a:xfrm>
                <a:off x="3059182" y="4491885"/>
                <a:ext cx="1137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751D1FF-CF25-D403-BC60-AE820C2A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2" y="4491885"/>
                <a:ext cx="1137936" cy="21544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C7175FB-B97B-C15D-695E-1DBD6C94F2DE}"/>
                  </a:ext>
                </a:extLst>
              </p:cNvPr>
              <p:cNvSpPr txBox="1"/>
              <p:nvPr/>
            </p:nvSpPr>
            <p:spPr>
              <a:xfrm>
                <a:off x="1804822" y="4630078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C7175FB-B97B-C15D-695E-1DBD6C9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22" y="4630078"/>
                <a:ext cx="1306829" cy="21544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EF58B73-4BC6-58CF-E0FE-BF0A517750D4}"/>
                  </a:ext>
                </a:extLst>
              </p:cNvPr>
              <p:cNvSpPr txBox="1"/>
              <p:nvPr/>
            </p:nvSpPr>
            <p:spPr>
              <a:xfrm>
                <a:off x="2853562" y="4709227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EF58B73-4BC6-58CF-E0FE-BF0A5177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62" y="4709227"/>
                <a:ext cx="1306829" cy="21544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0C2CA0-15D9-96F5-6EB8-3E9C3CA69218}"/>
              </a:ext>
            </a:extLst>
          </p:cNvPr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Overall Computational Process of the Multi-Head Attention</a:t>
            </a:r>
            <a:endParaRPr kumimoji="1"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455BBD1-DFB0-8646-35E5-2FB4ED1A5D6C}"/>
                  </a:ext>
                </a:extLst>
              </p:cNvPr>
              <p:cNvSpPr/>
              <p:nvPr/>
            </p:nvSpPr>
            <p:spPr>
              <a:xfrm>
                <a:off x="2755911" y="519571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455BBD1-DFB0-8646-35E5-2FB4ED1A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911" y="5195711"/>
                <a:ext cx="549690" cy="182605"/>
              </a:xfrm>
              <a:prstGeom prst="ellipse">
                <a:avLst/>
              </a:prstGeom>
              <a:blipFill>
                <a:blip r:embed="rId7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A1F704-8AD2-62C9-167E-59E19CA83E2E}"/>
                  </a:ext>
                </a:extLst>
              </p:cNvPr>
              <p:cNvSpPr txBox="1"/>
              <p:nvPr/>
            </p:nvSpPr>
            <p:spPr>
              <a:xfrm>
                <a:off x="2671182" y="4881945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A1F704-8AD2-62C9-167E-59E19CA8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82" y="4881945"/>
                <a:ext cx="430741" cy="246221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71D0B40E-80D6-72B1-778D-37FAA04C7834}"/>
                  </a:ext>
                </a:extLst>
              </p:cNvPr>
              <p:cNvSpPr txBox="1"/>
              <p:nvPr/>
            </p:nvSpPr>
            <p:spPr>
              <a:xfrm>
                <a:off x="2621754" y="2355840"/>
                <a:ext cx="117433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71D0B40E-80D6-72B1-778D-37FAA04C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54" y="2355840"/>
                <a:ext cx="1174338" cy="21544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44052A-42FD-67E9-A2BC-8ECA4B9BB67C}"/>
                  </a:ext>
                </a:extLst>
              </p:cNvPr>
              <p:cNvSpPr txBox="1"/>
              <p:nvPr/>
            </p:nvSpPr>
            <p:spPr>
              <a:xfrm>
                <a:off x="2860782" y="3998008"/>
                <a:ext cx="10776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44052A-42FD-67E9-A2BC-8ECA4B9BB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82" y="3998008"/>
                <a:ext cx="1077629" cy="21544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2AC3A8-FC1A-7AA0-FE6A-B9C1DF6752C0}"/>
                  </a:ext>
                </a:extLst>
              </p:cNvPr>
              <p:cNvSpPr txBox="1"/>
              <p:nvPr/>
            </p:nvSpPr>
            <p:spPr>
              <a:xfrm>
                <a:off x="2423869" y="5391439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2AC3A8-FC1A-7AA0-FE6A-B9C1DF67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69" y="5391439"/>
                <a:ext cx="1306829" cy="215444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六边形 250">
            <a:extLst>
              <a:ext uri="{FF2B5EF4-FFF2-40B4-BE49-F238E27FC236}">
                <a16:creationId xmlns:a16="http://schemas.microsoft.com/office/drawing/2014/main" id="{71D621A0-977B-D6FD-C3B8-3219E4866AC4}"/>
              </a:ext>
            </a:extLst>
          </p:cNvPr>
          <p:cNvSpPr/>
          <p:nvPr/>
        </p:nvSpPr>
        <p:spPr>
          <a:xfrm>
            <a:off x="1968142" y="416933"/>
            <a:ext cx="7462300" cy="6059463"/>
          </a:xfrm>
          <a:prstGeom prst="hexagon">
            <a:avLst>
              <a:gd name="adj" fmla="val 13612"/>
              <a:gd name="vf" fmla="val 1154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8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19FAEA24-8F94-5A97-886D-FA20877BCB78}"/>
              </a:ext>
            </a:extLst>
          </p:cNvPr>
          <p:cNvSpPr/>
          <p:nvPr/>
        </p:nvSpPr>
        <p:spPr>
          <a:xfrm>
            <a:off x="3289019" y="603706"/>
            <a:ext cx="2296338" cy="796950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/>
              <p:nvPr/>
            </p:nvSpPr>
            <p:spPr>
              <a:xfrm>
                <a:off x="3262891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91" y="28282"/>
                <a:ext cx="549690" cy="182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/>
              <p:nvPr/>
            </p:nvSpPr>
            <p:spPr>
              <a:xfrm>
                <a:off x="7165864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64" y="28282"/>
                <a:ext cx="549690" cy="1826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/>
              <p:nvPr/>
            </p:nvSpPr>
            <p:spPr>
              <a:xfrm>
                <a:off x="7898839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39" y="28282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/>
              <p:nvPr/>
            </p:nvSpPr>
            <p:spPr>
              <a:xfrm>
                <a:off x="3845599" y="783299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9" y="783299"/>
                <a:ext cx="190657" cy="190657"/>
              </a:xfrm>
              <a:prstGeom prst="ellipse">
                <a:avLst/>
              </a:prstGeom>
              <a:blipFill>
                <a:blip r:embed="rId6"/>
                <a:stretch>
                  <a:fillRect l="-1250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/>
              <p:nvPr/>
            </p:nvSpPr>
            <p:spPr>
              <a:xfrm>
                <a:off x="4829117" y="783299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17" y="783299"/>
                <a:ext cx="190657" cy="190657"/>
              </a:xfrm>
              <a:prstGeom prst="ellipse">
                <a:avLst/>
              </a:prstGeom>
              <a:blipFill>
                <a:blip r:embed="rId7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947C13D-0C38-FAE1-5BEB-1649E623892D}"/>
              </a:ext>
            </a:extLst>
          </p:cNvPr>
          <p:cNvCxnSpPr>
            <a:cxnSpLocks/>
            <a:stCxn id="162" idx="4"/>
            <a:endCxn id="69" idx="1"/>
          </p:cNvCxnSpPr>
          <p:nvPr/>
        </p:nvCxnSpPr>
        <p:spPr>
          <a:xfrm>
            <a:off x="3537736" y="210887"/>
            <a:ext cx="335784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DE6051B6-82C6-10E7-68AB-14A5A1887F71}"/>
              </a:ext>
            </a:extLst>
          </p:cNvPr>
          <p:cNvCxnSpPr>
            <a:cxnSpLocks/>
            <a:stCxn id="118" idx="4"/>
            <a:endCxn id="69" idx="7"/>
          </p:cNvCxnSpPr>
          <p:nvPr/>
        </p:nvCxnSpPr>
        <p:spPr>
          <a:xfrm flipH="1">
            <a:off x="4008335" y="210887"/>
            <a:ext cx="221560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4A9943D-2D73-BED9-0735-355596483EA8}"/>
              </a:ext>
            </a:extLst>
          </p:cNvPr>
          <p:cNvCxnSpPr>
            <a:cxnSpLocks/>
            <a:stCxn id="120" idx="4"/>
            <a:endCxn id="70" idx="7"/>
          </p:cNvCxnSpPr>
          <p:nvPr/>
        </p:nvCxnSpPr>
        <p:spPr>
          <a:xfrm flipH="1">
            <a:off x="4991853" y="210887"/>
            <a:ext cx="622359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91F9EB4-9852-0669-529D-E62186B5118E}"/>
              </a:ext>
            </a:extLst>
          </p:cNvPr>
          <p:cNvCxnSpPr>
            <a:cxnSpLocks/>
            <a:stCxn id="119" idx="4"/>
            <a:endCxn id="70" idx="1"/>
          </p:cNvCxnSpPr>
          <p:nvPr/>
        </p:nvCxnSpPr>
        <p:spPr>
          <a:xfrm flipH="1">
            <a:off x="4857038" y="210887"/>
            <a:ext cx="65016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6EFDC35-0A52-C43E-9F08-8D70106EFC76}"/>
              </a:ext>
            </a:extLst>
          </p:cNvPr>
          <p:cNvCxnSpPr>
            <a:cxnSpLocks/>
            <a:stCxn id="69" idx="4"/>
            <a:endCxn id="100" idx="1"/>
          </p:cNvCxnSpPr>
          <p:nvPr/>
        </p:nvCxnSpPr>
        <p:spPr>
          <a:xfrm>
            <a:off x="3940928" y="973956"/>
            <a:ext cx="427274" cy="19943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5EE1B63-DDCB-984B-504B-1EE3DEFD55D8}"/>
              </a:ext>
            </a:extLst>
          </p:cNvPr>
          <p:cNvCxnSpPr>
            <a:cxnSpLocks/>
            <a:stCxn id="70" idx="4"/>
            <a:endCxn id="100" idx="7"/>
          </p:cNvCxnSpPr>
          <p:nvPr/>
        </p:nvCxnSpPr>
        <p:spPr>
          <a:xfrm flipH="1">
            <a:off x="4503017" y="973956"/>
            <a:ext cx="421429" cy="19943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/>
              <p:nvPr/>
            </p:nvSpPr>
            <p:spPr>
              <a:xfrm>
                <a:off x="4340281" y="114547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𝐝𝐨𝐭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1" y="1145472"/>
                <a:ext cx="190657" cy="190657"/>
              </a:xfrm>
              <a:prstGeom prst="ellipse">
                <a:avLst/>
              </a:prstGeom>
              <a:blipFill>
                <a:blip r:embed="rId8"/>
                <a:stretch>
                  <a:fillRect l="-31250" r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/>
              <p:nvPr/>
            </p:nvSpPr>
            <p:spPr>
              <a:xfrm>
                <a:off x="3955050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50" y="28282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/>
              <p:nvPr/>
            </p:nvSpPr>
            <p:spPr>
              <a:xfrm>
                <a:off x="4647209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09" y="28282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/>
              <p:nvPr/>
            </p:nvSpPr>
            <p:spPr>
              <a:xfrm>
                <a:off x="5339367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67" y="28282"/>
                <a:ext cx="549690" cy="1826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六边形 212">
            <a:extLst>
              <a:ext uri="{FF2B5EF4-FFF2-40B4-BE49-F238E27FC236}">
                <a16:creationId xmlns:a16="http://schemas.microsoft.com/office/drawing/2014/main" id="{9F252C1D-1F49-F61D-214B-614C0324E49D}"/>
              </a:ext>
            </a:extLst>
          </p:cNvPr>
          <p:cNvSpPr/>
          <p:nvPr/>
        </p:nvSpPr>
        <p:spPr>
          <a:xfrm>
            <a:off x="6041574" y="3923014"/>
            <a:ext cx="1759028" cy="1150773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D5560C0-055E-CF84-64F2-6BE965C4CC7F}"/>
                  </a:ext>
                </a:extLst>
              </p:cNvPr>
              <p:cNvSpPr/>
              <p:nvPr/>
            </p:nvSpPr>
            <p:spPr>
              <a:xfrm>
                <a:off x="6359786" y="4396488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D5560C0-055E-CF84-64F2-6BE965C4C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86" y="4396488"/>
                <a:ext cx="190657" cy="190657"/>
              </a:xfrm>
              <a:prstGeom prst="ellipse">
                <a:avLst/>
              </a:prstGeom>
              <a:blipFill>
                <a:blip r:embed="rId12"/>
                <a:stretch>
                  <a:fillRect l="-625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C0242334-233D-31DD-B72E-CB9C4751B4C1}"/>
              </a:ext>
            </a:extLst>
          </p:cNvPr>
          <p:cNvCxnSpPr>
            <a:cxnSpLocks/>
            <a:stCxn id="173" idx="4"/>
            <a:endCxn id="214" idx="1"/>
          </p:cNvCxnSpPr>
          <p:nvPr/>
        </p:nvCxnSpPr>
        <p:spPr>
          <a:xfrm>
            <a:off x="5420628" y="4014317"/>
            <a:ext cx="967079" cy="4100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DF589B11-67EF-ECD5-B652-A15C66A36230}"/>
              </a:ext>
            </a:extLst>
          </p:cNvPr>
          <p:cNvCxnSpPr>
            <a:cxnSpLocks/>
            <a:stCxn id="214" idx="4"/>
            <a:endCxn id="124" idx="1"/>
          </p:cNvCxnSpPr>
          <p:nvPr/>
        </p:nvCxnSpPr>
        <p:spPr>
          <a:xfrm>
            <a:off x="6455115" y="4587145"/>
            <a:ext cx="165046" cy="2013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D985D43-3A9E-B78C-D19B-7A059DBB91A1}"/>
                  </a:ext>
                </a:extLst>
              </p:cNvPr>
              <p:cNvSpPr txBox="1"/>
              <p:nvPr/>
            </p:nvSpPr>
            <p:spPr>
              <a:xfrm>
                <a:off x="6061775" y="6633847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D985D43-3A9E-B78C-D19B-7A059DBB9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5" y="6633847"/>
                <a:ext cx="130682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/>
              <p:nvPr/>
            </p:nvSpPr>
            <p:spPr>
              <a:xfrm>
                <a:off x="3015425" y="198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25" y="198459"/>
                <a:ext cx="9564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/>
              <p:nvPr/>
            </p:nvSpPr>
            <p:spPr>
              <a:xfrm>
                <a:off x="3755014" y="198459"/>
                <a:ext cx="858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14" y="198459"/>
                <a:ext cx="858664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/>
              <p:nvPr/>
            </p:nvSpPr>
            <p:spPr>
              <a:xfrm>
                <a:off x="5064855" y="198459"/>
                <a:ext cx="10505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855" y="198459"/>
                <a:ext cx="1050512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/>
              <p:nvPr/>
            </p:nvSpPr>
            <p:spPr>
              <a:xfrm>
                <a:off x="4440563" y="198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563" y="198459"/>
                <a:ext cx="956421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/>
              <p:nvPr/>
            </p:nvSpPr>
            <p:spPr>
              <a:xfrm>
                <a:off x="5894775" y="198459"/>
                <a:ext cx="996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75" y="198459"/>
                <a:ext cx="996245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/>
              <p:nvPr/>
            </p:nvSpPr>
            <p:spPr>
              <a:xfrm>
                <a:off x="7002757" y="198459"/>
                <a:ext cx="8255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57" y="198459"/>
                <a:ext cx="825557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/>
              <p:nvPr/>
            </p:nvSpPr>
            <p:spPr>
              <a:xfrm>
                <a:off x="3240411" y="390242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11" y="390242"/>
                <a:ext cx="579667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/>
              <p:nvPr/>
            </p:nvSpPr>
            <p:spPr>
              <a:xfrm>
                <a:off x="4372070" y="390242"/>
                <a:ext cx="895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0" y="390242"/>
                <a:ext cx="895418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/>
              <p:nvPr/>
            </p:nvSpPr>
            <p:spPr>
              <a:xfrm>
                <a:off x="4046598" y="390242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98" y="390242"/>
                <a:ext cx="579667" cy="215444"/>
              </a:xfrm>
              <a:prstGeom prst="rect">
                <a:avLst/>
              </a:prstGeom>
              <a:blipFill>
                <a:blip r:embed="rId2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/>
              <p:nvPr/>
            </p:nvSpPr>
            <p:spPr>
              <a:xfrm>
                <a:off x="5132412" y="390242"/>
                <a:ext cx="595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12" y="390242"/>
                <a:ext cx="595624" cy="215444"/>
              </a:xfrm>
              <a:prstGeom prst="rect">
                <a:avLst/>
              </a:prstGeom>
              <a:blipFill>
                <a:blip r:embed="rId2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/>
              <p:nvPr/>
            </p:nvSpPr>
            <p:spPr>
              <a:xfrm>
                <a:off x="3487424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24" y="645500"/>
                <a:ext cx="388813" cy="215444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/>
              <p:nvPr/>
            </p:nvSpPr>
            <p:spPr>
              <a:xfrm>
                <a:off x="3975725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25" y="645500"/>
                <a:ext cx="388813" cy="215444"/>
              </a:xfrm>
              <a:prstGeom prst="rect">
                <a:avLst/>
              </a:prstGeom>
              <a:blipFill>
                <a:blip r:embed="rId25"/>
                <a:stretch>
                  <a:fillRect r="-312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/>
              <p:nvPr/>
            </p:nvSpPr>
            <p:spPr>
              <a:xfrm>
                <a:off x="3742632" y="98285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32" y="982858"/>
                <a:ext cx="388813" cy="215444"/>
              </a:xfrm>
              <a:prstGeom prst="rect">
                <a:avLst/>
              </a:prstGeom>
              <a:blipFill>
                <a:blip r:embed="rId2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/>
              <p:nvPr/>
            </p:nvSpPr>
            <p:spPr>
              <a:xfrm>
                <a:off x="4490751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751" y="645500"/>
                <a:ext cx="388813" cy="21544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/>
              <p:nvPr/>
            </p:nvSpPr>
            <p:spPr>
              <a:xfrm>
                <a:off x="4960002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02" y="645500"/>
                <a:ext cx="388813" cy="215444"/>
              </a:xfrm>
              <a:prstGeom prst="rect">
                <a:avLst/>
              </a:prstGeom>
              <a:blipFill>
                <a:blip r:embed="rId28"/>
                <a:stretch>
                  <a:fillRect r="-322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/>
              <p:nvPr/>
            </p:nvSpPr>
            <p:spPr>
              <a:xfrm>
                <a:off x="4650352" y="98285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52" y="982858"/>
                <a:ext cx="388813" cy="215444"/>
              </a:xfrm>
              <a:prstGeom prst="rect">
                <a:avLst/>
              </a:prstGeom>
              <a:blipFill>
                <a:blip r:embed="rId2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A97880A5-C2EB-3864-1AAD-8270624613AC}"/>
                  </a:ext>
                </a:extLst>
              </p:cNvPr>
              <p:cNvSpPr txBox="1"/>
              <p:nvPr/>
            </p:nvSpPr>
            <p:spPr>
              <a:xfrm>
                <a:off x="3893515" y="140203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A97880A5-C2EB-3864-1AAD-82706246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15" y="1402035"/>
                <a:ext cx="388813" cy="215444"/>
              </a:xfrm>
              <a:prstGeom prst="rect">
                <a:avLst/>
              </a:prstGeom>
              <a:blipFill>
                <a:blip r:embed="rId30"/>
                <a:stretch>
                  <a:fillRect r="-2580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FADCAE13-1832-8236-B1C1-D1DFAF2D08D8}"/>
                  </a:ext>
                </a:extLst>
              </p:cNvPr>
              <p:cNvSpPr txBox="1"/>
              <p:nvPr/>
            </p:nvSpPr>
            <p:spPr>
              <a:xfrm>
                <a:off x="6589864" y="5858936"/>
                <a:ext cx="4446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FADCAE13-1832-8236-B1C1-D1DFAF2D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64" y="5858936"/>
                <a:ext cx="444668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475FCFFA-2744-A5BC-47EC-004608A88D01}"/>
                  </a:ext>
                </a:extLst>
              </p:cNvPr>
              <p:cNvSpPr txBox="1"/>
              <p:nvPr/>
            </p:nvSpPr>
            <p:spPr>
              <a:xfrm>
                <a:off x="6395671" y="4275457"/>
                <a:ext cx="38618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475FCFFA-2744-A5BC-47EC-004608A8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71" y="4275457"/>
                <a:ext cx="386186" cy="215444"/>
              </a:xfrm>
              <a:prstGeom prst="rect">
                <a:avLst/>
              </a:prstGeom>
              <a:blipFill>
                <a:blip r:embed="rId3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EF3326F8-0AFA-BEBE-2EEF-5E348E55CD10}"/>
                  </a:ext>
                </a:extLst>
              </p:cNvPr>
              <p:cNvSpPr txBox="1"/>
              <p:nvPr/>
            </p:nvSpPr>
            <p:spPr>
              <a:xfrm>
                <a:off x="6086551" y="4385835"/>
                <a:ext cx="37685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EF3326F8-0AFA-BEBE-2EEF-5E348E55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551" y="4385835"/>
                <a:ext cx="376856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578F45E-9895-D98D-B783-AACC29A7648B}"/>
                  </a:ext>
                </a:extLst>
              </p:cNvPr>
              <p:cNvSpPr txBox="1"/>
              <p:nvPr/>
            </p:nvSpPr>
            <p:spPr>
              <a:xfrm>
                <a:off x="4212773" y="5173458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578F45E-9895-D98D-B783-AACC29A7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5173458"/>
                <a:ext cx="443141" cy="215444"/>
              </a:xfrm>
              <a:prstGeom prst="rect">
                <a:avLst/>
              </a:prstGeom>
              <a:blipFill>
                <a:blip r:embed="rId3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63953C1D-4723-ECDA-E954-5D871A82E8BC}"/>
                  </a:ext>
                </a:extLst>
              </p:cNvPr>
              <p:cNvSpPr txBox="1"/>
              <p:nvPr/>
            </p:nvSpPr>
            <p:spPr>
              <a:xfrm>
                <a:off x="4609530" y="4870277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63953C1D-4723-ECDA-E954-5D871A82E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30" y="4870277"/>
                <a:ext cx="443141" cy="215444"/>
              </a:xfrm>
              <a:prstGeom prst="rect">
                <a:avLst/>
              </a:prstGeom>
              <a:blipFill>
                <a:blip r:embed="rId3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B35B6216-2A3C-149D-2607-B54C0FF0C06F}"/>
                  </a:ext>
                </a:extLst>
              </p:cNvPr>
              <p:cNvSpPr txBox="1"/>
              <p:nvPr/>
            </p:nvSpPr>
            <p:spPr>
              <a:xfrm>
                <a:off x="4969603" y="6162505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B35B6216-2A3C-149D-2607-B54C0FF0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03" y="6162505"/>
                <a:ext cx="443141" cy="215444"/>
              </a:xfrm>
              <a:prstGeom prst="rect">
                <a:avLst/>
              </a:prstGeom>
              <a:blipFill>
                <a:blip r:embed="rId3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10DAE6A5-FD15-26A1-E85F-021339D89025}"/>
              </a:ext>
            </a:extLst>
          </p:cNvPr>
          <p:cNvCxnSpPr>
            <a:cxnSpLocks/>
            <a:stCxn id="6" idx="4"/>
            <a:endCxn id="124" idx="6"/>
          </p:cNvCxnSpPr>
          <p:nvPr/>
        </p:nvCxnSpPr>
        <p:spPr>
          <a:xfrm rot="5400000">
            <a:off x="6725481" y="4438895"/>
            <a:ext cx="474382" cy="359550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F574988-80C4-4BF5-24CA-670B7E418935}"/>
                  </a:ext>
                </a:extLst>
              </p:cNvPr>
              <p:cNvSpPr txBox="1"/>
              <p:nvPr/>
            </p:nvSpPr>
            <p:spPr>
              <a:xfrm>
                <a:off x="6028854" y="6137330"/>
                <a:ext cx="37685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F574988-80C4-4BF5-24CA-670B7E41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54" y="6137330"/>
                <a:ext cx="376856" cy="215444"/>
              </a:xfrm>
              <a:prstGeom prst="rect">
                <a:avLst/>
              </a:prstGeom>
              <a:blipFill>
                <a:blip r:embed="rId3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53704A12-4B4E-C039-0015-B75C371EE5C8}"/>
              </a:ext>
            </a:extLst>
          </p:cNvPr>
          <p:cNvCxnSpPr>
            <a:cxnSpLocks/>
            <a:stCxn id="121" idx="6"/>
            <a:endCxn id="214" idx="6"/>
          </p:cNvCxnSpPr>
          <p:nvPr/>
        </p:nvCxnSpPr>
        <p:spPr>
          <a:xfrm>
            <a:off x="5515957" y="2243751"/>
            <a:ext cx="1034486" cy="2248066"/>
          </a:xfrm>
          <a:prstGeom prst="bentConnector3">
            <a:avLst>
              <a:gd name="adj1" fmla="val 118006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/>
              <p:nvPr/>
            </p:nvSpPr>
            <p:spPr>
              <a:xfrm>
                <a:off x="3388641" y="180353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41" y="1803533"/>
                <a:ext cx="190657" cy="190657"/>
              </a:xfrm>
              <a:prstGeom prst="ellipse">
                <a:avLst/>
              </a:prstGeom>
              <a:blipFill>
                <a:blip r:embed="rId38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/>
              <p:nvPr/>
            </p:nvSpPr>
            <p:spPr>
              <a:xfrm>
                <a:off x="3209124" y="2164660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4" y="2164660"/>
                <a:ext cx="549690" cy="182605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78C8C8E6-2E53-82F1-2EAD-69A8532C4C64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 flipH="1">
            <a:off x="3483969" y="1994190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/>
              <p:nvPr/>
            </p:nvSpPr>
            <p:spPr>
              <a:xfrm>
                <a:off x="3388641" y="252697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41" y="2526972"/>
                <a:ext cx="190657" cy="190657"/>
              </a:xfrm>
              <a:prstGeom prst="ellipse">
                <a:avLst/>
              </a:prstGeom>
              <a:blipFill>
                <a:blip r:embed="rId40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34FC88A-C7F5-2037-8913-AAAEBC2FE2E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3483969" y="2347265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六边形 108">
            <a:extLst>
              <a:ext uri="{FF2B5EF4-FFF2-40B4-BE49-F238E27FC236}">
                <a16:creationId xmlns:a16="http://schemas.microsoft.com/office/drawing/2014/main" id="{E905DF4A-416E-F580-2047-D6F70D93805A}"/>
              </a:ext>
            </a:extLst>
          </p:cNvPr>
          <p:cNvSpPr/>
          <p:nvPr/>
        </p:nvSpPr>
        <p:spPr>
          <a:xfrm>
            <a:off x="2945690" y="1524605"/>
            <a:ext cx="1088650" cy="1740384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/>
              <p:nvPr/>
            </p:nvSpPr>
            <p:spPr>
              <a:xfrm>
                <a:off x="3209124" y="286653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4" y="2866537"/>
                <a:ext cx="549690" cy="182605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032F690-5F11-5753-768D-E92C852AE61A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 flipH="1">
            <a:off x="3483969" y="2717629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六边形 116">
            <a:extLst>
              <a:ext uri="{FF2B5EF4-FFF2-40B4-BE49-F238E27FC236}">
                <a16:creationId xmlns:a16="http://schemas.microsoft.com/office/drawing/2014/main" id="{81C7A790-A62C-F7A1-E933-FA42D97C4D2E}"/>
              </a:ext>
            </a:extLst>
          </p:cNvPr>
          <p:cNvSpPr/>
          <p:nvPr/>
        </p:nvSpPr>
        <p:spPr>
          <a:xfrm>
            <a:off x="4802955" y="1481349"/>
            <a:ext cx="1225899" cy="889893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042ADDE5-42FB-AB45-9F3C-8B69FB7454B3}"/>
                  </a:ext>
                </a:extLst>
              </p:cNvPr>
              <p:cNvSpPr/>
              <p:nvPr/>
            </p:nvSpPr>
            <p:spPr>
              <a:xfrm>
                <a:off x="5325300" y="214842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042ADDE5-42FB-AB45-9F3C-8B69FB745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00" y="2148422"/>
                <a:ext cx="190657" cy="190657"/>
              </a:xfrm>
              <a:prstGeom prst="ellipse">
                <a:avLst/>
              </a:prstGeom>
              <a:blipFill>
                <a:blip r:embed="rId42"/>
                <a:stretch>
                  <a:fillRect l="-37500" r="-18750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DF8D54B6-5138-C1A2-553D-3F1AF8ACC1BC}"/>
                  </a:ext>
                </a:extLst>
              </p:cNvPr>
              <p:cNvSpPr/>
              <p:nvPr/>
            </p:nvSpPr>
            <p:spPr>
              <a:xfrm>
                <a:off x="5325300" y="166544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DF8D54B6-5138-C1A2-553D-3F1AF8ACC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00" y="1665444"/>
                <a:ext cx="190657" cy="190657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AEED8DE-227A-7CA3-1A74-BCB4B7E5A0A7}"/>
              </a:ext>
            </a:extLst>
          </p:cNvPr>
          <p:cNvCxnSpPr>
            <a:cxnSpLocks/>
          </p:cNvCxnSpPr>
          <p:nvPr/>
        </p:nvCxnSpPr>
        <p:spPr>
          <a:xfrm>
            <a:off x="5405927" y="1856101"/>
            <a:ext cx="0" cy="2923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8F13FF21-B380-1163-17FA-22159A793F5E}"/>
                  </a:ext>
                </a:extLst>
              </p:cNvPr>
              <p:cNvSpPr/>
              <p:nvPr/>
            </p:nvSpPr>
            <p:spPr>
              <a:xfrm>
                <a:off x="6592240" y="476053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8F13FF21-B380-1163-17FA-22159A793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40" y="4760532"/>
                <a:ext cx="190657" cy="190657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F2CA6E8-3BD1-5F7B-0943-E49C2A74BD4A}"/>
                  </a:ext>
                </a:extLst>
              </p:cNvPr>
              <p:cNvSpPr txBox="1"/>
              <p:nvPr/>
            </p:nvSpPr>
            <p:spPr>
              <a:xfrm>
                <a:off x="3423859" y="154395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F2CA6E8-3BD1-5F7B-0943-E49C2A74B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1543953"/>
                <a:ext cx="388813" cy="215444"/>
              </a:xfrm>
              <a:prstGeom prst="rect">
                <a:avLst/>
              </a:prstGeom>
              <a:blipFill>
                <a:blip r:embed="rId4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F8E9D41-19C7-A3A1-AC0B-A29FA16BAC2A}"/>
                  </a:ext>
                </a:extLst>
              </p:cNvPr>
              <p:cNvSpPr txBox="1"/>
              <p:nvPr/>
            </p:nvSpPr>
            <p:spPr>
              <a:xfrm>
                <a:off x="5349291" y="184370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F8E9D41-19C7-A3A1-AC0B-A29FA16B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91" y="1843708"/>
                <a:ext cx="388813" cy="215444"/>
              </a:xfrm>
              <a:prstGeom prst="rect">
                <a:avLst/>
              </a:prstGeom>
              <a:blipFill>
                <a:blip r:embed="rId4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B0696BF9-E512-0152-673A-0AF14C68CAD9}"/>
                  </a:ext>
                </a:extLst>
              </p:cNvPr>
              <p:cNvSpPr txBox="1"/>
              <p:nvPr/>
            </p:nvSpPr>
            <p:spPr>
              <a:xfrm>
                <a:off x="6299004" y="368146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B0696BF9-E512-0152-673A-0AF14C68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04" y="3681468"/>
                <a:ext cx="388813" cy="215444"/>
              </a:xfrm>
              <a:prstGeom prst="rect">
                <a:avLst/>
              </a:prstGeom>
              <a:blipFill>
                <a:blip r:embed="rId47"/>
                <a:stretch>
                  <a:fillRect r="-2187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C04F0F3-BF75-1E86-BF69-9FBC16F141D5}"/>
                  </a:ext>
                </a:extLst>
              </p:cNvPr>
              <p:cNvSpPr txBox="1"/>
              <p:nvPr/>
            </p:nvSpPr>
            <p:spPr>
              <a:xfrm>
                <a:off x="6671770" y="4498474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C04F0F3-BF75-1E86-BF69-9FBC16F1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70" y="4498474"/>
                <a:ext cx="476797" cy="21544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肘形连接符 132">
            <a:extLst>
              <a:ext uri="{FF2B5EF4-FFF2-40B4-BE49-F238E27FC236}">
                <a16:creationId xmlns:a16="http://schemas.microsoft.com/office/drawing/2014/main" id="{131B4B22-095B-7196-0C00-0C7A96E8002C}"/>
              </a:ext>
            </a:extLst>
          </p:cNvPr>
          <p:cNvCxnSpPr>
            <a:cxnSpLocks/>
            <a:stCxn id="110" idx="4"/>
            <a:endCxn id="122" idx="2"/>
          </p:cNvCxnSpPr>
          <p:nvPr/>
        </p:nvCxnSpPr>
        <p:spPr>
          <a:xfrm rot="5400000" flipH="1" flipV="1">
            <a:off x="3760449" y="1484292"/>
            <a:ext cx="1288369" cy="1841331"/>
          </a:xfrm>
          <a:prstGeom prst="bentConnector4">
            <a:avLst>
              <a:gd name="adj1" fmla="val -27206"/>
              <a:gd name="adj2" fmla="val 57463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E99E4F3-0219-C8F5-799E-7CF5A560C3B2}"/>
                  </a:ext>
                </a:extLst>
              </p:cNvPr>
              <p:cNvSpPr txBox="1"/>
              <p:nvPr/>
            </p:nvSpPr>
            <p:spPr>
              <a:xfrm>
                <a:off x="5394275" y="1510206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E99E4F3-0219-C8F5-799E-7CF5A560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75" y="1510206"/>
                <a:ext cx="388813" cy="215444"/>
              </a:xfrm>
              <a:prstGeom prst="rect">
                <a:avLst/>
              </a:prstGeom>
              <a:blipFill>
                <a:blip r:embed="rId4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8A3ECC53-4126-9F52-BB05-0F764D4331A2}"/>
                  </a:ext>
                </a:extLst>
              </p:cNvPr>
              <p:cNvSpPr/>
              <p:nvPr/>
            </p:nvSpPr>
            <p:spPr>
              <a:xfrm>
                <a:off x="3172233" y="152460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8A3ECC53-4126-9F52-BB05-0F764D433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233" y="1524604"/>
                <a:ext cx="190657" cy="190657"/>
              </a:xfrm>
              <a:prstGeom prst="ellipse">
                <a:avLst/>
              </a:prstGeom>
              <a:blipFill>
                <a:blip r:embed="rId50"/>
                <a:stretch>
                  <a:fillRect l="-37500" r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E1030A8B-62C6-38B4-2EA9-F3411AA36C60}"/>
              </a:ext>
            </a:extLst>
          </p:cNvPr>
          <p:cNvCxnSpPr>
            <a:cxnSpLocks/>
            <a:stCxn id="143" idx="4"/>
            <a:endCxn id="103" idx="1"/>
          </p:cNvCxnSpPr>
          <p:nvPr/>
        </p:nvCxnSpPr>
        <p:spPr>
          <a:xfrm>
            <a:off x="3267562" y="1715261"/>
            <a:ext cx="149000" cy="1161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DA4ACB51-99F3-DB7B-CCD6-75DE1AE500FC}"/>
              </a:ext>
            </a:extLst>
          </p:cNvPr>
          <p:cNvCxnSpPr>
            <a:cxnSpLocks/>
            <a:stCxn id="100" idx="4"/>
            <a:endCxn id="122" idx="0"/>
          </p:cNvCxnSpPr>
          <p:nvPr/>
        </p:nvCxnSpPr>
        <p:spPr>
          <a:xfrm>
            <a:off x="4435610" y="1336129"/>
            <a:ext cx="985019" cy="32931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61B599D6-0FEA-2415-7EE8-721AF2547D67}"/>
              </a:ext>
            </a:extLst>
          </p:cNvPr>
          <p:cNvSpPr/>
          <p:nvPr/>
        </p:nvSpPr>
        <p:spPr>
          <a:xfrm>
            <a:off x="5325300" y="2768708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4A7BCDA0-BA55-37A5-BD9A-15205C0FA04E}"/>
                  </a:ext>
                </a:extLst>
              </p:cNvPr>
              <p:cNvSpPr/>
              <p:nvPr/>
            </p:nvSpPr>
            <p:spPr>
              <a:xfrm>
                <a:off x="5145783" y="3129835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4A7BCDA0-BA55-37A5-BD9A-15205C0FA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83" y="3129835"/>
                <a:ext cx="549690" cy="182605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DF1234E7-FC13-608F-E138-46C5D59D81BA}"/>
              </a:ext>
            </a:extLst>
          </p:cNvPr>
          <p:cNvCxnSpPr>
            <a:cxnSpLocks/>
          </p:cNvCxnSpPr>
          <p:nvPr/>
        </p:nvCxnSpPr>
        <p:spPr>
          <a:xfrm flipH="1">
            <a:off x="5420628" y="2959365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120EFDA1-4709-5C3E-4FA6-9F049C465FB9}"/>
              </a:ext>
            </a:extLst>
          </p:cNvPr>
          <p:cNvSpPr/>
          <p:nvPr/>
        </p:nvSpPr>
        <p:spPr>
          <a:xfrm>
            <a:off x="5325300" y="3492147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B3951C98-6E88-2AA2-1DA1-5CB769A9B034}"/>
              </a:ext>
            </a:extLst>
          </p:cNvPr>
          <p:cNvCxnSpPr>
            <a:cxnSpLocks/>
          </p:cNvCxnSpPr>
          <p:nvPr/>
        </p:nvCxnSpPr>
        <p:spPr>
          <a:xfrm>
            <a:off x="5420628" y="3312440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六边形 171">
            <a:extLst>
              <a:ext uri="{FF2B5EF4-FFF2-40B4-BE49-F238E27FC236}">
                <a16:creationId xmlns:a16="http://schemas.microsoft.com/office/drawing/2014/main" id="{1E57D03D-45DA-E12C-D0B5-8623A113E588}"/>
              </a:ext>
            </a:extLst>
          </p:cNvPr>
          <p:cNvSpPr/>
          <p:nvPr/>
        </p:nvSpPr>
        <p:spPr>
          <a:xfrm>
            <a:off x="4816247" y="2557977"/>
            <a:ext cx="1347942" cy="1616715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F73F2DC-3D24-6166-3405-6F00422D5E20}"/>
                  </a:ext>
                </a:extLst>
              </p:cNvPr>
              <p:cNvSpPr/>
              <p:nvPr/>
            </p:nvSpPr>
            <p:spPr>
              <a:xfrm>
                <a:off x="5145783" y="383171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F73F2DC-3D24-6166-3405-6F00422D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83" y="3831712"/>
                <a:ext cx="549690" cy="182605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F754E83B-80ED-CB48-949F-76C9E0D726D6}"/>
              </a:ext>
            </a:extLst>
          </p:cNvPr>
          <p:cNvCxnSpPr>
            <a:cxnSpLocks/>
            <a:stCxn id="170" idx="4"/>
          </p:cNvCxnSpPr>
          <p:nvPr/>
        </p:nvCxnSpPr>
        <p:spPr>
          <a:xfrm flipH="1">
            <a:off x="5420628" y="3682804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81D1DA55-31F3-9541-3CE6-2B2A9CE98B80}"/>
                  </a:ext>
                </a:extLst>
              </p:cNvPr>
              <p:cNvSpPr/>
              <p:nvPr/>
            </p:nvSpPr>
            <p:spPr>
              <a:xfrm>
                <a:off x="5086252" y="2546236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81D1DA55-31F3-9541-3CE6-2B2A9CE98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52" y="2546236"/>
                <a:ext cx="190657" cy="190657"/>
              </a:xfrm>
              <a:prstGeom prst="ellipse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127DCC2A-742E-F4FA-FEE3-10072A531FAE}"/>
              </a:ext>
            </a:extLst>
          </p:cNvPr>
          <p:cNvCxnSpPr>
            <a:cxnSpLocks/>
            <a:stCxn id="183" idx="4"/>
            <a:endCxn id="167" idx="1"/>
          </p:cNvCxnSpPr>
          <p:nvPr/>
        </p:nvCxnSpPr>
        <p:spPr>
          <a:xfrm>
            <a:off x="5181581" y="2736893"/>
            <a:ext cx="171640" cy="597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4C28E9E0-7E04-CAF1-BECA-54B4C04CD339}"/>
              </a:ext>
            </a:extLst>
          </p:cNvPr>
          <p:cNvCxnSpPr>
            <a:cxnSpLocks/>
            <a:stCxn id="121" idx="6"/>
            <a:endCxn id="167" idx="6"/>
          </p:cNvCxnSpPr>
          <p:nvPr/>
        </p:nvCxnSpPr>
        <p:spPr>
          <a:xfrm>
            <a:off x="5515957" y="2243751"/>
            <a:ext cx="12700" cy="620286"/>
          </a:xfrm>
          <a:prstGeom prst="bentConnector3">
            <a:avLst>
              <a:gd name="adj1" fmla="val 3240000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>
            <a:extLst>
              <a:ext uri="{FF2B5EF4-FFF2-40B4-BE49-F238E27FC236}">
                <a16:creationId xmlns:a16="http://schemas.microsoft.com/office/drawing/2014/main" id="{BB0C9ADC-664C-029D-EF54-3C6135E356FB}"/>
              </a:ext>
            </a:extLst>
          </p:cNvPr>
          <p:cNvSpPr/>
          <p:nvPr/>
        </p:nvSpPr>
        <p:spPr>
          <a:xfrm>
            <a:off x="4496717" y="5023948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E759F15-9C9B-99D6-5B5C-8C75DE27A00B}"/>
                  </a:ext>
                </a:extLst>
              </p:cNvPr>
              <p:cNvSpPr/>
              <p:nvPr/>
            </p:nvSpPr>
            <p:spPr>
              <a:xfrm>
                <a:off x="4317200" y="538890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E759F15-9C9B-99D6-5B5C-8C75DE27A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0" y="5388902"/>
                <a:ext cx="549690" cy="182605"/>
              </a:xfrm>
              <a:prstGeom prst="ellipse">
                <a:avLst/>
              </a:prstGeom>
              <a:blipFill>
                <a:blip r:embed="rId5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CA8E499E-28E5-C27E-C1C7-BF57EADF4707}"/>
              </a:ext>
            </a:extLst>
          </p:cNvPr>
          <p:cNvCxnSpPr>
            <a:cxnSpLocks/>
            <a:stCxn id="217" idx="4"/>
            <a:endCxn id="218" idx="0"/>
          </p:cNvCxnSpPr>
          <p:nvPr/>
        </p:nvCxnSpPr>
        <p:spPr>
          <a:xfrm flipH="1">
            <a:off x="4592045" y="5214605"/>
            <a:ext cx="1" cy="17429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7988861D-2C33-1FA5-63EA-4A274EECADE6}"/>
              </a:ext>
            </a:extLst>
          </p:cNvPr>
          <p:cNvSpPr/>
          <p:nvPr/>
        </p:nvSpPr>
        <p:spPr>
          <a:xfrm>
            <a:off x="4496717" y="5751214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03BC0D17-B331-E68E-F03C-B15C78C25215}"/>
              </a:ext>
            </a:extLst>
          </p:cNvPr>
          <p:cNvCxnSpPr>
            <a:cxnSpLocks/>
            <a:stCxn id="218" idx="4"/>
            <a:endCxn id="221" idx="0"/>
          </p:cNvCxnSpPr>
          <p:nvPr/>
        </p:nvCxnSpPr>
        <p:spPr>
          <a:xfrm>
            <a:off x="4592045" y="5571507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六边形 222">
            <a:extLst>
              <a:ext uri="{FF2B5EF4-FFF2-40B4-BE49-F238E27FC236}">
                <a16:creationId xmlns:a16="http://schemas.microsoft.com/office/drawing/2014/main" id="{56910610-BF0A-E509-D6FC-08350A07E39A}"/>
              </a:ext>
            </a:extLst>
          </p:cNvPr>
          <p:cNvSpPr/>
          <p:nvPr/>
        </p:nvSpPr>
        <p:spPr>
          <a:xfrm>
            <a:off x="4069392" y="4773553"/>
            <a:ext cx="1029507" cy="1570606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E3BE62E-F7FF-4BCF-F4AA-1379BC12A1C5}"/>
                  </a:ext>
                </a:extLst>
              </p:cNvPr>
              <p:cNvSpPr/>
              <p:nvPr/>
            </p:nvSpPr>
            <p:spPr>
              <a:xfrm>
                <a:off x="4317200" y="6090779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E3BE62E-F7FF-4BCF-F4AA-1379BC12A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0" y="6090779"/>
                <a:ext cx="549690" cy="182605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8DF4882-5B3D-16E5-170C-07EFD1F5F4D6}"/>
              </a:ext>
            </a:extLst>
          </p:cNvPr>
          <p:cNvCxnSpPr>
            <a:cxnSpLocks/>
            <a:stCxn id="221" idx="4"/>
            <a:endCxn id="224" idx="0"/>
          </p:cNvCxnSpPr>
          <p:nvPr/>
        </p:nvCxnSpPr>
        <p:spPr>
          <a:xfrm flipH="1">
            <a:off x="4592045" y="5941871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349B3C75-7A89-C83D-5460-1108922C20C5}"/>
                  </a:ext>
                </a:extLst>
              </p:cNvPr>
              <p:cNvSpPr/>
              <p:nvPr/>
            </p:nvSpPr>
            <p:spPr>
              <a:xfrm>
                <a:off x="4257661" y="4755406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349B3C75-7A89-C83D-5460-1108922C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61" y="4755406"/>
                <a:ext cx="190657" cy="190657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20B7459B-FBA1-0D5C-9103-C3A976C51837}"/>
              </a:ext>
            </a:extLst>
          </p:cNvPr>
          <p:cNvCxnSpPr>
            <a:cxnSpLocks/>
            <a:stCxn id="226" idx="4"/>
            <a:endCxn id="217" idx="1"/>
          </p:cNvCxnSpPr>
          <p:nvPr/>
        </p:nvCxnSpPr>
        <p:spPr>
          <a:xfrm>
            <a:off x="4352990" y="4946063"/>
            <a:ext cx="171648" cy="1058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065F866E-C1A5-BB25-AB45-E9CD8DF7E7F5}"/>
              </a:ext>
            </a:extLst>
          </p:cNvPr>
          <p:cNvCxnSpPr>
            <a:cxnSpLocks/>
            <a:stCxn id="124" idx="4"/>
            <a:endCxn id="217" idx="6"/>
          </p:cNvCxnSpPr>
          <p:nvPr/>
        </p:nvCxnSpPr>
        <p:spPr>
          <a:xfrm rot="5400000">
            <a:off x="5603428" y="4035136"/>
            <a:ext cx="168088" cy="2000195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DDDAF84-9F72-EC88-66C1-B2E79B3A2CB9}"/>
                  </a:ext>
                </a:extLst>
              </p:cNvPr>
              <p:cNvSpPr/>
              <p:nvPr/>
            </p:nvSpPr>
            <p:spPr>
              <a:xfrm>
                <a:off x="5967386" y="5947559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DDDAF84-9F72-EC88-66C1-B2E79B3A2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86" y="5947559"/>
                <a:ext cx="190657" cy="190657"/>
              </a:xfrm>
              <a:prstGeom prst="ellipse">
                <a:avLst/>
              </a:prstGeom>
              <a:blipFill>
                <a:blip r:embed="rId57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C5190C2C-74A2-0E10-3593-B34FB5BE6BC6}"/>
                  </a:ext>
                </a:extLst>
              </p:cNvPr>
              <p:cNvSpPr/>
              <p:nvPr/>
            </p:nvSpPr>
            <p:spPr>
              <a:xfrm>
                <a:off x="5786930" y="663773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C5190C2C-74A2-0E10-3593-B34FB5BE6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30" y="6637737"/>
                <a:ext cx="549690" cy="182605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C1E19EA5-75F3-84A8-4FAF-B9F81DF3D93C}"/>
              </a:ext>
            </a:extLst>
          </p:cNvPr>
          <p:cNvCxnSpPr>
            <a:cxnSpLocks/>
            <a:stCxn id="231" idx="4"/>
            <a:endCxn id="232" idx="0"/>
          </p:cNvCxnSpPr>
          <p:nvPr/>
        </p:nvCxnSpPr>
        <p:spPr>
          <a:xfrm flipH="1">
            <a:off x="6061775" y="6138216"/>
            <a:ext cx="940" cy="4995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>
            <a:extLst>
              <a:ext uri="{FF2B5EF4-FFF2-40B4-BE49-F238E27FC236}">
                <a16:creationId xmlns:a16="http://schemas.microsoft.com/office/drawing/2014/main" id="{6A31F115-3066-1FFA-491B-A71EFEEEFDD6}"/>
              </a:ext>
            </a:extLst>
          </p:cNvPr>
          <p:cNvCxnSpPr>
            <a:cxnSpLocks/>
            <a:stCxn id="224" idx="4"/>
            <a:endCxn id="231" idx="2"/>
          </p:cNvCxnSpPr>
          <p:nvPr/>
        </p:nvCxnSpPr>
        <p:spPr>
          <a:xfrm rot="5400000" flipH="1" flipV="1">
            <a:off x="5164467" y="5470465"/>
            <a:ext cx="230496" cy="1375341"/>
          </a:xfrm>
          <a:prstGeom prst="bentConnector4">
            <a:avLst>
              <a:gd name="adj1" fmla="val -65349"/>
              <a:gd name="adj2" fmla="val 59992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>
            <a:extLst>
              <a:ext uri="{FF2B5EF4-FFF2-40B4-BE49-F238E27FC236}">
                <a16:creationId xmlns:a16="http://schemas.microsoft.com/office/drawing/2014/main" id="{C383DDEE-5C17-DCA6-5755-BFD69F35FD90}"/>
              </a:ext>
            </a:extLst>
          </p:cNvPr>
          <p:cNvCxnSpPr>
            <a:cxnSpLocks/>
            <a:stCxn id="191" idx="4"/>
            <a:endCxn id="231" idx="6"/>
          </p:cNvCxnSpPr>
          <p:nvPr/>
        </p:nvCxnSpPr>
        <p:spPr>
          <a:xfrm rot="5400000">
            <a:off x="4249864" y="2119067"/>
            <a:ext cx="5832001" cy="2015641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/>
              <p:nvPr/>
            </p:nvSpPr>
            <p:spPr>
              <a:xfrm>
                <a:off x="3423859" y="194223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1942230"/>
                <a:ext cx="388813" cy="215444"/>
              </a:xfrm>
              <a:prstGeom prst="rect">
                <a:avLst/>
              </a:prstGeom>
              <a:blipFill>
                <a:blip r:embed="rId5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57083C8-A6E9-6D76-83AD-C20D7ECF934D}"/>
                  </a:ext>
                </a:extLst>
              </p:cNvPr>
              <p:cNvSpPr txBox="1"/>
              <p:nvPr/>
            </p:nvSpPr>
            <p:spPr>
              <a:xfrm>
                <a:off x="3890627" y="338614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57083C8-A6E9-6D76-83AD-C20D7ECF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27" y="3386142"/>
                <a:ext cx="388813" cy="215444"/>
              </a:xfrm>
              <a:prstGeom prst="rect">
                <a:avLst/>
              </a:prstGeom>
              <a:blipFill>
                <a:blip r:embed="rId6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6F322BFD-31EA-81C9-50D6-7C0D9FAA1DBD}"/>
              </a:ext>
            </a:extLst>
          </p:cNvPr>
          <p:cNvCxnSpPr>
            <a:cxnSpLocks/>
            <a:stCxn id="100" idx="4"/>
            <a:endCxn id="103" idx="7"/>
          </p:cNvCxnSpPr>
          <p:nvPr/>
        </p:nvCxnSpPr>
        <p:spPr>
          <a:xfrm flipH="1">
            <a:off x="3551377" y="1336129"/>
            <a:ext cx="884233" cy="4953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肘形连接符 269">
            <a:extLst>
              <a:ext uri="{FF2B5EF4-FFF2-40B4-BE49-F238E27FC236}">
                <a16:creationId xmlns:a16="http://schemas.microsoft.com/office/drawing/2014/main" id="{8855B320-B7AB-4B39-26C3-BF7D735E5DE1}"/>
              </a:ext>
            </a:extLst>
          </p:cNvPr>
          <p:cNvCxnSpPr>
            <a:cxnSpLocks/>
            <a:stCxn id="100" idx="4"/>
            <a:endCxn id="107" idx="6"/>
          </p:cNvCxnSpPr>
          <p:nvPr/>
        </p:nvCxnSpPr>
        <p:spPr>
          <a:xfrm rot="5400000">
            <a:off x="3364368" y="1551059"/>
            <a:ext cx="1286172" cy="856312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203315A-B67C-5D66-9BC8-012BB42CDA4A}"/>
                  </a:ext>
                </a:extLst>
              </p:cNvPr>
              <p:cNvSpPr txBox="1"/>
              <p:nvPr/>
            </p:nvSpPr>
            <p:spPr>
              <a:xfrm>
                <a:off x="4514884" y="140364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203315A-B67C-5D66-9BC8-012BB42C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84" y="1403643"/>
                <a:ext cx="388813" cy="215444"/>
              </a:xfrm>
              <a:prstGeom prst="rect">
                <a:avLst/>
              </a:prstGeom>
              <a:blipFill>
                <a:blip r:embed="rId61"/>
                <a:stretch>
                  <a:fillRect r="-2580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7792AAC-10EE-AF55-3D0F-2F8C1770A2D8}"/>
                  </a:ext>
                </a:extLst>
              </p:cNvPr>
              <p:cNvSpPr txBox="1"/>
              <p:nvPr/>
            </p:nvSpPr>
            <p:spPr>
              <a:xfrm>
                <a:off x="4923913" y="172625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7792AAC-10EE-AF55-3D0F-2F8C1770A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13" y="1726252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2B9C1B1-A5FB-2FA7-7C46-A3505193A6E3}"/>
                  </a:ext>
                </a:extLst>
              </p:cNvPr>
              <p:cNvSpPr txBox="1"/>
              <p:nvPr/>
            </p:nvSpPr>
            <p:spPr>
              <a:xfrm>
                <a:off x="5499887" y="235779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2B9C1B1-A5FB-2FA7-7C46-A3505193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87" y="2357794"/>
                <a:ext cx="388813" cy="215444"/>
              </a:xfrm>
              <a:prstGeom prst="rect">
                <a:avLst/>
              </a:prstGeom>
              <a:blipFill>
                <a:blip r:embed="rId63"/>
                <a:stretch>
                  <a:fillRect r="-2187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F9F7D6C8-DF5F-5474-329E-F19C5EC6D745}"/>
                  </a:ext>
                </a:extLst>
              </p:cNvPr>
              <p:cNvSpPr txBox="1"/>
              <p:nvPr/>
            </p:nvSpPr>
            <p:spPr>
              <a:xfrm>
                <a:off x="5464488" y="264749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F9F7D6C8-DF5F-5474-329E-F19C5EC6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88" y="2647494"/>
                <a:ext cx="388813" cy="215444"/>
              </a:xfrm>
              <a:prstGeom prst="rect">
                <a:avLst/>
              </a:prstGeom>
              <a:blipFill>
                <a:blip r:embed="rId6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81C82CA6-5A1C-3333-AFEA-3B30DA628E77}"/>
                  </a:ext>
                </a:extLst>
              </p:cNvPr>
              <p:cNvSpPr txBox="1"/>
              <p:nvPr/>
            </p:nvSpPr>
            <p:spPr>
              <a:xfrm>
                <a:off x="5114499" y="291770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81C82CA6-5A1C-3333-AFEA-3B30DA62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2917702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肘形连接符 295">
            <a:extLst>
              <a:ext uri="{FF2B5EF4-FFF2-40B4-BE49-F238E27FC236}">
                <a16:creationId xmlns:a16="http://schemas.microsoft.com/office/drawing/2014/main" id="{6C068859-FC0E-D923-3401-E7DD6633D9F7}"/>
              </a:ext>
            </a:extLst>
          </p:cNvPr>
          <p:cNvCxnSpPr>
            <a:cxnSpLocks/>
            <a:stCxn id="121" idx="6"/>
            <a:endCxn id="173" idx="6"/>
          </p:cNvCxnSpPr>
          <p:nvPr/>
        </p:nvCxnSpPr>
        <p:spPr>
          <a:xfrm>
            <a:off x="5515957" y="2243751"/>
            <a:ext cx="179516" cy="1679264"/>
          </a:xfrm>
          <a:prstGeom prst="bentConnector3">
            <a:avLst>
              <a:gd name="adj1" fmla="val 227342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6388885-8909-A9A2-B7E9-D2AB8684A12F}"/>
                  </a:ext>
                </a:extLst>
              </p:cNvPr>
              <p:cNvSpPr txBox="1"/>
              <p:nvPr/>
            </p:nvSpPr>
            <p:spPr>
              <a:xfrm>
                <a:off x="5578573" y="367511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6388885-8909-A9A2-B7E9-D2AB8684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73" y="3675112"/>
                <a:ext cx="388813" cy="215444"/>
              </a:xfrm>
              <a:prstGeom prst="rect">
                <a:avLst/>
              </a:prstGeom>
              <a:blipFill>
                <a:blip r:embed="rId6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DBDC6E81-C955-0379-1684-6A224E03210D}"/>
                  </a:ext>
                </a:extLst>
              </p:cNvPr>
              <p:cNvSpPr txBox="1"/>
              <p:nvPr/>
            </p:nvSpPr>
            <p:spPr>
              <a:xfrm>
                <a:off x="5114499" y="397537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DBDC6E81-C955-0379-1684-6A224E03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3975378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F9DEED5-FD6E-C89E-1D0E-8247895AE842}"/>
                  </a:ext>
                </a:extLst>
              </p:cNvPr>
              <p:cNvSpPr txBox="1"/>
              <p:nvPr/>
            </p:nvSpPr>
            <p:spPr>
              <a:xfrm>
                <a:off x="5659530" y="422080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F9DEED5-FD6E-C89E-1D0E-8247895A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30" y="4220801"/>
                <a:ext cx="388813" cy="215444"/>
              </a:xfrm>
              <a:prstGeom prst="rect">
                <a:avLst/>
              </a:prstGeom>
              <a:blipFill>
                <a:blip r:embed="rId6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5778F7A6-63B4-2735-4C5B-681205134507}"/>
                  </a:ext>
                </a:extLst>
              </p:cNvPr>
              <p:cNvSpPr txBox="1"/>
              <p:nvPr/>
            </p:nvSpPr>
            <p:spPr>
              <a:xfrm>
                <a:off x="5269294" y="5138824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5778F7A6-63B4-2735-4C5B-68120513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94" y="5138824"/>
                <a:ext cx="476797" cy="215444"/>
              </a:xfrm>
              <a:prstGeom prst="rect">
                <a:avLst/>
              </a:prstGeom>
              <a:blipFill>
                <a:blip r:embed="rId67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7F8D2F06-FD3E-A3E3-6DAA-5E1CF6BD44F2}"/>
                  </a:ext>
                </a:extLst>
              </p:cNvPr>
              <p:cNvSpPr txBox="1"/>
              <p:nvPr/>
            </p:nvSpPr>
            <p:spPr>
              <a:xfrm>
                <a:off x="6263027" y="4856454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7F8D2F06-FD3E-A3E3-6DAA-5E1CF6BD4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27" y="4856454"/>
                <a:ext cx="476797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010D878A-F430-A935-6D1D-284A3F087EA4}"/>
                  </a:ext>
                </a:extLst>
              </p:cNvPr>
              <p:cNvSpPr txBox="1"/>
              <p:nvPr/>
            </p:nvSpPr>
            <p:spPr>
              <a:xfrm>
                <a:off x="5114499" y="3297626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010D878A-F430-A935-6D1D-284A3F08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3297626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6C911EE-C43E-3F1F-39E2-8E00BCE16A3A}"/>
                  </a:ext>
                </a:extLst>
              </p:cNvPr>
              <p:cNvSpPr txBox="1"/>
              <p:nvPr/>
            </p:nvSpPr>
            <p:spPr>
              <a:xfrm>
                <a:off x="5114499" y="3621197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6C911EE-C43E-3F1F-39E2-8E00BCE1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3621197"/>
                <a:ext cx="388813" cy="215444"/>
              </a:xfrm>
              <a:prstGeom prst="rect">
                <a:avLst/>
              </a:prstGeom>
              <a:blipFill>
                <a:blip r:embed="rId6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/>
              <p:nvPr/>
            </p:nvSpPr>
            <p:spPr>
              <a:xfrm>
                <a:off x="3423859" y="234766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2347668"/>
                <a:ext cx="388813" cy="215444"/>
              </a:xfrm>
              <a:prstGeom prst="rect">
                <a:avLst/>
              </a:prstGeom>
              <a:blipFill>
                <a:blip r:embed="rId7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/>
              <p:nvPr/>
            </p:nvSpPr>
            <p:spPr>
              <a:xfrm>
                <a:off x="3423859" y="267257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2672570"/>
                <a:ext cx="388813" cy="215444"/>
              </a:xfrm>
              <a:prstGeom prst="rect">
                <a:avLst/>
              </a:prstGeom>
              <a:blipFill>
                <a:blip r:embed="rId4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/>
              <p:nvPr/>
            </p:nvSpPr>
            <p:spPr>
              <a:xfrm>
                <a:off x="3423859" y="305092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3050921"/>
                <a:ext cx="388813" cy="215444"/>
              </a:xfrm>
              <a:prstGeom prst="rect">
                <a:avLst/>
              </a:prstGeom>
              <a:blipFill>
                <a:blip r:embed="rId4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9EDB786A-4FE1-9EDB-4A02-4A41F4380013}"/>
                  </a:ext>
                </a:extLst>
              </p:cNvPr>
              <p:cNvSpPr txBox="1"/>
              <p:nvPr/>
            </p:nvSpPr>
            <p:spPr>
              <a:xfrm>
                <a:off x="5475626" y="206594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9EDB786A-4FE1-9EDB-4A02-4A41F438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26" y="2065945"/>
                <a:ext cx="388813" cy="215444"/>
              </a:xfrm>
              <a:prstGeom prst="rect">
                <a:avLst/>
              </a:prstGeom>
              <a:blipFill>
                <a:blip r:embed="rId7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E52E399-7507-D1FE-5708-1A0D7F24A48F}"/>
                  </a:ext>
                </a:extLst>
              </p:cNvPr>
              <p:cNvSpPr txBox="1"/>
              <p:nvPr/>
            </p:nvSpPr>
            <p:spPr>
              <a:xfrm>
                <a:off x="4174801" y="5744667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E52E399-7507-D1FE-5708-1A0D7F24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01" y="5744667"/>
                <a:ext cx="443141" cy="215444"/>
              </a:xfrm>
              <a:prstGeom prst="rect">
                <a:avLst/>
              </a:prstGeom>
              <a:blipFill>
                <a:blip r:embed="rId7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肘形连接符 358">
            <a:extLst>
              <a:ext uri="{FF2B5EF4-FFF2-40B4-BE49-F238E27FC236}">
                <a16:creationId xmlns:a16="http://schemas.microsoft.com/office/drawing/2014/main" id="{A4A8ABCB-2C97-31B1-6A20-4F71338B25B2}"/>
              </a:ext>
            </a:extLst>
          </p:cNvPr>
          <p:cNvCxnSpPr>
            <a:cxnSpLocks/>
            <a:stCxn id="124" idx="4"/>
            <a:endCxn id="221" idx="6"/>
          </p:cNvCxnSpPr>
          <p:nvPr/>
        </p:nvCxnSpPr>
        <p:spPr>
          <a:xfrm rot="5400000">
            <a:off x="5239795" y="4398769"/>
            <a:ext cx="895354" cy="2000195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714AA4F4-8DBC-E6FA-A5A7-48D55CF7B790}"/>
                  </a:ext>
                </a:extLst>
              </p:cNvPr>
              <p:cNvSpPr txBox="1"/>
              <p:nvPr/>
            </p:nvSpPr>
            <p:spPr>
              <a:xfrm>
                <a:off x="4674997" y="5643492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714AA4F4-8DBC-E6FA-A5A7-48D55CF7B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97" y="5643492"/>
                <a:ext cx="476797" cy="21544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0FAE488-BF49-7EF1-6248-C046C8D06068}"/>
                  </a:ext>
                </a:extLst>
              </p:cNvPr>
              <p:cNvSpPr/>
              <p:nvPr/>
            </p:nvSpPr>
            <p:spPr>
              <a:xfrm>
                <a:off x="6435242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0FAE488-BF49-7EF1-6248-C046C8D06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42" y="28282"/>
                <a:ext cx="549690" cy="182605"/>
              </a:xfrm>
              <a:prstGeom prst="ellipse">
                <a:avLst/>
              </a:prstGeom>
              <a:blipFill>
                <a:blip r:embed="rId7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62E6626-C451-B21A-2831-E28328C7A6CB}"/>
                  </a:ext>
                </a:extLst>
              </p:cNvPr>
              <p:cNvSpPr/>
              <p:nvPr/>
            </p:nvSpPr>
            <p:spPr>
              <a:xfrm>
                <a:off x="7047118" y="419082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62E6626-C451-B21A-2831-E28328C7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18" y="4190822"/>
                <a:ext cx="190657" cy="190657"/>
              </a:xfrm>
              <a:prstGeom prst="ellipse">
                <a:avLst/>
              </a:prstGeom>
              <a:blipFill>
                <a:blip r:embed="rId75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2B2E870-70C2-B082-1723-8D055E4549C2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6710087" y="210887"/>
            <a:ext cx="364952" cy="40078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684256-61D3-EF54-534E-ADD0C8D3C360}"/>
              </a:ext>
            </a:extLst>
          </p:cNvPr>
          <p:cNvCxnSpPr>
            <a:cxnSpLocks/>
            <a:stCxn id="190" idx="4"/>
            <a:endCxn id="6" idx="7"/>
          </p:cNvCxnSpPr>
          <p:nvPr/>
        </p:nvCxnSpPr>
        <p:spPr>
          <a:xfrm flipH="1">
            <a:off x="7209854" y="210887"/>
            <a:ext cx="230855" cy="40078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E74DAB-A467-E8A8-61DF-22A153CDC4FB}"/>
                  </a:ext>
                </a:extLst>
              </p:cNvPr>
              <p:cNvSpPr txBox="1"/>
              <p:nvPr/>
            </p:nvSpPr>
            <p:spPr>
              <a:xfrm>
                <a:off x="7800602" y="198459"/>
                <a:ext cx="8255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E74DAB-A467-E8A8-61DF-22A153CD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602" y="198459"/>
                <a:ext cx="825557" cy="21544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25FF436-9F86-1245-7047-E61C9F35F788}"/>
                  </a:ext>
                </a:extLst>
              </p:cNvPr>
              <p:cNvSpPr txBox="1"/>
              <p:nvPr/>
            </p:nvSpPr>
            <p:spPr>
              <a:xfrm>
                <a:off x="4448067" y="119392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25FF436-9F86-1245-7047-E61C9F35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67" y="1193920"/>
                <a:ext cx="388813" cy="215444"/>
              </a:xfrm>
              <a:prstGeom prst="rect">
                <a:avLst/>
              </a:prstGeom>
              <a:blipFill>
                <a:blip r:embed="rId7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53A184-BE4F-59D4-6659-10079C1DE02A}"/>
                  </a:ext>
                </a:extLst>
              </p:cNvPr>
              <p:cNvSpPr txBox="1"/>
              <p:nvPr/>
            </p:nvSpPr>
            <p:spPr>
              <a:xfrm>
                <a:off x="6186038" y="1852086"/>
                <a:ext cx="895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53A184-BE4F-59D4-6659-10079C1D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38" y="1852086"/>
                <a:ext cx="895418" cy="21544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811F30D-9693-2DF6-76D1-706DE3D652D4}"/>
                  </a:ext>
                </a:extLst>
              </p:cNvPr>
              <p:cNvSpPr txBox="1"/>
              <p:nvPr/>
            </p:nvSpPr>
            <p:spPr>
              <a:xfrm>
                <a:off x="7185375" y="393883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811F30D-9693-2DF6-76D1-706DE3D65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75" y="3938831"/>
                <a:ext cx="388813" cy="215444"/>
              </a:xfrm>
              <a:prstGeom prst="rect">
                <a:avLst/>
              </a:prstGeom>
              <a:blipFill>
                <a:blip r:embed="rId79"/>
                <a:stretch>
                  <a:fillRect r="-312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B594CF-9F5C-EDC5-9DDB-2876F148A593}"/>
                  </a:ext>
                </a:extLst>
              </p:cNvPr>
              <p:cNvSpPr txBox="1"/>
              <p:nvPr/>
            </p:nvSpPr>
            <p:spPr>
              <a:xfrm>
                <a:off x="6701166" y="394702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B594CF-9F5C-EDC5-9DDB-2876F148A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166" y="3947021"/>
                <a:ext cx="388813" cy="215444"/>
              </a:xfrm>
              <a:prstGeom prst="rect">
                <a:avLst/>
              </a:prstGeom>
              <a:blipFill>
                <a:blip r:embed="rId8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011C86-F235-A61D-8FD1-F2EDC6D4C974}"/>
                  </a:ext>
                </a:extLst>
              </p:cNvPr>
              <p:cNvSpPr txBox="1"/>
              <p:nvPr/>
            </p:nvSpPr>
            <p:spPr>
              <a:xfrm>
                <a:off x="5269799" y="5636945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011C86-F235-A61D-8FD1-F2EDC6D4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799" y="5636945"/>
                <a:ext cx="476797" cy="215444"/>
              </a:xfrm>
              <a:prstGeom prst="rect">
                <a:avLst/>
              </a:prstGeom>
              <a:blipFill>
                <a:blip r:embed="rId81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6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六边形 229">
            <a:extLst>
              <a:ext uri="{FF2B5EF4-FFF2-40B4-BE49-F238E27FC236}">
                <a16:creationId xmlns:a16="http://schemas.microsoft.com/office/drawing/2014/main" id="{666709E1-9EB3-7B4B-A9C0-8D644C8A515D}"/>
              </a:ext>
            </a:extLst>
          </p:cNvPr>
          <p:cNvSpPr/>
          <p:nvPr/>
        </p:nvSpPr>
        <p:spPr>
          <a:xfrm>
            <a:off x="2081349" y="716475"/>
            <a:ext cx="7027818" cy="5340323"/>
          </a:xfrm>
          <a:prstGeom prst="hexagon">
            <a:avLst>
              <a:gd name="adj" fmla="val 13612"/>
              <a:gd name="vf" fmla="val 1154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8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19FAEA24-8F94-5A97-886D-FA20877BCB78}"/>
              </a:ext>
            </a:extLst>
          </p:cNvPr>
          <p:cNvSpPr/>
          <p:nvPr/>
        </p:nvSpPr>
        <p:spPr>
          <a:xfrm>
            <a:off x="2915587" y="918374"/>
            <a:ext cx="3180413" cy="2225913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/>
              <p:nvPr/>
            </p:nvSpPr>
            <p:spPr>
              <a:xfrm>
                <a:off x="3201268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68" y="281323"/>
                <a:ext cx="549690" cy="182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/>
              <p:nvPr/>
            </p:nvSpPr>
            <p:spPr>
              <a:xfrm>
                <a:off x="6896922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22" y="281323"/>
                <a:ext cx="549690" cy="1826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/>
              <p:nvPr/>
            </p:nvSpPr>
            <p:spPr>
              <a:xfrm>
                <a:off x="7771293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93" y="281323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/>
              <p:nvPr/>
            </p:nvSpPr>
            <p:spPr>
              <a:xfrm>
                <a:off x="3738852" y="1060621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52" y="1060621"/>
                <a:ext cx="190657" cy="190657"/>
              </a:xfrm>
              <a:prstGeom prst="ellipse">
                <a:avLst/>
              </a:prstGeom>
              <a:blipFill>
                <a:blip r:embed="rId6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/>
              <p:nvPr/>
            </p:nvSpPr>
            <p:spPr>
              <a:xfrm>
                <a:off x="4829117" y="1076340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17" y="1076340"/>
                <a:ext cx="190657" cy="190657"/>
              </a:xfrm>
              <a:prstGeom prst="ellipse">
                <a:avLst/>
              </a:prstGeom>
              <a:blipFill>
                <a:blip r:embed="rId7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947C13D-0C38-FAE1-5BEB-1649E623892D}"/>
              </a:ext>
            </a:extLst>
          </p:cNvPr>
          <p:cNvCxnSpPr>
            <a:cxnSpLocks/>
            <a:stCxn id="162" idx="4"/>
            <a:endCxn id="69" idx="1"/>
          </p:cNvCxnSpPr>
          <p:nvPr/>
        </p:nvCxnSpPr>
        <p:spPr>
          <a:xfrm>
            <a:off x="3476113" y="463928"/>
            <a:ext cx="290660" cy="6246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DE6051B6-82C6-10E7-68AB-14A5A1887F71}"/>
              </a:ext>
            </a:extLst>
          </p:cNvPr>
          <p:cNvCxnSpPr>
            <a:cxnSpLocks/>
            <a:stCxn id="118" idx="4"/>
            <a:endCxn id="69" idx="7"/>
          </p:cNvCxnSpPr>
          <p:nvPr/>
        </p:nvCxnSpPr>
        <p:spPr>
          <a:xfrm flipH="1">
            <a:off x="3901588" y="463928"/>
            <a:ext cx="266684" cy="6246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4A9943D-2D73-BED9-0735-355596483EA8}"/>
              </a:ext>
            </a:extLst>
          </p:cNvPr>
          <p:cNvCxnSpPr>
            <a:cxnSpLocks/>
            <a:stCxn id="120" idx="4"/>
            <a:endCxn id="70" idx="7"/>
          </p:cNvCxnSpPr>
          <p:nvPr/>
        </p:nvCxnSpPr>
        <p:spPr>
          <a:xfrm flipH="1">
            <a:off x="4991853" y="463928"/>
            <a:ext cx="498486" cy="64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91F9EB4-9852-0669-529D-E62186B5118E}"/>
              </a:ext>
            </a:extLst>
          </p:cNvPr>
          <p:cNvCxnSpPr>
            <a:cxnSpLocks/>
            <a:stCxn id="119" idx="4"/>
            <a:endCxn id="70" idx="1"/>
          </p:cNvCxnSpPr>
          <p:nvPr/>
        </p:nvCxnSpPr>
        <p:spPr>
          <a:xfrm>
            <a:off x="4811650" y="463928"/>
            <a:ext cx="45388" cy="64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6EFDC35-0A52-C43E-9F08-8D70106EFC76}"/>
              </a:ext>
            </a:extLst>
          </p:cNvPr>
          <p:cNvCxnSpPr>
            <a:cxnSpLocks/>
            <a:stCxn id="69" idx="4"/>
            <a:endCxn id="100" idx="1"/>
          </p:cNvCxnSpPr>
          <p:nvPr/>
        </p:nvCxnSpPr>
        <p:spPr>
          <a:xfrm>
            <a:off x="3834181" y="1251278"/>
            <a:ext cx="466292" cy="22911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5EE1B63-DDCB-984B-504B-1EE3DEFD55D8}"/>
              </a:ext>
            </a:extLst>
          </p:cNvPr>
          <p:cNvCxnSpPr>
            <a:cxnSpLocks/>
            <a:stCxn id="70" idx="4"/>
            <a:endCxn id="100" idx="7"/>
          </p:cNvCxnSpPr>
          <p:nvPr/>
        </p:nvCxnSpPr>
        <p:spPr>
          <a:xfrm flipH="1">
            <a:off x="4435288" y="1266997"/>
            <a:ext cx="489158" cy="2133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/>
              <p:nvPr/>
            </p:nvSpPr>
            <p:spPr>
              <a:xfrm>
                <a:off x="4272552" y="145247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𝐝𝐨𝐭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52" y="1452474"/>
                <a:ext cx="190657" cy="190657"/>
              </a:xfrm>
              <a:prstGeom prst="ellipse">
                <a:avLst/>
              </a:prstGeom>
              <a:blipFill>
                <a:blip r:embed="rId8"/>
                <a:stretch>
                  <a:fillRect l="-37500" r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/>
              <p:nvPr/>
            </p:nvSpPr>
            <p:spPr>
              <a:xfrm>
                <a:off x="3893427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27" y="281323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/>
              <p:nvPr/>
            </p:nvSpPr>
            <p:spPr>
              <a:xfrm>
                <a:off x="4536805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05" y="281323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/>
              <p:nvPr/>
            </p:nvSpPr>
            <p:spPr>
              <a:xfrm>
                <a:off x="5215494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94" y="281323"/>
                <a:ext cx="549690" cy="1826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/>
              <p:nvPr/>
            </p:nvSpPr>
            <p:spPr>
              <a:xfrm>
                <a:off x="2863799" y="469148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99" y="469148"/>
                <a:ext cx="956421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/>
              <p:nvPr/>
            </p:nvSpPr>
            <p:spPr>
              <a:xfrm>
                <a:off x="5858954" y="469148"/>
                <a:ext cx="858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54" y="469148"/>
                <a:ext cx="858664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/>
              <p:nvPr/>
            </p:nvSpPr>
            <p:spPr>
              <a:xfrm>
                <a:off x="7527140" y="469148"/>
                <a:ext cx="10505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0" y="469148"/>
                <a:ext cx="1050512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/>
              <p:nvPr/>
            </p:nvSpPr>
            <p:spPr>
              <a:xfrm>
                <a:off x="4322258" y="469148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58" y="469148"/>
                <a:ext cx="95642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/>
              <p:nvPr/>
            </p:nvSpPr>
            <p:spPr>
              <a:xfrm>
                <a:off x="6645658" y="469148"/>
                <a:ext cx="996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58" y="469148"/>
                <a:ext cx="996245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/>
              <p:nvPr/>
            </p:nvSpPr>
            <p:spPr>
              <a:xfrm>
                <a:off x="3689816" y="469148"/>
                <a:ext cx="8255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16" y="469148"/>
                <a:ext cx="825557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/>
              <p:nvPr/>
            </p:nvSpPr>
            <p:spPr>
              <a:xfrm>
                <a:off x="3142720" y="695780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720" y="695780"/>
                <a:ext cx="579667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/>
              <p:nvPr/>
            </p:nvSpPr>
            <p:spPr>
              <a:xfrm>
                <a:off x="4300316" y="695780"/>
                <a:ext cx="627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16" y="695780"/>
                <a:ext cx="627027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/>
              <p:nvPr/>
            </p:nvSpPr>
            <p:spPr>
              <a:xfrm>
                <a:off x="3746184" y="695780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84" y="695780"/>
                <a:ext cx="579667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/>
              <p:nvPr/>
            </p:nvSpPr>
            <p:spPr>
              <a:xfrm>
                <a:off x="5202431" y="695780"/>
                <a:ext cx="595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31" y="695780"/>
                <a:ext cx="595624" cy="215444"/>
              </a:xfrm>
              <a:prstGeom prst="rect">
                <a:avLst/>
              </a:prstGeom>
              <a:blipFill>
                <a:blip r:embed="rId2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/>
              <p:nvPr/>
            </p:nvSpPr>
            <p:spPr>
              <a:xfrm>
                <a:off x="3359624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24" y="944681"/>
                <a:ext cx="388813" cy="215444"/>
              </a:xfrm>
              <a:prstGeom prst="rect">
                <a:avLst/>
              </a:prstGeom>
              <a:blipFill>
                <a:blip r:embed="rId2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/>
              <p:nvPr/>
            </p:nvSpPr>
            <p:spPr>
              <a:xfrm>
                <a:off x="3925759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9" y="944681"/>
                <a:ext cx="388813" cy="215444"/>
              </a:xfrm>
              <a:prstGeom prst="rect">
                <a:avLst/>
              </a:prstGeom>
              <a:blipFill>
                <a:blip r:embed="rId23"/>
                <a:stretch>
                  <a:fillRect r="-322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/>
              <p:nvPr/>
            </p:nvSpPr>
            <p:spPr>
              <a:xfrm>
                <a:off x="3742632" y="130471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32" y="1304710"/>
                <a:ext cx="388813" cy="215444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/>
              <p:nvPr/>
            </p:nvSpPr>
            <p:spPr>
              <a:xfrm>
                <a:off x="4434335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35" y="944681"/>
                <a:ext cx="388813" cy="215444"/>
              </a:xfrm>
              <a:prstGeom prst="rect">
                <a:avLst/>
              </a:prstGeom>
              <a:blipFill>
                <a:blip r:embed="rId2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/>
              <p:nvPr/>
            </p:nvSpPr>
            <p:spPr>
              <a:xfrm>
                <a:off x="5075559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59" y="944681"/>
                <a:ext cx="388813" cy="215444"/>
              </a:xfrm>
              <a:prstGeom prst="rect">
                <a:avLst/>
              </a:prstGeom>
              <a:blipFill>
                <a:blip r:embed="rId26"/>
                <a:stretch>
                  <a:fillRect r="-312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/>
              <p:nvPr/>
            </p:nvSpPr>
            <p:spPr>
              <a:xfrm>
                <a:off x="4650352" y="130471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52" y="1304710"/>
                <a:ext cx="388813" cy="21544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/>
              <p:nvPr/>
            </p:nvSpPr>
            <p:spPr>
              <a:xfrm>
                <a:off x="3769164" y="1733425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64" y="1733425"/>
                <a:ext cx="190657" cy="190657"/>
              </a:xfrm>
              <a:prstGeom prst="ellipse">
                <a:avLst/>
              </a:prstGeom>
              <a:blipFill>
                <a:blip r:embed="rId28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/>
              <p:nvPr/>
            </p:nvSpPr>
            <p:spPr>
              <a:xfrm>
                <a:off x="3589647" y="209455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7" y="2094552"/>
                <a:ext cx="549690" cy="18260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78C8C8E6-2E53-82F1-2EAD-69A8532C4C64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 flipH="1">
            <a:off x="3864492" y="1924082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/>
              <p:nvPr/>
            </p:nvSpPr>
            <p:spPr>
              <a:xfrm>
                <a:off x="3769164" y="245686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64" y="2456864"/>
                <a:ext cx="190657" cy="190657"/>
              </a:xfrm>
              <a:prstGeom prst="ellipse">
                <a:avLst/>
              </a:prstGeom>
              <a:blipFill>
                <a:blip r:embed="rId28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34FC88A-C7F5-2037-8913-AAAEBC2FE2E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3864492" y="2277157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六边形 108">
            <a:extLst>
              <a:ext uri="{FF2B5EF4-FFF2-40B4-BE49-F238E27FC236}">
                <a16:creationId xmlns:a16="http://schemas.microsoft.com/office/drawing/2014/main" id="{E905DF4A-416E-F580-2047-D6F70D93805A}"/>
              </a:ext>
            </a:extLst>
          </p:cNvPr>
          <p:cNvSpPr/>
          <p:nvPr/>
        </p:nvSpPr>
        <p:spPr>
          <a:xfrm>
            <a:off x="5870882" y="3270535"/>
            <a:ext cx="2062385" cy="2467591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/>
              <p:nvPr/>
            </p:nvSpPr>
            <p:spPr>
              <a:xfrm>
                <a:off x="3589647" y="2796429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7" y="2796429"/>
                <a:ext cx="549690" cy="182605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032F690-5F11-5753-768D-E92C852AE61A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 flipH="1">
            <a:off x="3864492" y="2647521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E1030A8B-62C6-38B4-2EA9-F3411AA36C60}"/>
              </a:ext>
            </a:extLst>
          </p:cNvPr>
          <p:cNvCxnSpPr>
            <a:cxnSpLocks/>
            <a:stCxn id="235" idx="4"/>
            <a:endCxn id="103" idx="1"/>
          </p:cNvCxnSpPr>
          <p:nvPr/>
        </p:nvCxnSpPr>
        <p:spPr>
          <a:xfrm>
            <a:off x="3634281" y="1659257"/>
            <a:ext cx="162804" cy="1020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/>
              <p:nvPr/>
            </p:nvSpPr>
            <p:spPr>
              <a:xfrm>
                <a:off x="3811592" y="188083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1880831"/>
                <a:ext cx="388813" cy="215444"/>
              </a:xfrm>
              <a:prstGeom prst="rect">
                <a:avLst/>
              </a:prstGeom>
              <a:blipFill>
                <a:blip r:embed="rId3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6F322BFD-31EA-81C9-50D6-7C0D9FAA1DBD}"/>
              </a:ext>
            </a:extLst>
          </p:cNvPr>
          <p:cNvCxnSpPr>
            <a:cxnSpLocks/>
            <a:stCxn id="100" idx="4"/>
            <a:endCxn id="103" idx="7"/>
          </p:cNvCxnSpPr>
          <p:nvPr/>
        </p:nvCxnSpPr>
        <p:spPr>
          <a:xfrm flipH="1">
            <a:off x="3931900" y="1643131"/>
            <a:ext cx="435981" cy="11821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/>
              <p:nvPr/>
            </p:nvSpPr>
            <p:spPr>
              <a:xfrm>
                <a:off x="3811592" y="2286269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2286269"/>
                <a:ext cx="388813" cy="215444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/>
              <p:nvPr/>
            </p:nvSpPr>
            <p:spPr>
              <a:xfrm>
                <a:off x="3811592" y="261117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2611171"/>
                <a:ext cx="388813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/>
              <p:nvPr/>
            </p:nvSpPr>
            <p:spPr>
              <a:xfrm>
                <a:off x="3811592" y="294654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2946544"/>
                <a:ext cx="388813" cy="215444"/>
              </a:xfrm>
              <a:prstGeom prst="rect">
                <a:avLst/>
              </a:prstGeom>
              <a:blipFill>
                <a:blip r:embed="rId3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EDFF1EF-8C66-827C-D2FB-DDCDA8B74533}"/>
                  </a:ext>
                </a:extLst>
              </p:cNvPr>
              <p:cNvSpPr/>
              <p:nvPr/>
            </p:nvSpPr>
            <p:spPr>
              <a:xfrm>
                <a:off x="4268995" y="4096471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EDFF1EF-8C66-827C-D2FB-DDCDA8B74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95" y="4096471"/>
                <a:ext cx="190657" cy="190657"/>
              </a:xfrm>
              <a:prstGeom prst="ellipse">
                <a:avLst/>
              </a:prstGeom>
              <a:blipFill>
                <a:blip r:embed="rId35"/>
                <a:stretch>
                  <a:fillRect l="-37500" r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D39689A-DBAC-7529-7589-D0394AD538BF}"/>
                  </a:ext>
                </a:extLst>
              </p:cNvPr>
              <p:cNvSpPr/>
              <p:nvPr/>
            </p:nvSpPr>
            <p:spPr>
              <a:xfrm>
                <a:off x="4268995" y="361349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D39689A-DBAC-7529-7589-D0394AD53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95" y="3613493"/>
                <a:ext cx="190657" cy="190657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0352F08-0CC1-93DE-FD69-CEDA25701E7F}"/>
              </a:ext>
            </a:extLst>
          </p:cNvPr>
          <p:cNvCxnSpPr>
            <a:cxnSpLocks/>
          </p:cNvCxnSpPr>
          <p:nvPr/>
        </p:nvCxnSpPr>
        <p:spPr>
          <a:xfrm>
            <a:off x="4348782" y="3804150"/>
            <a:ext cx="0" cy="2923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E32A-3984-AA9C-913C-8F2F3564FA7F}"/>
                  </a:ext>
                </a:extLst>
              </p:cNvPr>
              <p:cNvSpPr txBox="1"/>
              <p:nvPr/>
            </p:nvSpPr>
            <p:spPr>
              <a:xfrm>
                <a:off x="4337130" y="345825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E32A-3984-AA9C-913C-8F2F3564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30" y="3458255"/>
                <a:ext cx="38881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DF30F556-34B5-A696-A33F-119EFFB69CDF}"/>
              </a:ext>
            </a:extLst>
          </p:cNvPr>
          <p:cNvSpPr/>
          <p:nvPr/>
        </p:nvSpPr>
        <p:spPr>
          <a:xfrm>
            <a:off x="3782215" y="4425830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1A0EED-ABD4-FEF5-E474-5C116DCCA466}"/>
                  </a:ext>
                </a:extLst>
              </p:cNvPr>
              <p:cNvSpPr/>
              <p:nvPr/>
            </p:nvSpPr>
            <p:spPr>
              <a:xfrm>
                <a:off x="3602698" y="478695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1A0EED-ABD4-FEF5-E474-5C116DCCA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8" y="4786957"/>
                <a:ext cx="549690" cy="182605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E268543-FCFB-16CB-58EC-2E96E3304B1B}"/>
              </a:ext>
            </a:extLst>
          </p:cNvPr>
          <p:cNvCxnSpPr>
            <a:cxnSpLocks/>
          </p:cNvCxnSpPr>
          <p:nvPr/>
        </p:nvCxnSpPr>
        <p:spPr>
          <a:xfrm flipH="1">
            <a:off x="3877543" y="4616487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ED23104-7BDF-83B3-D97E-3DC4AA42A6D5}"/>
              </a:ext>
            </a:extLst>
          </p:cNvPr>
          <p:cNvSpPr/>
          <p:nvPr/>
        </p:nvSpPr>
        <p:spPr>
          <a:xfrm>
            <a:off x="3782215" y="5149269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32B941-2706-A2AF-CBB9-2404E0DFF50E}"/>
              </a:ext>
            </a:extLst>
          </p:cNvPr>
          <p:cNvCxnSpPr>
            <a:cxnSpLocks/>
          </p:cNvCxnSpPr>
          <p:nvPr/>
        </p:nvCxnSpPr>
        <p:spPr>
          <a:xfrm>
            <a:off x="3877543" y="4969562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六边形 21">
            <a:extLst>
              <a:ext uri="{FF2B5EF4-FFF2-40B4-BE49-F238E27FC236}">
                <a16:creationId xmlns:a16="http://schemas.microsoft.com/office/drawing/2014/main" id="{DC7442F5-9986-8ADD-D3F7-0168F04E86C6}"/>
              </a:ext>
            </a:extLst>
          </p:cNvPr>
          <p:cNvSpPr/>
          <p:nvPr/>
        </p:nvSpPr>
        <p:spPr>
          <a:xfrm>
            <a:off x="3142720" y="3400804"/>
            <a:ext cx="1943775" cy="2380856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055468C-99BD-BD44-DE7C-C2AC607A2985}"/>
                  </a:ext>
                </a:extLst>
              </p:cNvPr>
              <p:cNvSpPr/>
              <p:nvPr/>
            </p:nvSpPr>
            <p:spPr>
              <a:xfrm>
                <a:off x="3602698" y="5488834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055468C-99BD-BD44-DE7C-C2AC607A2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8" y="5488834"/>
                <a:ext cx="549690" cy="182605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86EC02-30D2-A1A5-C710-FC627728D5F9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3877543" y="5339926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2BD0BE7-77B1-E4E3-FAC3-39CABB0C903A}"/>
                  </a:ext>
                </a:extLst>
              </p:cNvPr>
              <p:cNvSpPr/>
              <p:nvPr/>
            </p:nvSpPr>
            <p:spPr>
              <a:xfrm>
                <a:off x="3676834" y="417408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2BD0BE7-77B1-E4E3-FAC3-39CABB0C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34" y="4174082"/>
                <a:ext cx="190657" cy="190657"/>
              </a:xfrm>
              <a:prstGeom prst="ellipse">
                <a:avLst/>
              </a:prstGeom>
              <a:blipFill>
                <a:blip r:embed="rId40"/>
                <a:stretch>
                  <a:fillRect l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BEE005-94BC-D06F-7D72-0171E36F81E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38496" y="4394015"/>
            <a:ext cx="171640" cy="597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687A7E35-7E1F-9EF2-F7D7-312D3EBD7906}"/>
              </a:ext>
            </a:extLst>
          </p:cNvPr>
          <p:cNvCxnSpPr>
            <a:cxnSpLocks/>
            <a:stCxn id="10" idx="4"/>
            <a:endCxn id="23" idx="6"/>
          </p:cNvCxnSpPr>
          <p:nvPr/>
        </p:nvCxnSpPr>
        <p:spPr>
          <a:xfrm rot="5400000">
            <a:off x="3611852" y="4827664"/>
            <a:ext cx="1293009" cy="211936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13EE65-1066-BD8E-44B7-92207E8D07ED}"/>
                  </a:ext>
                </a:extLst>
              </p:cNvPr>
              <p:cNvSpPr txBox="1"/>
              <p:nvPr/>
            </p:nvSpPr>
            <p:spPr>
              <a:xfrm>
                <a:off x="3867491" y="372498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13EE65-1066-BD8E-44B7-92207E8D0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491" y="3724984"/>
                <a:ext cx="388813" cy="215444"/>
              </a:xfrm>
              <a:prstGeom prst="rect">
                <a:avLst/>
              </a:prstGeom>
              <a:blipFill>
                <a:blip r:embed="rId4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8C4A4E8-0381-EBC1-071D-D13D577973FE}"/>
                  </a:ext>
                </a:extLst>
              </p:cNvPr>
              <p:cNvSpPr txBox="1"/>
              <p:nvPr/>
            </p:nvSpPr>
            <p:spPr>
              <a:xfrm>
                <a:off x="3571414" y="457482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8C4A4E8-0381-EBC1-071D-D13D5779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14" y="4574824"/>
                <a:ext cx="388813" cy="215444"/>
              </a:xfrm>
              <a:prstGeom prst="rect">
                <a:avLst/>
              </a:prstGeom>
              <a:blipFill>
                <a:blip r:embed="rId4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AF9E34-312D-C32F-4E34-9E6FABADB3BE}"/>
                  </a:ext>
                </a:extLst>
              </p:cNvPr>
              <p:cNvSpPr txBox="1"/>
              <p:nvPr/>
            </p:nvSpPr>
            <p:spPr>
              <a:xfrm>
                <a:off x="3571414" y="495474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AF9E34-312D-C32F-4E34-9E6FABAD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14" y="4954748"/>
                <a:ext cx="388813" cy="215444"/>
              </a:xfrm>
              <a:prstGeom prst="rect">
                <a:avLst/>
              </a:prstGeom>
              <a:blipFill>
                <a:blip r:embed="rId4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960A357-ACF9-2C67-603C-9277DB1C7E44}"/>
                  </a:ext>
                </a:extLst>
              </p:cNvPr>
              <p:cNvSpPr txBox="1"/>
              <p:nvPr/>
            </p:nvSpPr>
            <p:spPr>
              <a:xfrm>
                <a:off x="3571414" y="5278319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960A357-ACF9-2C67-603C-9277DB1C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14" y="5278319"/>
                <a:ext cx="388813" cy="215444"/>
              </a:xfrm>
              <a:prstGeom prst="rect">
                <a:avLst/>
              </a:prstGeom>
              <a:blipFill>
                <a:blip r:embed="rId4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67D3831C-EF38-B02A-AFE6-65CB3C5A26D3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3877544" y="4287128"/>
            <a:ext cx="486780" cy="13870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F42A0C5-E068-0F97-D119-EF374C649CA6}"/>
              </a:ext>
            </a:extLst>
          </p:cNvPr>
          <p:cNvCxnSpPr>
            <a:cxnSpLocks/>
            <a:stCxn id="100" idx="4"/>
            <a:endCxn id="110" idx="6"/>
          </p:cNvCxnSpPr>
          <p:nvPr/>
        </p:nvCxnSpPr>
        <p:spPr>
          <a:xfrm rot="5400000">
            <a:off x="3631309" y="2151159"/>
            <a:ext cx="1244601" cy="228544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E4CF9C9-D166-DD8B-5801-816E7A065689}"/>
              </a:ext>
            </a:extLst>
          </p:cNvPr>
          <p:cNvCxnSpPr>
            <a:cxnSpLocks/>
            <a:stCxn id="100" idx="4"/>
            <a:endCxn id="11" idx="0"/>
          </p:cNvCxnSpPr>
          <p:nvPr/>
        </p:nvCxnSpPr>
        <p:spPr>
          <a:xfrm flipH="1">
            <a:off x="4364324" y="1643131"/>
            <a:ext cx="3557" cy="197036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146E54E7-82AC-95B3-D3AA-6FCA08E60C2C}"/>
              </a:ext>
            </a:extLst>
          </p:cNvPr>
          <p:cNvCxnSpPr>
            <a:cxnSpLocks/>
            <a:stCxn id="110" idx="4"/>
            <a:endCxn id="11" idx="2"/>
          </p:cNvCxnSpPr>
          <p:nvPr/>
        </p:nvCxnSpPr>
        <p:spPr>
          <a:xfrm rot="16200000" flipH="1">
            <a:off x="3701849" y="3141676"/>
            <a:ext cx="729788" cy="404503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0F90CFD-510D-F4E5-CBFA-C0FCA3199F30}"/>
                  </a:ext>
                </a:extLst>
              </p:cNvPr>
              <p:cNvSpPr/>
              <p:nvPr/>
            </p:nvSpPr>
            <p:spPr>
              <a:xfrm>
                <a:off x="6705236" y="350830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0F90CFD-510D-F4E5-CBFA-C0FCA319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236" y="3508303"/>
                <a:ext cx="190657" cy="190657"/>
              </a:xfrm>
              <a:prstGeom prst="ellipse">
                <a:avLst/>
              </a:prstGeom>
              <a:blipFill>
                <a:blip r:embed="rId44"/>
                <a:stretch>
                  <a:fillRect l="-6667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8D439F2-7CF0-F2D6-E225-5B9321C2A44E}"/>
              </a:ext>
            </a:extLst>
          </p:cNvPr>
          <p:cNvCxnSpPr>
            <a:cxnSpLocks/>
            <a:stCxn id="84" idx="4"/>
            <a:endCxn id="97" idx="1"/>
          </p:cNvCxnSpPr>
          <p:nvPr/>
        </p:nvCxnSpPr>
        <p:spPr>
          <a:xfrm>
            <a:off x="6800565" y="3698960"/>
            <a:ext cx="165046" cy="2013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3D9EF7C-1851-C028-28F0-D5F31C407DC1}"/>
                  </a:ext>
                </a:extLst>
              </p:cNvPr>
              <p:cNvSpPr txBox="1"/>
              <p:nvPr/>
            </p:nvSpPr>
            <p:spPr>
              <a:xfrm>
                <a:off x="6283573" y="4380425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3D9EF7C-1851-C028-28F0-D5F31C40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573" y="4380425"/>
                <a:ext cx="443141" cy="215444"/>
              </a:xfrm>
              <a:prstGeom prst="rect">
                <a:avLst/>
              </a:prstGeom>
              <a:blipFill>
                <a:blip r:embed="rId4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57C0BF22-2080-8756-2626-4073556C8B03}"/>
                  </a:ext>
                </a:extLst>
              </p:cNvPr>
              <p:cNvSpPr/>
              <p:nvPr/>
            </p:nvSpPr>
            <p:spPr>
              <a:xfrm>
                <a:off x="6937690" y="3872347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57C0BF22-2080-8756-2626-4073556C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90" y="3872347"/>
                <a:ext cx="190657" cy="190657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158B248-8109-0F3B-89CA-5CF272006512}"/>
                  </a:ext>
                </a:extLst>
              </p:cNvPr>
              <p:cNvSpPr txBox="1"/>
              <p:nvPr/>
            </p:nvSpPr>
            <p:spPr>
              <a:xfrm>
                <a:off x="7135956" y="3686293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158B248-8109-0F3B-89CA-5CF272006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956" y="3686293"/>
                <a:ext cx="476797" cy="21544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254C1F79-0BD7-8AB5-636A-69F7568553D5}"/>
              </a:ext>
            </a:extLst>
          </p:cNvPr>
          <p:cNvSpPr/>
          <p:nvPr/>
        </p:nvSpPr>
        <p:spPr>
          <a:xfrm>
            <a:off x="6567517" y="4230915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B46A9DFA-9DF7-AB78-88BC-1430D386B63C}"/>
                  </a:ext>
                </a:extLst>
              </p:cNvPr>
              <p:cNvSpPr/>
              <p:nvPr/>
            </p:nvSpPr>
            <p:spPr>
              <a:xfrm>
                <a:off x="6388000" y="4595869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B46A9DFA-9DF7-AB78-88BC-1430D386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00" y="4595869"/>
                <a:ext cx="549690" cy="182605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4A84CFB9-84F8-C84A-FE29-9E33B601C0FD}"/>
              </a:ext>
            </a:extLst>
          </p:cNvPr>
          <p:cNvCxnSpPr>
            <a:cxnSpLocks/>
            <a:stCxn id="101" idx="4"/>
            <a:endCxn id="102" idx="0"/>
          </p:cNvCxnSpPr>
          <p:nvPr/>
        </p:nvCxnSpPr>
        <p:spPr>
          <a:xfrm flipH="1">
            <a:off x="6662845" y="4421572"/>
            <a:ext cx="1" cy="17429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BBC43854-A77D-9AC7-2FE1-38446C32505A}"/>
              </a:ext>
            </a:extLst>
          </p:cNvPr>
          <p:cNvSpPr/>
          <p:nvPr/>
        </p:nvSpPr>
        <p:spPr>
          <a:xfrm>
            <a:off x="6567517" y="4958181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825BA200-DA5B-878D-0D9E-99838DFC1476}"/>
              </a:ext>
            </a:extLst>
          </p:cNvPr>
          <p:cNvCxnSpPr>
            <a:cxnSpLocks/>
            <a:stCxn id="102" idx="4"/>
            <a:endCxn id="112" idx="0"/>
          </p:cNvCxnSpPr>
          <p:nvPr/>
        </p:nvCxnSpPr>
        <p:spPr>
          <a:xfrm>
            <a:off x="6662845" y="4778474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33DE9B9-D463-C5FC-B86B-CD8EC1BB24AA}"/>
                  </a:ext>
                </a:extLst>
              </p:cNvPr>
              <p:cNvSpPr/>
              <p:nvPr/>
            </p:nvSpPr>
            <p:spPr>
              <a:xfrm>
                <a:off x="6388000" y="5297746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33DE9B9-D463-C5FC-B86B-CD8EC1BB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00" y="5297746"/>
                <a:ext cx="549690" cy="182605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B0064FF4-5494-8CF3-8FD1-54A7AF9AD563}"/>
              </a:ext>
            </a:extLst>
          </p:cNvPr>
          <p:cNvCxnSpPr>
            <a:cxnSpLocks/>
            <a:stCxn id="112" idx="4"/>
            <a:endCxn id="116" idx="0"/>
          </p:cNvCxnSpPr>
          <p:nvPr/>
        </p:nvCxnSpPr>
        <p:spPr>
          <a:xfrm flipH="1">
            <a:off x="6662845" y="5148838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63F8C99-1425-2837-B01F-9A64BFA83867}"/>
                  </a:ext>
                </a:extLst>
              </p:cNvPr>
              <p:cNvSpPr/>
              <p:nvPr/>
            </p:nvSpPr>
            <p:spPr>
              <a:xfrm>
                <a:off x="6328461" y="396237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63F8C99-1425-2837-B01F-9A64BFA83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61" y="3962373"/>
                <a:ext cx="190657" cy="190657"/>
              </a:xfrm>
              <a:prstGeom prst="ellipse">
                <a:avLst/>
              </a:prstGeom>
              <a:blipFill>
                <a:blip r:embed="rId50"/>
                <a:stretch>
                  <a:fillRect l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16ECE547-1796-4444-2E49-53B74B8B9C9F}"/>
              </a:ext>
            </a:extLst>
          </p:cNvPr>
          <p:cNvCxnSpPr>
            <a:cxnSpLocks/>
            <a:stCxn id="131" idx="4"/>
            <a:endCxn id="101" idx="1"/>
          </p:cNvCxnSpPr>
          <p:nvPr/>
        </p:nvCxnSpPr>
        <p:spPr>
          <a:xfrm>
            <a:off x="6423790" y="4153030"/>
            <a:ext cx="171648" cy="1058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6E4B80A-8E3D-3723-95B6-66D203A43219}"/>
                  </a:ext>
                </a:extLst>
              </p:cNvPr>
              <p:cNvSpPr txBox="1"/>
              <p:nvPr/>
            </p:nvSpPr>
            <p:spPr>
              <a:xfrm>
                <a:off x="6272145" y="4765228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6E4B80A-8E3D-3723-95B6-66D203A4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45" y="4765228"/>
                <a:ext cx="443141" cy="215444"/>
              </a:xfrm>
              <a:prstGeom prst="rect">
                <a:avLst/>
              </a:prstGeom>
              <a:blipFill>
                <a:blip r:embed="rId5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肘形连接符 146">
            <a:extLst>
              <a:ext uri="{FF2B5EF4-FFF2-40B4-BE49-F238E27FC236}">
                <a16:creationId xmlns:a16="http://schemas.microsoft.com/office/drawing/2014/main" id="{BAD35453-FCF1-21C3-5CF3-E71153BEF5DA}"/>
              </a:ext>
            </a:extLst>
          </p:cNvPr>
          <p:cNvCxnSpPr>
            <a:cxnSpLocks/>
            <a:stCxn id="97" idx="4"/>
            <a:endCxn id="112" idx="6"/>
          </p:cNvCxnSpPr>
          <p:nvPr/>
        </p:nvCxnSpPr>
        <p:spPr>
          <a:xfrm rot="5400000">
            <a:off x="6400344" y="4420835"/>
            <a:ext cx="990506" cy="274845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980C384-76FB-3F30-608D-736FD6A7CADD}"/>
                  </a:ext>
                </a:extLst>
              </p:cNvPr>
              <p:cNvSpPr txBox="1"/>
              <p:nvPr/>
            </p:nvSpPr>
            <p:spPr>
              <a:xfrm>
                <a:off x="6650510" y="4851435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980C384-76FB-3F30-608D-736FD6A7C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10" y="4851435"/>
                <a:ext cx="476797" cy="21544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AA319A78-ABEB-BAB0-3F22-2C14D6532DFA}"/>
              </a:ext>
            </a:extLst>
          </p:cNvPr>
          <p:cNvCxnSpPr>
            <a:cxnSpLocks/>
            <a:stCxn id="97" idx="4"/>
            <a:endCxn id="101" idx="7"/>
          </p:cNvCxnSpPr>
          <p:nvPr/>
        </p:nvCxnSpPr>
        <p:spPr>
          <a:xfrm flipH="1">
            <a:off x="6730253" y="4063004"/>
            <a:ext cx="302766" cy="1958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7DFA3127-A215-94C9-BDBD-189D209F958C}"/>
              </a:ext>
            </a:extLst>
          </p:cNvPr>
          <p:cNvCxnSpPr>
            <a:cxnSpLocks/>
            <a:stCxn id="10" idx="4"/>
            <a:endCxn id="84" idx="0"/>
          </p:cNvCxnSpPr>
          <p:nvPr/>
        </p:nvCxnSpPr>
        <p:spPr>
          <a:xfrm rot="5400000" flipH="1" flipV="1">
            <a:off x="5193031" y="2679595"/>
            <a:ext cx="778825" cy="2436241"/>
          </a:xfrm>
          <a:prstGeom prst="bentConnector5">
            <a:avLst>
              <a:gd name="adj1" fmla="val -29352"/>
              <a:gd name="adj2" fmla="val 41997"/>
              <a:gd name="adj3" fmla="val 138018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15039177-1770-F781-59F9-A271918F8665}"/>
              </a:ext>
            </a:extLst>
          </p:cNvPr>
          <p:cNvCxnSpPr>
            <a:cxnSpLocks/>
            <a:stCxn id="23" idx="4"/>
            <a:endCxn id="84" idx="2"/>
          </p:cNvCxnSpPr>
          <p:nvPr/>
        </p:nvCxnSpPr>
        <p:spPr>
          <a:xfrm rot="5400000" flipH="1" flipV="1">
            <a:off x="4257485" y="3223689"/>
            <a:ext cx="2067807" cy="2827693"/>
          </a:xfrm>
          <a:prstGeom prst="bentConnector4">
            <a:avLst>
              <a:gd name="adj1" fmla="val -11055"/>
              <a:gd name="adj2" fmla="val 59695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A8F5EE2-AEBC-409D-5167-79C53EA55024}"/>
                  </a:ext>
                </a:extLst>
              </p:cNvPr>
              <p:cNvSpPr txBox="1"/>
              <p:nvPr/>
            </p:nvSpPr>
            <p:spPr>
              <a:xfrm>
                <a:off x="6552475" y="6381664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A8F5EE2-AEBC-409D-5167-79C53EA5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75" y="6381664"/>
                <a:ext cx="1306829" cy="21544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C54F076-0B1D-3DB8-2D19-9272A1D8D003}"/>
                  </a:ext>
                </a:extLst>
              </p:cNvPr>
              <p:cNvSpPr/>
              <p:nvPr/>
            </p:nvSpPr>
            <p:spPr>
              <a:xfrm>
                <a:off x="7120517" y="581096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C54F076-0B1D-3DB8-2D19-9272A1D8D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17" y="5810963"/>
                <a:ext cx="190657" cy="190657"/>
              </a:xfrm>
              <a:prstGeom prst="ellipse">
                <a:avLst/>
              </a:prstGeom>
              <a:blipFill>
                <a:blip r:embed="rId54"/>
                <a:stretch>
                  <a:fillRect l="-1250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BCD1B06-ECEC-3D1D-5D06-62336EF2944A}"/>
                  </a:ext>
                </a:extLst>
              </p:cNvPr>
              <p:cNvSpPr/>
              <p:nvPr/>
            </p:nvSpPr>
            <p:spPr>
              <a:xfrm>
                <a:off x="6940061" y="6220226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BCD1B06-ECEC-3D1D-5D06-62336EF29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61" y="6220226"/>
                <a:ext cx="549690" cy="182605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4DD947F3-F251-0A11-3A53-2A2DE29E3EDA}"/>
              </a:ext>
            </a:extLst>
          </p:cNvPr>
          <p:cNvCxnSpPr>
            <a:cxnSpLocks/>
            <a:stCxn id="208" idx="4"/>
            <a:endCxn id="209" idx="0"/>
          </p:cNvCxnSpPr>
          <p:nvPr/>
        </p:nvCxnSpPr>
        <p:spPr>
          <a:xfrm flipH="1">
            <a:off x="7214906" y="6001620"/>
            <a:ext cx="940" cy="2186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B469D1BB-B6F7-B33D-6D54-DAE3DA71F33F}"/>
              </a:ext>
            </a:extLst>
          </p:cNvPr>
          <p:cNvCxnSpPr>
            <a:cxnSpLocks/>
            <a:stCxn id="116" idx="4"/>
            <a:endCxn id="208" idx="1"/>
          </p:cNvCxnSpPr>
          <p:nvPr/>
        </p:nvCxnSpPr>
        <p:spPr>
          <a:xfrm>
            <a:off x="6662845" y="5480351"/>
            <a:ext cx="485593" cy="3585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>
            <a:extLst>
              <a:ext uri="{FF2B5EF4-FFF2-40B4-BE49-F238E27FC236}">
                <a16:creationId xmlns:a16="http://schemas.microsoft.com/office/drawing/2014/main" id="{3D97D694-649C-3203-F5CF-EC2E058739D2}"/>
              </a:ext>
            </a:extLst>
          </p:cNvPr>
          <p:cNvCxnSpPr>
            <a:cxnSpLocks/>
            <a:stCxn id="191" idx="4"/>
            <a:endCxn id="208" idx="6"/>
          </p:cNvCxnSpPr>
          <p:nvPr/>
        </p:nvCxnSpPr>
        <p:spPr>
          <a:xfrm rot="5400000">
            <a:off x="4957474" y="2817628"/>
            <a:ext cx="5442364" cy="734964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DCD32551-753E-5FE5-67FE-CEEE1C5E9B63}"/>
                  </a:ext>
                </a:extLst>
              </p:cNvPr>
              <p:cNvSpPr/>
              <p:nvPr/>
            </p:nvSpPr>
            <p:spPr>
              <a:xfrm>
                <a:off x="3538952" y="1468600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DCD32551-753E-5FE5-67FE-CEEE1C5E9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52" y="1468600"/>
                <a:ext cx="190657" cy="190657"/>
              </a:xfrm>
              <a:prstGeom prst="ellipse">
                <a:avLst/>
              </a:prstGeom>
              <a:blipFill>
                <a:blip r:embed="rId56"/>
                <a:stretch>
                  <a:fillRect l="-37500" r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E8332665-3774-2B24-2CBC-43FAE897190A}"/>
                  </a:ext>
                </a:extLst>
              </p:cNvPr>
              <p:cNvSpPr txBox="1"/>
              <p:nvPr/>
            </p:nvSpPr>
            <p:spPr>
              <a:xfrm>
                <a:off x="7598875" y="5695976"/>
                <a:ext cx="4446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E8332665-3774-2B24-2CBC-43FAE8971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75" y="5695976"/>
                <a:ext cx="444668" cy="21544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B8D90B3-C8F6-7123-BF7C-0AECEEFA0AAA}"/>
                  </a:ext>
                </a:extLst>
              </p:cNvPr>
              <p:cNvSpPr txBox="1"/>
              <p:nvPr/>
            </p:nvSpPr>
            <p:spPr>
              <a:xfrm>
                <a:off x="3506622" y="316132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B8D90B3-C8F6-7123-BF7C-0AECEEFA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22" y="3161322"/>
                <a:ext cx="388813" cy="215444"/>
              </a:xfrm>
              <a:prstGeom prst="rect">
                <a:avLst/>
              </a:prstGeom>
              <a:blipFill>
                <a:blip r:embed="rId5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F09567-C51F-D146-6FB1-F4A38CFB1A54}"/>
                  </a:ext>
                </a:extLst>
              </p:cNvPr>
              <p:cNvSpPr txBox="1"/>
              <p:nvPr/>
            </p:nvSpPr>
            <p:spPr>
              <a:xfrm>
                <a:off x="4302789" y="315638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F09567-C51F-D146-6FB1-F4A38CFB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89" y="3156385"/>
                <a:ext cx="388813" cy="215444"/>
              </a:xfrm>
              <a:prstGeom prst="rect">
                <a:avLst/>
              </a:prstGeom>
              <a:blipFill>
                <a:blip r:embed="rId59"/>
                <a:stretch>
                  <a:fillRect r="-2187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5A93F553-D55D-E1CE-9C20-7205249A8097}"/>
                  </a:ext>
                </a:extLst>
              </p:cNvPr>
              <p:cNvSpPr txBox="1"/>
              <p:nvPr/>
            </p:nvSpPr>
            <p:spPr>
              <a:xfrm>
                <a:off x="5546188" y="360177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5A93F553-D55D-E1CE-9C20-7205249A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88" y="3601771"/>
                <a:ext cx="388813" cy="215444"/>
              </a:xfrm>
              <a:prstGeom prst="rect">
                <a:avLst/>
              </a:prstGeom>
              <a:blipFill>
                <a:blip r:embed="rId6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4CA8E8E0-4D50-BE8B-1BE6-F177DF66A7CB}"/>
                  </a:ext>
                </a:extLst>
              </p:cNvPr>
              <p:cNvSpPr txBox="1"/>
              <p:nvPr/>
            </p:nvSpPr>
            <p:spPr>
              <a:xfrm>
                <a:off x="5370167" y="327882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4CA8E8E0-4D50-BE8B-1BE6-F177DF66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7" y="3278828"/>
                <a:ext cx="388813" cy="215444"/>
              </a:xfrm>
              <a:prstGeom prst="rect">
                <a:avLst/>
              </a:prstGeom>
              <a:blipFill>
                <a:blip r:embed="rId61"/>
                <a:stretch>
                  <a:fillRect r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87A4AD2D-7D79-D3FC-4399-2AE2FCF15854}"/>
                  </a:ext>
                </a:extLst>
              </p:cNvPr>
              <p:cNvSpPr txBox="1"/>
              <p:nvPr/>
            </p:nvSpPr>
            <p:spPr>
              <a:xfrm>
                <a:off x="4296344" y="381089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87A4AD2D-7D79-D3FC-4399-2AE2FCF1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344" y="3810894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BC954241-D7E4-C1BC-CE5B-7768DED22E42}"/>
                  </a:ext>
                </a:extLst>
              </p:cNvPr>
              <p:cNvSpPr txBox="1"/>
              <p:nvPr/>
            </p:nvSpPr>
            <p:spPr>
              <a:xfrm>
                <a:off x="3902902" y="415897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BC954241-D7E4-C1BC-CE5B-7768DED2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02" y="4158970"/>
                <a:ext cx="388813" cy="215444"/>
              </a:xfrm>
              <a:prstGeom prst="rect">
                <a:avLst/>
              </a:prstGeom>
              <a:blipFill>
                <a:blip r:embed="rId6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6302A28F-5E80-FC27-B968-B0DB495CE0B5}"/>
                  </a:ext>
                </a:extLst>
              </p:cNvPr>
              <p:cNvSpPr txBox="1"/>
              <p:nvPr/>
            </p:nvSpPr>
            <p:spPr>
              <a:xfrm>
                <a:off x="4387042" y="4319977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6302A28F-5E80-FC27-B968-B0DB495C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2" y="4319977"/>
                <a:ext cx="388813" cy="215444"/>
              </a:xfrm>
              <a:prstGeom prst="rect">
                <a:avLst/>
              </a:prstGeom>
              <a:blipFill>
                <a:blip r:embed="rId6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A1FFC141-BA04-DE1D-0CFD-3B96C8782774}"/>
                  </a:ext>
                </a:extLst>
              </p:cNvPr>
              <p:cNvSpPr txBox="1"/>
              <p:nvPr/>
            </p:nvSpPr>
            <p:spPr>
              <a:xfrm>
                <a:off x="4016772" y="531817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A1FFC141-BA04-DE1D-0CFD-3B96C878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72" y="5318173"/>
                <a:ext cx="388813" cy="215444"/>
              </a:xfrm>
              <a:prstGeom prst="rect">
                <a:avLst/>
              </a:prstGeom>
              <a:blipFill>
                <a:blip r:embed="rId6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A5CB70B8-2B77-4968-131F-DF91A929787E}"/>
                  </a:ext>
                </a:extLst>
              </p:cNvPr>
              <p:cNvSpPr txBox="1"/>
              <p:nvPr/>
            </p:nvSpPr>
            <p:spPr>
              <a:xfrm>
                <a:off x="6472916" y="329217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A5CB70B8-2B77-4968-131F-DF91A929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16" y="3292173"/>
                <a:ext cx="388813" cy="215444"/>
              </a:xfrm>
              <a:prstGeom prst="rect">
                <a:avLst/>
              </a:prstGeom>
              <a:blipFill>
                <a:blip r:embed="rId6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EB36294A-8D39-1A93-6FDB-34275A0C9F86}"/>
                  </a:ext>
                </a:extLst>
              </p:cNvPr>
              <p:cNvSpPr txBox="1"/>
              <p:nvPr/>
            </p:nvSpPr>
            <p:spPr>
              <a:xfrm>
                <a:off x="6300570" y="339896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EB36294A-8D39-1A93-6FDB-34275A0C9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70" y="3398961"/>
                <a:ext cx="388813" cy="215444"/>
              </a:xfrm>
              <a:prstGeom prst="rect">
                <a:avLst/>
              </a:prstGeom>
              <a:blipFill>
                <a:blip r:embed="rId6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5CED397F-D34A-2A9E-DDE4-D359358287D4}"/>
                  </a:ext>
                </a:extLst>
              </p:cNvPr>
              <p:cNvSpPr txBox="1"/>
              <p:nvPr/>
            </p:nvSpPr>
            <p:spPr>
              <a:xfrm>
                <a:off x="6558250" y="3957666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5CED397F-D34A-2A9E-DDE4-D3593582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50" y="3957666"/>
                <a:ext cx="476797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35190A-9AD5-97AD-6897-D99297849BB3}"/>
                  </a:ext>
                </a:extLst>
              </p:cNvPr>
              <p:cNvSpPr txBox="1"/>
              <p:nvPr/>
            </p:nvSpPr>
            <p:spPr>
              <a:xfrm>
                <a:off x="6006290" y="4028889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35190A-9AD5-97AD-6897-D9929784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90" y="4028889"/>
                <a:ext cx="476797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8D41328-6D01-5DCE-8317-9E3668C347B9}"/>
                  </a:ext>
                </a:extLst>
              </p:cNvPr>
              <p:cNvSpPr txBox="1"/>
              <p:nvPr/>
            </p:nvSpPr>
            <p:spPr>
              <a:xfrm>
                <a:off x="6412201" y="5499119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8D41328-6D01-5DCE-8317-9E3668C3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01" y="5499119"/>
                <a:ext cx="443141" cy="215444"/>
              </a:xfrm>
              <a:prstGeom prst="rect">
                <a:avLst/>
              </a:prstGeom>
              <a:blipFill>
                <a:blip r:embed="rId7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CD275E3-7518-0ECE-118B-9E3D2DCCA039}"/>
                  </a:ext>
                </a:extLst>
              </p:cNvPr>
              <p:cNvSpPr txBox="1"/>
              <p:nvPr/>
            </p:nvSpPr>
            <p:spPr>
              <a:xfrm>
                <a:off x="6758296" y="5798570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CD275E3-7518-0ECE-118B-9E3D2DCC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296" y="5798570"/>
                <a:ext cx="443141" cy="215444"/>
              </a:xfrm>
              <a:prstGeom prst="rect">
                <a:avLst/>
              </a:prstGeom>
              <a:blipFill>
                <a:blip r:embed="rId7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5130550B-E863-7766-08D9-2A61CE2B4693}"/>
                  </a:ext>
                </a:extLst>
              </p:cNvPr>
              <p:cNvSpPr txBox="1"/>
              <p:nvPr/>
            </p:nvSpPr>
            <p:spPr>
              <a:xfrm>
                <a:off x="6469484" y="2871580"/>
                <a:ext cx="4553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5130550B-E863-7766-08D9-2A61CE2B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84" y="2871580"/>
                <a:ext cx="455314" cy="215444"/>
              </a:xfrm>
              <a:prstGeom prst="rect">
                <a:avLst/>
              </a:prstGeom>
              <a:blipFill>
                <a:blip r:embed="rId72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A29CDA7-77D0-F683-137A-0C7C88599963}"/>
                  </a:ext>
                </a:extLst>
              </p:cNvPr>
              <p:cNvSpPr/>
              <p:nvPr/>
            </p:nvSpPr>
            <p:spPr>
              <a:xfrm>
                <a:off x="6205029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A29CDA7-77D0-F683-137A-0C7C88599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29" y="281323"/>
                <a:ext cx="549690" cy="182605"/>
              </a:xfrm>
              <a:prstGeom prst="ellipse">
                <a:avLst/>
              </a:prstGeom>
              <a:blipFill>
                <a:blip r:embed="rId7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0C97168-C9E4-9BCB-4BB1-FE9D9130CAFC}"/>
                  </a:ext>
                </a:extLst>
              </p:cNvPr>
              <p:cNvSpPr/>
              <p:nvPr/>
            </p:nvSpPr>
            <p:spPr>
              <a:xfrm>
                <a:off x="7076439" y="3499335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0C97168-C9E4-9BCB-4BB1-FE9D9130C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39" y="3499335"/>
                <a:ext cx="190657" cy="190657"/>
              </a:xfrm>
              <a:prstGeom prst="ellipse">
                <a:avLst/>
              </a:prstGeom>
              <a:blipFill>
                <a:blip r:embed="rId7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F87FD40-0EC8-93AC-8C0F-1959F31F2636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6479874" y="463928"/>
            <a:ext cx="624486" cy="30633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0E0E44D-DE2C-B7F1-A035-2EA17ABD4006}"/>
              </a:ext>
            </a:extLst>
          </p:cNvPr>
          <p:cNvCxnSpPr>
            <a:cxnSpLocks/>
            <a:stCxn id="190" idx="4"/>
            <a:endCxn id="4" idx="0"/>
          </p:cNvCxnSpPr>
          <p:nvPr/>
        </p:nvCxnSpPr>
        <p:spPr>
          <a:xfrm>
            <a:off x="7171767" y="463928"/>
            <a:ext cx="1" cy="30354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9CBA971-B5C4-C152-4BA6-B21706C1D2AF}"/>
                  </a:ext>
                </a:extLst>
              </p:cNvPr>
              <p:cNvSpPr txBox="1"/>
              <p:nvPr/>
            </p:nvSpPr>
            <p:spPr>
              <a:xfrm>
                <a:off x="4923095" y="469148"/>
                <a:ext cx="10505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9CBA971-B5C4-C152-4BA6-B21706C1D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95" y="469148"/>
                <a:ext cx="1050512" cy="21544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79FFB6-16B8-382C-4B98-EC07F66CD0C2}"/>
                  </a:ext>
                </a:extLst>
              </p:cNvPr>
              <p:cNvSpPr txBox="1"/>
              <p:nvPr/>
            </p:nvSpPr>
            <p:spPr>
              <a:xfrm>
                <a:off x="7114675" y="721586"/>
                <a:ext cx="595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79FFB6-16B8-382C-4B98-EC07F66CD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675" y="721586"/>
                <a:ext cx="595624" cy="215444"/>
              </a:xfrm>
              <a:prstGeom prst="rect">
                <a:avLst/>
              </a:prstGeom>
              <a:blipFill>
                <a:blip r:embed="rId7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643D349-7E9F-6FA0-EB19-316E07A934C9}"/>
                  </a:ext>
                </a:extLst>
              </p:cNvPr>
              <p:cNvSpPr txBox="1"/>
              <p:nvPr/>
            </p:nvSpPr>
            <p:spPr>
              <a:xfrm>
                <a:off x="7176795" y="327721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643D349-7E9F-6FA0-EB19-316E07A9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95" y="3277213"/>
                <a:ext cx="388813" cy="215444"/>
              </a:xfrm>
              <a:prstGeom prst="rect">
                <a:avLst/>
              </a:prstGeom>
              <a:blipFill>
                <a:blip r:embed="rId76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A34F1B3-4635-7A4D-15C2-7C422456A846}"/>
                  </a:ext>
                </a:extLst>
              </p:cNvPr>
              <p:cNvSpPr txBox="1"/>
              <p:nvPr/>
            </p:nvSpPr>
            <p:spPr>
              <a:xfrm>
                <a:off x="6272145" y="5061811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A34F1B3-4635-7A4D-15C2-7C422456A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45" y="5061811"/>
                <a:ext cx="443141" cy="215444"/>
              </a:xfrm>
              <a:prstGeom prst="rect">
                <a:avLst/>
              </a:prstGeom>
              <a:blipFill>
                <a:blip r:embed="rId5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7ED38A3-92ED-D793-1871-0401D0AD390C}"/>
              </a:ext>
            </a:extLst>
          </p:cNvPr>
          <p:cNvCxnSpPr>
            <a:cxnSpLocks/>
            <a:stCxn id="4" idx="4"/>
            <a:endCxn id="97" idx="7"/>
          </p:cNvCxnSpPr>
          <p:nvPr/>
        </p:nvCxnSpPr>
        <p:spPr>
          <a:xfrm flipH="1">
            <a:off x="7100426" y="3689992"/>
            <a:ext cx="71342" cy="2102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EF93A2-2A0B-DD7A-1981-90E7E8330C83}"/>
                  </a:ext>
                </a:extLst>
              </p:cNvPr>
              <p:cNvSpPr txBox="1"/>
              <p:nvPr/>
            </p:nvSpPr>
            <p:spPr>
              <a:xfrm>
                <a:off x="6738494" y="327721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EF93A2-2A0B-DD7A-1981-90E7E833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94" y="3277213"/>
                <a:ext cx="388813" cy="21544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8D7B4BC-609E-EFC5-AC0E-5E1ADA52E54F}"/>
              </a:ext>
            </a:extLst>
          </p:cNvPr>
          <p:cNvGrpSpPr/>
          <p:nvPr/>
        </p:nvGrpSpPr>
        <p:grpSpPr>
          <a:xfrm>
            <a:off x="8397204" y="3476049"/>
            <a:ext cx="3245774" cy="2336635"/>
            <a:chOff x="8049611" y="579690"/>
            <a:chExt cx="3611960" cy="2652932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E856EA-CE62-DCC5-8244-AAAD5A07869E}"/>
                </a:ext>
              </a:extLst>
            </p:cNvPr>
            <p:cNvGrpSpPr/>
            <p:nvPr/>
          </p:nvGrpSpPr>
          <p:grpSpPr>
            <a:xfrm>
              <a:off x="8528059" y="1574672"/>
              <a:ext cx="351446" cy="1619125"/>
              <a:chOff x="7124883" y="3222226"/>
              <a:chExt cx="351446" cy="161912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8DB7879-4B1D-1650-AA5C-C5A9982D8335}"/>
                  </a:ext>
                </a:extLst>
              </p:cNvPr>
              <p:cNvSpPr/>
              <p:nvPr/>
            </p:nvSpPr>
            <p:spPr>
              <a:xfrm>
                <a:off x="7161749" y="3257432"/>
                <a:ext cx="295858" cy="1583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CBE2BE0-B07D-5AA0-940C-9646B01BB224}"/>
                  </a:ext>
                </a:extLst>
              </p:cNvPr>
              <p:cNvSpPr/>
              <p:nvPr/>
            </p:nvSpPr>
            <p:spPr>
              <a:xfrm>
                <a:off x="7161749" y="3262405"/>
                <a:ext cx="295858" cy="150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767F79C7-3886-29F0-BF6E-4C44F004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7124883" y="3222226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767F79C7-3886-29F0-BF6E-4C44F00413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4883" y="3222226"/>
                    <a:ext cx="351446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13607C76-A230-0A67-0E6D-565D9DD449D1}"/>
                </a:ext>
              </a:extLst>
            </p:cNvPr>
            <p:cNvGrpSpPr/>
            <p:nvPr/>
          </p:nvGrpSpPr>
          <p:grpSpPr>
            <a:xfrm>
              <a:off x="8879505" y="914080"/>
              <a:ext cx="2349612" cy="622150"/>
              <a:chOff x="7701292" y="2480815"/>
              <a:chExt cx="2349612" cy="62215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B6249C1-A83D-2659-0771-EDFEA8693D2A}"/>
                  </a:ext>
                </a:extLst>
              </p:cNvPr>
              <p:cNvSpPr/>
              <p:nvPr/>
            </p:nvSpPr>
            <p:spPr>
              <a:xfrm>
                <a:off x="7748863" y="2836695"/>
                <a:ext cx="2302041" cy="266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16A7A02-187F-06EF-0F02-3488CC367F2A}"/>
                  </a:ext>
                </a:extLst>
              </p:cNvPr>
              <p:cNvSpPr/>
              <p:nvPr/>
            </p:nvSpPr>
            <p:spPr>
              <a:xfrm>
                <a:off x="7748863" y="2836695"/>
                <a:ext cx="225904" cy="2662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412D5C3-06F1-5960-071C-E1FC3F1013F7}"/>
                  </a:ext>
                </a:extLst>
              </p:cNvPr>
              <p:cNvSpPr/>
              <p:nvPr/>
            </p:nvSpPr>
            <p:spPr>
              <a:xfrm>
                <a:off x="7974767" y="2836695"/>
                <a:ext cx="225904" cy="2662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E36F8554-8233-B418-0ED6-1368B2413C0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1292" y="2844443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 xmlns="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E36F8554-8233-B418-0ED6-1368B2413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292" y="2844443"/>
                    <a:ext cx="351446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6ADB6F00-FA44-C136-E29F-4206A5E1A02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9491" y="2858087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6ADB6F00-FA44-C136-E29F-4206A5E1A0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9491" y="2858087"/>
                    <a:ext cx="351446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3C04380-E876-38CD-5270-1773CAA1B049}"/>
                  </a:ext>
                </a:extLst>
              </p:cNvPr>
              <p:cNvSpPr/>
              <p:nvPr/>
            </p:nvSpPr>
            <p:spPr>
              <a:xfrm>
                <a:off x="7748863" y="2480815"/>
                <a:ext cx="2302041" cy="266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BED07BE-146D-0371-04B8-C3ADEE9706CD}"/>
                  </a:ext>
                </a:extLst>
              </p:cNvPr>
              <p:cNvSpPr/>
              <p:nvPr/>
            </p:nvSpPr>
            <p:spPr>
              <a:xfrm>
                <a:off x="7748863" y="2480815"/>
                <a:ext cx="225904" cy="2662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9BD47A4-D3B4-C7B0-EEDB-B6845AEFFE2F}"/>
                  </a:ext>
                </a:extLst>
              </p:cNvPr>
              <p:cNvSpPr/>
              <p:nvPr/>
            </p:nvSpPr>
            <p:spPr>
              <a:xfrm>
                <a:off x="7974767" y="2480815"/>
                <a:ext cx="225904" cy="2662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FA0084CB-9F7F-06E5-001F-4BF24BDD1F8D}"/>
                      </a:ext>
                    </a:extLst>
                  </p:cNvPr>
                  <p:cNvSpPr txBox="1"/>
                  <p:nvPr/>
                </p:nvSpPr>
                <p:spPr>
                  <a:xfrm>
                    <a:off x="7701292" y="2488563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FA0084CB-9F7F-06E5-001F-4BF24BDD1F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292" y="2488563"/>
                    <a:ext cx="351446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4F23D8AF-550B-077B-6A9D-3DB42BF5F605}"/>
                      </a:ext>
                    </a:extLst>
                  </p:cNvPr>
                  <p:cNvSpPr txBox="1"/>
                  <p:nvPr/>
                </p:nvSpPr>
                <p:spPr>
                  <a:xfrm>
                    <a:off x="7919491" y="2502207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4F23D8AF-550B-077B-6A9D-3DB42BF5F6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9491" y="2502207"/>
                    <a:ext cx="351446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38F02C3-0EC5-A0C1-7410-E099A0DE50A4}"/>
                </a:ext>
              </a:extLst>
            </p:cNvPr>
            <p:cNvGrpSpPr/>
            <p:nvPr/>
          </p:nvGrpSpPr>
          <p:grpSpPr>
            <a:xfrm>
              <a:off x="11310125" y="1574672"/>
              <a:ext cx="351446" cy="1617742"/>
              <a:chOff x="10169776" y="3255521"/>
              <a:chExt cx="351446" cy="1617742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E898835-ACF3-8208-72DA-BF9896125CC4}"/>
                  </a:ext>
                </a:extLst>
              </p:cNvPr>
              <p:cNvSpPr/>
              <p:nvPr/>
            </p:nvSpPr>
            <p:spPr>
              <a:xfrm>
                <a:off x="10207251" y="3289344"/>
                <a:ext cx="295858" cy="1583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145D7F1-9915-37BA-4BB1-593EBAD3AD4E}"/>
                  </a:ext>
                </a:extLst>
              </p:cNvPr>
              <p:cNvSpPr/>
              <p:nvPr/>
            </p:nvSpPr>
            <p:spPr>
              <a:xfrm>
                <a:off x="10207251" y="3286822"/>
                <a:ext cx="295858" cy="150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5DFC6E12-1C58-A605-087C-8650743AA1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9776" y="3255521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 xmlns="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5DFC6E12-1C58-A605-087C-8650743AA1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9776" y="3255521"/>
                    <a:ext cx="351446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CA7AE71-BF0B-00B8-83CF-7B0C24D0FE6E}"/>
                </a:ext>
              </a:extLst>
            </p:cNvPr>
            <p:cNvGrpSpPr/>
            <p:nvPr/>
          </p:nvGrpSpPr>
          <p:grpSpPr>
            <a:xfrm>
              <a:off x="8909256" y="579690"/>
              <a:ext cx="2297356" cy="276999"/>
              <a:chOff x="7922302" y="4196437"/>
              <a:chExt cx="2297356" cy="276999"/>
            </a:xfrm>
          </p:grpSpPr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F3C8DB9-0DF2-1C88-F8EF-1A07CC1FBEED}"/>
                  </a:ext>
                </a:extLst>
              </p:cNvPr>
              <p:cNvCxnSpPr/>
              <p:nvPr/>
            </p:nvCxnSpPr>
            <p:spPr>
              <a:xfrm>
                <a:off x="7922302" y="4472019"/>
                <a:ext cx="2136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D922027C-6051-813D-7B44-AD9B463CDEF3}"/>
                      </a:ext>
                    </a:extLst>
                  </p:cNvPr>
                  <p:cNvSpPr txBox="1"/>
                  <p:nvPr/>
                </p:nvSpPr>
                <p:spPr>
                  <a:xfrm>
                    <a:off x="9305257" y="4196437"/>
                    <a:ext cx="91440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2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D922027C-6051-813D-7B44-AD9B463CDE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5257" y="4196437"/>
                    <a:ext cx="91440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C251979D-BCA3-3C7C-C299-57DB39ED3622}"/>
                </a:ext>
              </a:extLst>
            </p:cNvPr>
            <p:cNvCxnSpPr>
              <a:cxnSpLocks/>
            </p:cNvCxnSpPr>
            <p:nvPr/>
          </p:nvCxnSpPr>
          <p:spPr>
            <a:xfrm>
              <a:off x="8469222" y="1601239"/>
              <a:ext cx="0" cy="1631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1604D39-5B64-26F6-7E70-387AC870D53A}"/>
                    </a:ext>
                  </a:extLst>
                </p:cNvPr>
                <p:cNvSpPr txBox="1"/>
                <p:nvPr/>
              </p:nvSpPr>
              <p:spPr>
                <a:xfrm>
                  <a:off x="8049611" y="1514216"/>
                  <a:ext cx="483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1604D39-5B64-26F6-7E70-387AC870D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11" y="1514216"/>
                  <a:ext cx="48332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5A6F40-6387-A3F4-C626-A97C767F65CB}"/>
                  </a:ext>
                </a:extLst>
              </p:cNvPr>
              <p:cNvSpPr txBox="1"/>
              <p:nvPr/>
            </p:nvSpPr>
            <p:spPr>
              <a:xfrm>
                <a:off x="2588172" y="638171"/>
                <a:ext cx="4126330" cy="5101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qs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ks</m:t>
                    </m:r>
                    <m:r>
                      <a:rPr kumimoji="1" lang="en-US" altLang="zh-CN" sz="12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</a:p>
              <a:p>
                <a:r>
                  <a:rPr kumimoji="1" lang="zh-CN" altLang="en-US" sz="12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𝑑𝑜𝑡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sz="120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 b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endParaRPr kumimoji="1" lang="en-US" altLang="zh-CN" sz="1200" u="sn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 i="1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max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kumimoji="1" lang="en-US" altLang="zh-CN" sz="1200" b="0"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 b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1200" b="0">
                  <a:latin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endParaRPr kumimoji="1" lang="en-US" altLang="zh-CN" sz="1200" u="sn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 i="1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sum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endParaRPr kumimoji="1" lang="en-US" altLang="zh-CN" sz="1200" b="0"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foreach(</a:t>
                </a:r>
                <a14:m>
                  <m:oMath xmlns:m="http://schemas.openxmlformats.org/officeDocument/2006/math">
                    <m:r>
                      <a:rPr kumimoji="1" lang="en-US" altLang="zh-CN" sz="12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𝑣𝑠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endParaRPr kumimoji="1" lang="en-US" altLang="zh-CN" sz="1200" b="0">
                  <a:cs typeface="Calibri" panose="020F0502020204030204" pitchFamily="34" charset="0"/>
                </a:endParaRPr>
              </a:p>
              <a:p>
                <a:r>
                  <a:rPr kumimoji="1" lang="zh-CN" altLang="en-US" sz="1200" b="0"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 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en-US" altLang="zh-CN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endParaRPr kumimoji="1"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r>
                      <a:rPr kumimoji="1" lang="en-US" altLang="zh-CN" sz="12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sum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5A6F40-6387-A3F4-C626-A97C767F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72" y="638171"/>
                <a:ext cx="4126330" cy="5101909"/>
              </a:xfrm>
              <a:prstGeom prst="rect">
                <a:avLst/>
              </a:prstGeom>
              <a:blipFill>
                <a:blip r:embed="rId11"/>
                <a:stretch>
                  <a:fillRect l="-308" t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ADA54FE-D48D-7A18-A2E4-BF80F02DCAF8}"/>
              </a:ext>
            </a:extLst>
          </p:cNvPr>
          <p:cNvSpPr/>
          <p:nvPr/>
        </p:nvSpPr>
        <p:spPr>
          <a:xfrm>
            <a:off x="2653512" y="980496"/>
            <a:ext cx="2959814" cy="485704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F2E9A-668C-BDDA-C67F-24A5EF522F8C}"/>
                  </a:ext>
                </a:extLst>
              </p:cNvPr>
              <p:cNvSpPr txBox="1"/>
              <p:nvPr/>
            </p:nvSpPr>
            <p:spPr>
              <a:xfrm>
                <a:off x="2214321" y="620332"/>
                <a:ext cx="48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F2E9A-668C-BDDA-C67F-24A5EF522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21" y="620332"/>
                <a:ext cx="48332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401CCF-82DE-EA1E-B162-A1E3F5093B40}"/>
                  </a:ext>
                </a:extLst>
              </p:cNvPr>
              <p:cNvSpPr txBox="1"/>
              <p:nvPr/>
            </p:nvSpPr>
            <p:spPr>
              <a:xfrm>
                <a:off x="2214321" y="934334"/>
                <a:ext cx="48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401CCF-82DE-EA1E-B162-A1E3F509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21" y="934334"/>
                <a:ext cx="48332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06284D3-224F-1FA6-85E0-B8A009A698F0}"/>
              </a:ext>
            </a:extLst>
          </p:cNvPr>
          <p:cNvSpPr/>
          <p:nvPr/>
        </p:nvSpPr>
        <p:spPr>
          <a:xfrm>
            <a:off x="5409546" y="4019931"/>
            <a:ext cx="209262" cy="20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222EC5-1E35-11BD-9063-0DC062719820}"/>
              </a:ext>
            </a:extLst>
          </p:cNvPr>
          <p:cNvSpPr/>
          <p:nvPr/>
        </p:nvSpPr>
        <p:spPr>
          <a:xfrm>
            <a:off x="5409546" y="4768876"/>
            <a:ext cx="209262" cy="20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9F86B87-BE7E-1F6B-249A-47E2ECA5B386}"/>
              </a:ext>
            </a:extLst>
          </p:cNvPr>
          <p:cNvCxnSpPr>
            <a:cxnSpLocks/>
          </p:cNvCxnSpPr>
          <p:nvPr/>
        </p:nvCxnSpPr>
        <p:spPr>
          <a:xfrm>
            <a:off x="5636394" y="4623257"/>
            <a:ext cx="12700" cy="748945"/>
          </a:xfrm>
          <a:prstGeom prst="curvedConnector3">
            <a:avLst>
              <a:gd name="adj1" fmla="val 1737386"/>
            </a:avLst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3C604BB-C79A-703F-7562-22F671129E69}"/>
                  </a:ext>
                </a:extLst>
              </p:cNvPr>
              <p:cNvSpPr txBox="1"/>
              <p:nvPr/>
            </p:nvSpPr>
            <p:spPr>
              <a:xfrm>
                <a:off x="5880439" y="4644367"/>
                <a:ext cx="191799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, a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noticeable decrease in the size of the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output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3C604BB-C79A-703F-7562-22F67112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39" y="4644367"/>
                <a:ext cx="1917998" cy="738664"/>
              </a:xfrm>
              <a:prstGeom prst="rect">
                <a:avLst/>
              </a:prstGeom>
              <a:blipFill>
                <a:blip r:embed="rId13"/>
                <a:stretch>
                  <a:fillRect l="-1325" t="-1695" r="-1987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EC86F6B-264A-D3CC-DFC5-0F444641BD1E}"/>
              </a:ext>
            </a:extLst>
          </p:cNvPr>
          <p:cNvGrpSpPr/>
          <p:nvPr/>
        </p:nvGrpSpPr>
        <p:grpSpPr>
          <a:xfrm>
            <a:off x="8886523" y="916611"/>
            <a:ext cx="2718802" cy="2461597"/>
            <a:chOff x="6517209" y="1100022"/>
            <a:chExt cx="2718802" cy="2461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1C8A136-13E1-626A-8A02-199056F461A4}"/>
                    </a:ext>
                  </a:extLst>
                </p:cNvPr>
                <p:cNvSpPr txBox="1"/>
                <p:nvPr/>
              </p:nvSpPr>
              <p:spPr>
                <a:xfrm>
                  <a:off x="6517209" y="1736376"/>
                  <a:ext cx="358431" cy="1648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1C8A136-13E1-626A-8A02-199056F4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209" y="1736376"/>
                  <a:ext cx="358431" cy="1648400"/>
                </a:xfrm>
                <a:prstGeom prst="rect">
                  <a:avLst/>
                </a:prstGeom>
                <a:blipFill>
                  <a:blip r:embed="rId14"/>
                  <a:stretch>
                    <a:fillRect t="-763" b="-1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BEB8777-9403-2FB5-66CE-030EF6AA395C}"/>
                    </a:ext>
                  </a:extLst>
                </p:cNvPr>
                <p:cNvSpPr txBox="1"/>
                <p:nvPr/>
              </p:nvSpPr>
              <p:spPr>
                <a:xfrm>
                  <a:off x="7193617" y="1736376"/>
                  <a:ext cx="362599" cy="1648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BEB8777-9403-2FB5-66CE-030EF6AA3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617" y="1736376"/>
                  <a:ext cx="362599" cy="1648400"/>
                </a:xfrm>
                <a:prstGeom prst="rect">
                  <a:avLst/>
                </a:prstGeom>
                <a:blipFill>
                  <a:blip r:embed="rId15"/>
                  <a:stretch>
                    <a:fillRect t="-763" b="-1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91D3A1-75E3-7275-E392-CE839EF00DE3}"/>
                    </a:ext>
                  </a:extLst>
                </p:cNvPr>
                <p:cNvSpPr txBox="1"/>
                <p:nvPr/>
              </p:nvSpPr>
              <p:spPr>
                <a:xfrm>
                  <a:off x="6939122" y="2455085"/>
                  <a:ext cx="2276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91D3A1-75E3-7275-E392-CE839EF00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22" y="2455085"/>
                  <a:ext cx="22762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1053" t="-5882" r="-26316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9F69DE4-33FC-E5B5-3656-D62CE1D5BD23}"/>
                    </a:ext>
                  </a:extLst>
                </p:cNvPr>
                <p:cNvSpPr txBox="1"/>
                <p:nvPr/>
              </p:nvSpPr>
              <p:spPr>
                <a:xfrm>
                  <a:off x="7652782" y="2455085"/>
                  <a:ext cx="23564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9F69DE4-33FC-E5B5-3656-D62CE1D5B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782" y="2455085"/>
                  <a:ext cx="235641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0932DAC-EA3D-AD73-04D4-5919CF445860}"/>
                    </a:ext>
                  </a:extLst>
                </p:cNvPr>
                <p:cNvSpPr txBox="1"/>
                <p:nvPr/>
              </p:nvSpPr>
              <p:spPr>
                <a:xfrm>
                  <a:off x="7843226" y="1736376"/>
                  <a:ext cx="1161792" cy="18252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kumimoji="1" lang="zh-CN" alt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400" b="0" i="0" smtClean="0">
                                    <a:latin typeface="Cambria Math" panose="02040503050406030204" pitchFamily="18" charset="0"/>
                                  </a:rPr>
                                  <m:t>sum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400" b="0" i="0" smtClean="0">
                                    <a:latin typeface="Cambria Math" panose="02040503050406030204" pitchFamily="18" charset="0"/>
                                  </a:rPr>
                                  <m:t>sum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0932DAC-EA3D-AD73-04D4-5919CF445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226" y="1736376"/>
                  <a:ext cx="1161792" cy="1825243"/>
                </a:xfrm>
                <a:prstGeom prst="rect">
                  <a:avLst/>
                </a:prstGeom>
                <a:blipFill>
                  <a:blip r:embed="rId18"/>
                  <a:stretch>
                    <a:fillRect t="-1389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4250F5C-96E4-3964-2A9C-BA55E28BBAC7}"/>
                </a:ext>
              </a:extLst>
            </p:cNvPr>
            <p:cNvSpPr txBox="1"/>
            <p:nvPr/>
          </p:nvSpPr>
          <p:spPr>
            <a:xfrm>
              <a:off x="6746791" y="1100022"/>
              <a:ext cx="24892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b="1" i="0">
                  <a:latin typeface="+mj-lt"/>
                  <a:cs typeface="Calibri" panose="020F0502020204030204" pitchFamily="34" charset="0"/>
                </a:rPr>
                <a:t>：</a:t>
              </a:r>
              <a:r>
                <a:rPr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stands</a:t>
              </a:r>
              <a:r>
                <a:rPr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juxtaposition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28BEB57-B7AE-01F7-2EB0-6C4518026673}"/>
              </a:ext>
            </a:extLst>
          </p:cNvPr>
          <p:cNvGrpSpPr/>
          <p:nvPr/>
        </p:nvGrpSpPr>
        <p:grpSpPr>
          <a:xfrm>
            <a:off x="139115" y="602914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CB7679C-E1E0-7DE5-1022-C1B730C761A1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CB7679C-E1E0-7DE5-1022-C1B730C76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9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672C9411-DE0C-7F78-51DD-4F6DD7BA9096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672C9411-DE0C-7F78-51DD-4F6DD7BA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20"/>
                  <a:stretch>
                    <a:fillRect l="-23077" r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8275BF6-AF20-F41B-A919-922883BECF75}"/>
                </a:ext>
              </a:extLst>
            </p:cNvPr>
            <p:cNvCxnSpPr>
              <a:cxnSpLocks/>
              <a:stCxn id="11" idx="2"/>
              <a:endCxn id="8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0ACA156-C423-5932-E155-3B603E79CF8E}"/>
                    </a:ext>
                  </a:extLst>
                </p:cNvPr>
                <p:cNvSpPr/>
                <p:nvPr/>
              </p:nvSpPr>
              <p:spPr>
                <a:xfrm>
                  <a:off x="79154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𝒒</m:t>
                        </m:r>
                      </m:oMath>
                    </m:oMathPara>
                  </a14:m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[1,</m:t>
                        </m:r>
                        <m:r>
                          <a:rPr kumimoji="1" lang="zh-CN" altLang="en-US" sz="10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0ACA156-C423-5932-E155-3B603E79C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4" y="700350"/>
                  <a:ext cx="766354" cy="391886"/>
                </a:xfrm>
                <a:prstGeom prst="rect">
                  <a:avLst/>
                </a:prstGeom>
                <a:blipFill>
                  <a:blip r:embed="rId21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7F34C9C-F085-01FF-57A7-F68CE3FA1753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𝒌𝒔</m:t>
                        </m:r>
                      </m:oMath>
                    </m:oMathPara>
                  </a14:m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,1]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7F34C9C-F085-01FF-57A7-F68CE3FA1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22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EA821F3F-5BD7-0738-2B0E-FDAEDE336D9F}"/>
                </a:ext>
              </a:extLst>
            </p:cNvPr>
            <p:cNvCxnSpPr>
              <a:cxnSpLocks/>
              <a:stCxn id="12" idx="2"/>
              <a:endCxn id="8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85BF6830-98B6-FA48-D9E7-400C4BB8B94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43F45E8-6F26-6687-FCCF-9EDA72ADA8B4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43F45E8-6F26-6687-FCCF-9EDA72ADA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AF1A06A1-536C-2CCD-9D6F-C4264FB29311}"/>
                </a:ext>
              </a:extLst>
            </p:cNvPr>
            <p:cNvCxnSpPr>
              <a:cxnSpLocks/>
              <a:stCxn id="9" idx="4"/>
              <a:endCxn id="1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58BAA37-6DCC-BA56-814E-CF5F09B3429D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5BD08206-5121-5153-351B-E6E4553D31B1}"/>
                </a:ext>
              </a:extLst>
            </p:cNvPr>
            <p:cNvCxnSpPr>
              <a:cxnSpLocks/>
              <a:stCxn id="15" idx="4"/>
              <a:endCxn id="60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69D27E7C-3D6B-150E-9E9E-D786E52B57B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69D27E7C-3D6B-150E-9E9E-D786E52B5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24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3C43F58-31B6-EF81-9BAC-755B152671EB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3C43F58-31B6-EF81-9BAC-755B15267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25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9DA721C7-4579-6D27-3312-3D1A3FDDAFBC}"/>
                </a:ext>
              </a:extLst>
            </p:cNvPr>
            <p:cNvCxnSpPr>
              <a:cxnSpLocks/>
              <a:stCxn id="60" idx="4"/>
              <a:endCxn id="1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F274261D-5F7C-D766-A355-AFD5823A7844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7A718DCD-BD1E-80D0-5E88-26A43FD37A95}"/>
                </a:ext>
              </a:extLst>
            </p:cNvPr>
            <p:cNvCxnSpPr>
              <a:cxnSpLocks/>
              <a:stCxn id="60" idx="4"/>
              <a:endCxn id="2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D2B4FA9-6BDB-6CA2-CF5A-11D6462D45F8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D2B4FA9-6BDB-6CA2-CF5A-11D6462D4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F642736B-2574-3429-BA2E-AB4B2453D798}"/>
                </a:ext>
              </a:extLst>
            </p:cNvPr>
            <p:cNvCxnSpPr>
              <a:cxnSpLocks/>
              <a:stCxn id="20" idx="4"/>
              <a:endCxn id="27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86719BE2-5B52-FCBD-5993-701185CBFF9D}"/>
                </a:ext>
              </a:extLst>
            </p:cNvPr>
            <p:cNvCxnSpPr>
              <a:cxnSpLocks/>
              <a:stCxn id="33" idx="2"/>
              <a:endCxn id="27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C1DBE6B-C5DF-4545-1ABB-268FCFF50DD5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𝒗𝒔</m:t>
                        </m:r>
                      </m:oMath>
                    </m:oMathPara>
                  </a14:m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zh-CN" altLang="en-US" sz="10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kumimoji="1" lang="en-US" altLang="zh-CN" sz="10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C1DBE6B-C5DF-4545-1ABB-268FCFF50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27"/>
                  <a:stretch>
                    <a:fillRect b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0F340C3E-775C-317C-0306-DB4695FD6837}"/>
                </a:ext>
              </a:extLst>
            </p:cNvPr>
            <p:cNvCxnSpPr>
              <a:cxnSpLocks/>
              <a:stCxn id="27" idx="4"/>
              <a:endCxn id="49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74F3E45-F1C5-F770-7E73-97A4185DA878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74F3E45-F1C5-F770-7E73-97A4185DA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3E9C5D2-CF4A-0976-4F6E-82AC8477552B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3E9C5D2-CF4A-0976-4F6E-82AC84775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6CF688B-F28D-613B-C381-B9934BD2A806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6CF688B-F28D-613B-C381-B9934BD2A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1D384A16-BBBB-4A77-B24B-51A69E985311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1D384A16-BBBB-4A77-B24B-51A69E985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31"/>
                  <a:stretch>
                    <a:fillRect l="-24000" r="-4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B98E818-BD1A-67C7-81A1-A6E469B9D307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B98E818-BD1A-67C7-81A1-A6E469B9D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F98E63E-8951-C163-0DA8-65475FB33320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F98E63E-8951-C163-0DA8-65475FB33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EB1D868-21D2-F12C-0AB2-374F5F463125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EB1D868-21D2-F12C-0AB2-374F5F463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67507DB-4319-8A4D-A372-4C2356CB2711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67507DB-4319-8A4D-A372-4C2356CB2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3B47334-FC90-F165-F086-5DB3187261A0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3B47334-FC90-F165-F086-5DB318726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99888549-F9AD-254C-B998-C5F081AAF383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99888549-F9AD-254C-B998-C5F081AAF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613FF9D-FDC3-473E-88E7-F98D7F522701}"/>
                    </a:ext>
                  </a:extLst>
                </p:cNvPr>
                <p:cNvSpPr txBox="1"/>
                <p:nvPr/>
              </p:nvSpPr>
              <p:spPr>
                <a:xfrm>
                  <a:off x="1400617" y="1885727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10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613FF9D-FDC3-473E-88E7-F98D7F522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617" y="1885727"/>
                  <a:ext cx="52070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81CB849-D319-DBDA-1C5E-7234C6492A07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81CB849-D319-DBDA-1C5E-7234C649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C28028A1-C08A-F3F5-7494-13DD8ED07CF4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C28028A1-C08A-F3F5-7494-13DD8ED07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484FE2E-7BC2-F74B-5014-28ADC410665A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3235747-7497-6462-1E36-62811880A2B8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3235747-7497-6462-1E36-62811880A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3B3CD8DC-CF14-6CCA-42AC-5899B223C9A0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3B3CD8DC-CF14-6CCA-42AC-5899B223C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4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44B25BD8-0F02-3164-E0DC-4080841D19A8}"/>
                </a:ext>
              </a:extLst>
            </p:cNvPr>
            <p:cNvCxnSpPr>
              <a:cxnSpLocks/>
              <a:stCxn id="49" idx="4"/>
              <a:endCxn id="31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D4EC7B5B-0FAD-A808-D997-AFD07E1EE98E}"/>
                    </a:ext>
                  </a:extLst>
                </p:cNvPr>
                <p:cNvSpPr/>
                <p:nvPr/>
              </p:nvSpPr>
              <p:spPr>
                <a:xfrm>
                  <a:off x="1268242" y="4962111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[][1,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D4EC7B5B-0FAD-A808-D997-AFD07E1EE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242" y="4962111"/>
                  <a:ext cx="766354" cy="3918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819CF7B-ED0C-ADDB-0BCB-ACA6A4B44779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819CF7B-ED0C-ADDB-0BCB-ACA6A4B44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509AF46D-AE3D-1380-F778-6948F5A629C9}"/>
              </a:ext>
            </a:extLst>
          </p:cNvPr>
          <p:cNvSpPr txBox="1"/>
          <p:nvPr/>
        </p:nvSpPr>
        <p:spPr>
          <a:xfrm>
            <a:off x="330924" y="6285404"/>
            <a:ext cx="492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Calibri" panose="020F0502020204030204" pitchFamily="34" charset="0"/>
                <a:cs typeface="Calibri" panose="020F0502020204030204" pitchFamily="34" charset="0"/>
              </a:rPr>
              <a:t>The shape of the iteration space (highlighted in blue) is the same.</a:t>
            </a:r>
            <a:endParaRPr kumimoji="1" lang="zh-CN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45740D-6D6E-B9DC-646A-7CD365A7D5AE}"/>
              </a:ext>
            </a:extLst>
          </p:cNvPr>
          <p:cNvSpPr txBox="1"/>
          <p:nvPr/>
        </p:nvSpPr>
        <p:spPr>
          <a:xfrm>
            <a:off x="1" y="-64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Fine-grained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Computational Process of MHA</a:t>
            </a:r>
            <a:endParaRPr kumimoji="1"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C47C819-426E-6CDE-70E5-2CC087CED786}"/>
                  </a:ext>
                </a:extLst>
              </p:cNvPr>
              <p:cNvSpPr txBox="1"/>
              <p:nvPr/>
            </p:nvSpPr>
            <p:spPr>
              <a:xfrm>
                <a:off x="936011" y="4071431"/>
                <a:ext cx="5159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reducer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,⊕,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is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characterize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d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by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three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components: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initializer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,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accumulator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,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finalizer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" altLang="zh-CN" sz="1400" b="0" i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C47C819-426E-6CDE-70E5-2CC087C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11" y="4071431"/>
                <a:ext cx="5159989" cy="523220"/>
              </a:xfrm>
              <a:prstGeom prst="rect">
                <a:avLst/>
              </a:prstGeom>
              <a:blipFill>
                <a:blip r:embed="rId3"/>
                <a:stretch>
                  <a:fillRect l="-245"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3814D441-28AE-CAF4-859E-286B88DDF253}"/>
              </a:ext>
            </a:extLst>
          </p:cNvPr>
          <p:cNvGrpSpPr/>
          <p:nvPr/>
        </p:nvGrpSpPr>
        <p:grpSpPr>
          <a:xfrm>
            <a:off x="721897" y="1423972"/>
            <a:ext cx="5625993" cy="2340682"/>
            <a:chOff x="1484420" y="2401213"/>
            <a:chExt cx="5625993" cy="2340682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E037F97-CDF7-544D-2DC8-90C6F303D1F2}"/>
                </a:ext>
              </a:extLst>
            </p:cNvPr>
            <p:cNvGrpSpPr/>
            <p:nvPr/>
          </p:nvGrpSpPr>
          <p:grpSpPr>
            <a:xfrm>
              <a:off x="5081587" y="3415853"/>
              <a:ext cx="2028826" cy="1018451"/>
              <a:chOff x="2606676" y="2140110"/>
              <a:chExt cx="2028826" cy="10184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10A3A05-5B29-770F-B556-28F04904652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722" y="2142898"/>
                    <a:ext cx="1864408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1200" b="0">
                      <a:latin typeface="Calibri" panose="020F050202020403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i="1" dirty="0" err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r>
                      <a:rPr kumimoji="1" lang="en-US" altLang="zh-CN" sz="12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foreach</a:t>
                    </a:r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in </a:t>
                    </a:r>
                    <a14:m>
                      <m:oMath xmlns:m="http://schemas.openxmlformats.org/officeDocument/2006/math"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𝑥𝑠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𝑦𝑠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)</a:t>
                    </a:r>
                  </a:p>
                  <a:p>
                    <a14:m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  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′,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′= </m:t>
                        </m:r>
                        <m:sSup>
                          <m:sSup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⊕</m:t>
                            </m:r>
                          </m:e>
                          <m:sup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r>
                      <a:rPr kumimoji="1" lang="zh-CN" altLang="en-US" sz="1200" b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z</m:t>
                        </m:r>
                        <m: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10A3A05-5B29-770F-B556-28F049046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722" y="2142898"/>
                    <a:ext cx="1864408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416B65A-04BC-B892-9EA3-C3FCD2F7BBCD}"/>
                  </a:ext>
                </a:extLst>
              </p:cNvPr>
              <p:cNvSpPr/>
              <p:nvPr/>
            </p:nvSpPr>
            <p:spPr>
              <a:xfrm>
                <a:off x="2606676" y="2142898"/>
                <a:ext cx="1968500" cy="1015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D5A1FD4-69B6-9F20-3427-29C5E9C39A18}"/>
                  </a:ext>
                </a:extLst>
              </p:cNvPr>
              <p:cNvSpPr txBox="1"/>
              <p:nvPr/>
            </p:nvSpPr>
            <p:spPr>
              <a:xfrm>
                <a:off x="3714752" y="2140110"/>
                <a:ext cx="920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endParaRPr kumimoji="1" lang="zh-CN" alt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D03B7F72-CB6A-EBAB-ED57-71F163363A14}"/>
                </a:ext>
              </a:extLst>
            </p:cNvPr>
            <p:cNvSpPr/>
            <p:nvPr/>
          </p:nvSpPr>
          <p:spPr>
            <a:xfrm>
              <a:off x="4077689" y="3554525"/>
              <a:ext cx="819150" cy="609600"/>
            </a:xfrm>
            <a:prstGeom prst="rightArrow">
              <a:avLst>
                <a:gd name="adj1" fmla="val 33333"/>
                <a:gd name="adj2" fmla="val 64584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979213B-1FB0-1EEE-11F1-E5D07BD23A4C}"/>
                </a:ext>
              </a:extLst>
            </p:cNvPr>
            <p:cNvGrpSpPr/>
            <p:nvPr/>
          </p:nvGrpSpPr>
          <p:grpSpPr>
            <a:xfrm>
              <a:off x="1484420" y="2401213"/>
              <a:ext cx="3238500" cy="2340682"/>
              <a:chOff x="716350" y="1230914"/>
              <a:chExt cx="3238500" cy="2340682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C0143875-32B8-4EE4-725F-C593D695D0D5}"/>
                  </a:ext>
                </a:extLst>
              </p:cNvPr>
              <p:cNvGrpSpPr/>
              <p:nvPr/>
            </p:nvGrpSpPr>
            <p:grpSpPr>
              <a:xfrm>
                <a:off x="1074714" y="1907000"/>
                <a:ext cx="2107236" cy="1664596"/>
                <a:chOff x="298450" y="1655801"/>
                <a:chExt cx="2107236" cy="16645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2233DBDF-7FB8-27BF-A56F-9664CB7CC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788" y="1740000"/>
                      <a:ext cx="1281869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1" lang="en-US" altLang="zh-CN" sz="1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foreach</a:t>
                      </a:r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𝑥𝑠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Bef>
                          <a:spcPts val="3600"/>
                        </a:spcBef>
                      </a:pPr>
                      <a:r>
                        <a:rPr kumimoji="1" lang="en-US" altLang="zh-CN" sz="1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foreach</a:t>
                      </a:r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𝑦𝑠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2233DBDF-7FB8-27BF-A56F-9664CB7CC9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788" y="1740000"/>
                      <a:ext cx="1281869" cy="14773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CBB6C00-3F32-D301-9F65-05323574B2D6}"/>
                    </a:ext>
                  </a:extLst>
                </p:cNvPr>
                <p:cNvSpPr/>
                <p:nvPr/>
              </p:nvSpPr>
              <p:spPr>
                <a:xfrm>
                  <a:off x="298450" y="1670150"/>
                  <a:ext cx="1968500" cy="730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C27F659-7423-0564-3066-F141B42B1E15}"/>
                    </a:ext>
                  </a:extLst>
                </p:cNvPr>
                <p:cNvSpPr/>
                <p:nvPr/>
              </p:nvSpPr>
              <p:spPr>
                <a:xfrm>
                  <a:off x="298450" y="2590147"/>
                  <a:ext cx="1968500" cy="730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2BB8301-09DC-1441-5517-25CCBC59F31E}"/>
                    </a:ext>
                  </a:extLst>
                </p:cNvPr>
                <p:cNvSpPr txBox="1"/>
                <p:nvPr/>
              </p:nvSpPr>
              <p:spPr>
                <a:xfrm>
                  <a:off x="1422400" y="1655801"/>
                  <a:ext cx="920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reducer</a:t>
                  </a:r>
                  <a:endParaRPr kumimoji="1" lang="zh-CN" alt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B95C45F-6478-DC65-8578-765ECA3A9E52}"/>
                    </a:ext>
                  </a:extLst>
                </p:cNvPr>
                <p:cNvSpPr txBox="1"/>
                <p:nvPr/>
              </p:nvSpPr>
              <p:spPr>
                <a:xfrm>
                  <a:off x="1484936" y="2529049"/>
                  <a:ext cx="920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mapper</a:t>
                  </a:r>
                  <a:endParaRPr kumimoji="1" lang="zh-CN" alt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8C0E38EC-9382-7248-E8CC-FB46CC5D78E8}"/>
                      </a:ext>
                    </a:extLst>
                  </p:cNvPr>
                  <p:cNvSpPr txBox="1"/>
                  <p:nvPr/>
                </p:nvSpPr>
                <p:spPr>
                  <a:xfrm>
                    <a:off x="716350" y="1230914"/>
                    <a:ext cx="32385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are binary operators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𝑥𝑠</m:t>
                        </m:r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and </a:t>
                    </a:r>
                    <a14:m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𝑦𝑠</m:t>
                        </m:r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have the same length</a:t>
                    </a:r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8C0E38EC-9382-7248-E8CC-FB46CC5D78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350" y="1230914"/>
                    <a:ext cx="32385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" t="-2381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A01DAAB4-C9A4-DD6E-F27E-41A7F2E2BCBE}"/>
                      </a:ext>
                    </a:extLst>
                  </p:cNvPr>
                  <p:cNvSpPr txBox="1"/>
                  <p:nvPr/>
                </p:nvSpPr>
                <p:spPr>
                  <a:xfrm rot="8167641">
                    <a:off x="1166211" y="2584295"/>
                    <a:ext cx="7372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kumimoji="1" lang="zh-CN" altLang="en-US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A01DAAB4-C9A4-DD6E-F27E-41A7F2E2B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167641">
                    <a:off x="1166211" y="2584295"/>
                    <a:ext cx="73729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4AF6ADD-85B3-D889-6F89-B2CF96755F25}"/>
                  </a:ext>
                </a:extLst>
              </p:cNvPr>
              <p:cNvSpPr txBox="1"/>
              <p:nvPr/>
            </p:nvSpPr>
            <p:spPr>
              <a:xfrm>
                <a:off x="1524135" y="2640678"/>
                <a:ext cx="8089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network traffic</a:t>
                </a: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9B24037-3C92-643A-986D-6DCFBEC7DCEA}"/>
              </a:ext>
            </a:extLst>
          </p:cNvPr>
          <p:cNvSpPr txBox="1"/>
          <p:nvPr/>
        </p:nvSpPr>
        <p:spPr>
          <a:xfrm>
            <a:off x="560882" y="122574"/>
            <a:ext cx="110702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>
              <a:spcBef>
                <a:spcPts val="600"/>
              </a:spcBef>
            </a:pPr>
            <a:r>
              <a:rPr lang="en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Optimize the computation to run in high-speed memory for as long as possible</a:t>
            </a:r>
            <a:r>
              <a:rPr lang="zh-CN" altLang="en-US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(fusion)</a:t>
            </a:r>
            <a:r>
              <a:rPr lang="en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continuing until there is a noticeable decrease in the size of the results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endParaRPr kumimoji="1"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923381-AF63-96D6-0097-86DC0E6FBAE8}"/>
              </a:ext>
            </a:extLst>
          </p:cNvPr>
          <p:cNvGrpSpPr/>
          <p:nvPr/>
        </p:nvGrpSpPr>
        <p:grpSpPr>
          <a:xfrm>
            <a:off x="6482335" y="1464645"/>
            <a:ext cx="5246558" cy="2995697"/>
            <a:chOff x="5971127" y="1956558"/>
            <a:chExt cx="5246558" cy="299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6DD2FFB-68FF-D750-BC4B-7A0F39906E81}"/>
                    </a:ext>
                  </a:extLst>
                </p:cNvPr>
                <p:cNvSpPr txBox="1"/>
                <p:nvPr/>
              </p:nvSpPr>
              <p:spPr>
                <a:xfrm>
                  <a:off x="5971127" y="1956558"/>
                  <a:ext cx="5246558" cy="206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 algn="ctr">
                    <a:buFont typeface="Arial" panose="020B0604020202020204" pitchFamily="34" charset="0"/>
                    <a:buChar char="•"/>
                  </a:pPr>
                  <a:r>
                    <a:rPr kumimoji="1" lang="en-US" altLang="zh-CN" sz="1400" b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tep 1:</a:t>
                  </a:r>
                  <a:r>
                    <a:rPr kumimoji="1" lang="en-US" altLang="zh-CN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Local</a:t>
                  </a:r>
                  <a:r>
                    <a:rPr kumimoji="1" lang="zh-CN" altLang="en-US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Reducer</a:t>
                  </a:r>
                  <a:r>
                    <a:rPr kumimoji="1" lang="zh-CN" altLang="en-US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Stage</a:t>
                  </a:r>
                  <a:r>
                    <a:rPr kumimoji="1" lang="zh-CN" altLang="en-US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⊕′</m:t>
                      </m:r>
                    </m:oMath>
                  </a14:m>
                  <a:endParaRPr kumimoji="1" lang="en-US" altLang="zh-CN" sz="1400" i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1"/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a local reduction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that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direct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fusion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of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zh-CN" altLang="en-US" sz="1400" b="0" i="1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 b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and</a:t>
                  </a:r>
                  <a:r>
                    <a:rPr kumimoji="1" lang="zh-CN" altLang="en-US" sz="1400" b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en-US" altLang="zh-CN" sz="1400" b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kumimoji="1" lang="en-US" altLang="zh-CN" sz="1400" b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1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a14:m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</a:p>
                <a:p>
                  <a:pPr marL="171450" indent="-171450" algn="ctr">
                    <a:spcBef>
                      <a:spcPts val="1200"/>
                    </a:spcBef>
                    <a:buFont typeface="Arial" panose="020B0604020202020204" pitchFamily="34" charset="0"/>
                    <a:buChar char="•"/>
                  </a:pP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Step 2: The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Combiner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Stage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</m:oMath>
                  </a14:m>
                  <a:endPara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1">
                    <a:spcBef>
                      <a:spcPts val="1200"/>
                    </a:spcBef>
                  </a:pP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 a combiner to combine local reduction with history</a:t>
                  </a:r>
                </a:p>
                <a:p>
                  <a:pPr lvl="1"/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𝑧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a14:m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</m:oMath>
                  </a14:m>
                  <a:r>
                    <a:rPr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is a combiner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6DD2FFB-68FF-D750-BC4B-7A0F39906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127" y="1956558"/>
                  <a:ext cx="5246558" cy="2063129"/>
                </a:xfrm>
                <a:prstGeom prst="rect">
                  <a:avLst/>
                </a:prstGeom>
                <a:blipFill>
                  <a:blip r:embed="rId8"/>
                  <a:stretch>
                    <a:fillRect t="-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F8B372D-BAB9-A30D-EFF7-413CA9718CD5}"/>
                    </a:ext>
                  </a:extLst>
                </p:cNvPr>
                <p:cNvSpPr txBox="1"/>
                <p:nvPr/>
              </p:nvSpPr>
              <p:spPr>
                <a:xfrm>
                  <a:off x="6177926" y="4367480"/>
                  <a:ext cx="48768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How to construct the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combiner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</m:oMath>
                  </a14:m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from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automatically?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F8B372D-BAB9-A30D-EFF7-413CA971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926" y="4367480"/>
                  <a:ext cx="4876800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519" t="-4255" b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C6F1B5-120B-F312-AD5A-5A2C9D336FED}"/>
              </a:ext>
            </a:extLst>
          </p:cNvPr>
          <p:cNvSpPr txBox="1"/>
          <p:nvPr/>
        </p:nvSpPr>
        <p:spPr>
          <a:xfrm>
            <a:off x="2338608" y="490140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hinders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fusion?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800" u="sng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kumimoji="1"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kumimoji="1" lang="zh-CN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dependence:</a:t>
            </a:r>
            <a:r>
              <a:rPr kumimoji="1" lang="zh-CN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The output produced by a reducer is dependent on all of the input elements.</a:t>
            </a:r>
          </a:p>
        </p:txBody>
      </p:sp>
    </p:spTree>
    <p:extLst>
      <p:ext uri="{BB962C8B-B14F-4D97-AF65-F5344CB8AC3E}">
        <p14:creationId xmlns:p14="http://schemas.microsoft.com/office/powerpoint/2010/main" val="9912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4781605" y="3493986"/>
            <a:ext cx="2094950" cy="1442259"/>
            <a:chOff x="5632554" y="2971800"/>
            <a:chExt cx="2094950" cy="1442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910313" cy="14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910313" cy="1429430"/>
                </a:xfrm>
                <a:prstGeom prst="rect">
                  <a:avLst/>
                </a:prstGeom>
                <a:blipFill>
                  <a:blip r:embed="rId6"/>
                  <a:stretch>
                    <a:fillRect t="-17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BE6F242-8D30-4D5A-DD5D-332031EF0EA5}"/>
                  </a:ext>
                </a:extLst>
              </p:cNvPr>
              <p:cNvSpPr txBox="1"/>
              <p:nvPr/>
            </p:nvSpPr>
            <p:spPr>
              <a:xfrm>
                <a:off x="2063546" y="1990360"/>
                <a:ext cx="180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updated!</a:t>
                </a:r>
              </a:p>
              <a:p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combiner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obvious.</a:t>
                </a:r>
                <a:endParaRPr kumimoji="1" lang="zh-CN" alt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BE6F242-8D30-4D5A-DD5D-332031EF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46" y="1990360"/>
                <a:ext cx="1802091" cy="646331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196399E-AB93-B716-D652-A9C6DF8029BA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196399E-AB93-B716-D652-A9C6DF802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9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>
            <a:extLst>
              <a:ext uri="{FF2B5EF4-FFF2-40B4-BE49-F238E27FC236}">
                <a16:creationId xmlns:a16="http://schemas.microsoft.com/office/drawing/2014/main" id="{03AD41E0-37AE-1FEE-2FBE-3C7DA17F47C6}"/>
              </a:ext>
            </a:extLst>
          </p:cNvPr>
          <p:cNvGrpSpPr/>
          <p:nvPr/>
        </p:nvGrpSpPr>
        <p:grpSpPr>
          <a:xfrm>
            <a:off x="4358011" y="913891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250E60D-8CDB-A524-4726-B568BE1A0F79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250E60D-8CDB-A524-4726-B568BE1A0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10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58FA01-1A37-66C6-5D19-4E3C20F5DB09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F13C84E8-AEE2-FA48-0053-9630DD5C77E7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F13C84E8-AEE2-FA48-0053-9630DD5C7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1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CE4E794-7A9B-93B3-EA57-03F6BAD4BF99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8E8095-E316-FBBB-5A04-3E0B35A6CC6E}"/>
              </a:ext>
            </a:extLst>
          </p:cNvPr>
          <p:cNvGrpSpPr/>
          <p:nvPr/>
        </p:nvGrpSpPr>
        <p:grpSpPr>
          <a:xfrm>
            <a:off x="279451" y="811686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123A99CD-06FA-E133-68DA-18D1C4F6DD82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123A99CD-06FA-E133-68DA-18D1C4F6D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7486C231-684E-B531-8EE8-DD1FCB4E020F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7486C231-684E-B531-8EE8-DD1FCB4E0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3"/>
                  <a:stretch>
                    <a:fillRect l="-23077" r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54CBCEB7-CD14-AF72-9CF3-F4991FA99AEC}"/>
                </a:ext>
              </a:extLst>
            </p:cNvPr>
            <p:cNvCxnSpPr>
              <a:cxnSpLocks/>
              <a:stCxn id="23" idx="2"/>
              <a:endCxn id="4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D5F2FF-9322-6764-E561-8989CD534659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6C3D885-2D5B-23A0-1CDB-B5519EB0D4F5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6C3D885-2D5B-23A0-1CDB-B5519EB0D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4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E69CA53C-5EB7-0336-C69A-B2CF31EAE365}"/>
                </a:ext>
              </a:extLst>
            </p:cNvPr>
            <p:cNvCxnSpPr>
              <a:cxnSpLocks/>
              <a:stCxn id="24" idx="2"/>
              <a:endCxn id="4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5118F4A-BE43-BB77-E96A-3E4ADAB20924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6A76057-0135-4FFF-C29C-551EBC269190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6A76057-0135-4FFF-C29C-551EBC2691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1BB48A67-AC1E-F0CC-36CE-418BF5E813FC}"/>
                </a:ext>
              </a:extLst>
            </p:cNvPr>
            <p:cNvCxnSpPr>
              <a:cxnSpLocks/>
              <a:stCxn id="5" idx="4"/>
              <a:endCxn id="31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C2603CB-1C94-23DA-7387-282A820DCA38}"/>
                </a:ext>
              </a:extLst>
            </p:cNvPr>
            <p:cNvCxnSpPr>
              <a:cxnSpLocks/>
              <a:stCxn id="4" idx="4"/>
              <a:endCxn id="31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E9982BEA-AD2E-49FE-024C-6858CDE3677F}"/>
                </a:ext>
              </a:extLst>
            </p:cNvPr>
            <p:cNvCxnSpPr>
              <a:cxnSpLocks/>
              <a:stCxn id="31" idx="4"/>
              <a:endCxn id="53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AF97202-FE5C-1901-B20F-830AE0FF2D8D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AF97202-FE5C-1901-B20F-830AE0FF2D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88E05C73-4DF1-BBDC-42F5-F1E9B1319CD6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88E05C73-4DF1-BBDC-42F5-F1E9B1319C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88F96240-03A0-DD05-A311-C1278428BE4E}"/>
                </a:ext>
              </a:extLst>
            </p:cNvPr>
            <p:cNvCxnSpPr>
              <a:cxnSpLocks/>
              <a:stCxn id="53" idx="4"/>
              <a:endCxn id="3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0A19618-1355-88D8-D000-F656FE3F62AC}"/>
                </a:ext>
              </a:extLst>
            </p:cNvPr>
            <p:cNvCxnSpPr>
              <a:cxnSpLocks/>
              <a:stCxn id="39" idx="4"/>
              <a:endCxn id="4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50A0A4A3-03CC-65B2-D2D6-4B227F82F100}"/>
                </a:ext>
              </a:extLst>
            </p:cNvPr>
            <p:cNvCxnSpPr>
              <a:cxnSpLocks/>
              <a:stCxn id="53" idx="4"/>
              <a:endCxn id="4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732C360-8E6D-3882-6D00-3FE7B43F160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732C360-8E6D-3882-6D00-3FE7B43F1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DBE2770C-A2BC-920B-9519-3A72D93F8096}"/>
                </a:ext>
              </a:extLst>
            </p:cNvPr>
            <p:cNvCxnSpPr>
              <a:cxnSpLocks/>
              <a:stCxn id="40" idx="4"/>
              <a:endCxn id="45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27E28C6F-B8B4-EE00-B3DF-23EFEC91EF72}"/>
                </a:ext>
              </a:extLst>
            </p:cNvPr>
            <p:cNvCxnSpPr>
              <a:cxnSpLocks/>
              <a:stCxn id="48" idx="2"/>
              <a:endCxn id="45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50A1A2E-4578-08EB-7475-392646ECFFAD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50A1A2E-4578-08EB-7475-392646ECFF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7C4CBDF3-CF5D-88DD-8456-194051567C23}"/>
                </a:ext>
              </a:extLst>
            </p:cNvPr>
            <p:cNvCxnSpPr>
              <a:cxnSpLocks/>
              <a:stCxn id="45" idx="4"/>
              <a:endCxn id="79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5DAB5EA-85BB-FB12-0E30-6CADA953B634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5DAB5EA-85BB-FB12-0E30-6CADA953B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A45794E-BA4D-CD19-0095-2C57BD7BA32C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A45794E-BA4D-CD19-0095-2C57BD7BA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82FB48C-EE97-9C6D-FFC1-C634AF2B2611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82FB48C-EE97-9C6D-FFC1-C634AF2B2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0BF9A16E-DF87-A3E8-78AB-7495E143793B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0BF9A16E-DF87-A3E8-78AB-7495E14379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 l="-24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605B7B0-2343-1F50-D0F4-898C38D70333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605B7B0-2343-1F50-D0F4-898C38D70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64B4112-B982-926A-B1FD-433F403F360C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64B4112-B982-926A-B1FD-433F403F3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2355F26-0AC7-5446-B0B6-D6F0839A2124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2355F26-0AC7-5446-B0B6-D6F0839A2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97C4575-CD4A-056F-0635-686A04152D77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97C4575-CD4A-056F-0635-686A04152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46F3D05-9558-23A6-637A-7611DD59BB9C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46F3D05-9558-23A6-637A-7611DD59B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A482797-1F43-3EC4-77B7-1B6DB7C87782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A482797-1F43-3EC4-77B7-1B6DB7C87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74FEEB8-A7E3-EA26-4982-CC3E30F01CFC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E4A41C5-8079-204F-1363-F41370390B56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E4A41C5-8079-204F-1363-F41370390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A2A43FE-0D5B-9230-2357-413A0F84217D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A2A43FE-0D5B-9230-2357-413A0F842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9A782C4-C748-19D2-5BED-C52E38BAC17A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93A8C41-F6FA-FBF6-2224-F07595CF8F9C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93A8C41-F6FA-FBF6-2224-F07595CF8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AE86FF0C-BEE1-9C10-5FE3-B094BA36D438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AE86FF0C-BEE1-9C10-5FE3-B094BA36D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3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2AE8C61-6FA6-6B18-BC42-52FD0F3FBE36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FE85793-993F-AF8E-FAA2-3DF4D1542602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FD1690E-0274-F8E6-00B0-E5263D8766CF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FD1690E-0274-F8E6-00B0-E5263D876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03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4712</Words>
  <Application>Microsoft Macintosh PowerPoint</Application>
  <PresentationFormat>宽屏</PresentationFormat>
  <Paragraphs>1367</Paragraphs>
  <Slides>30</Slides>
  <Notes>24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Cambria Math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</cp:revision>
  <dcterms:created xsi:type="dcterms:W3CDTF">2023-03-20T03:06:48Z</dcterms:created>
  <dcterms:modified xsi:type="dcterms:W3CDTF">2023-06-21T02:27:05Z</dcterms:modified>
</cp:coreProperties>
</file>