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5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52"/>
  </p:normalViewPr>
  <p:slideViewPr>
    <p:cSldViewPr snapToGrid="0" snapToObjects="1" showGuides="1">
      <p:cViewPr varScale="1">
        <p:scale>
          <a:sx n="141" d="100"/>
          <a:sy n="141" d="100"/>
        </p:scale>
        <p:origin x="208" y="768"/>
      </p:cViewPr>
      <p:guideLst>
        <p:guide orient="horz" pos="3067"/>
        <p:guide pos="5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D42E6-445E-9846-8B0F-A8991BC48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494078-2213-E04D-AA35-C376FDAF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7ADBA-6867-0D4C-8E75-06F02BC8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91F0A-1D9F-9141-A4D3-50F720DF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F9AE5-BC7A-CC4E-8EB9-7FC958F1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43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8068F-CA1A-F940-B321-EDFFBD96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7B0FC-F5E2-A649-934A-14CCCF48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72D20-35EE-EE46-AD5C-66E6FC0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5365B-77DB-AE4C-9B66-A4187353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FAB5D-3B33-7F42-83BA-081E93B1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2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B7F21-CC2A-0C47-B7C3-028184ABE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4767E-6BF1-4641-B04C-F009FF1B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91955-AE51-F64A-B9EA-EFE1A24E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1CDF0-CFCF-9547-9322-6FAEF4E8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7090A-AF50-284D-8849-B639974A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5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622B8-FA28-9844-A46B-3EAF9546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A4BDB-41B2-6644-8CDF-01CB89B1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37401-2B64-C442-87CC-5375F84F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63759-A5D6-4946-A228-094DCD6D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ABFD5-578B-2C4E-9654-BAEA96D4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F8CC-246A-E34A-8667-8DC56994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25D01-D581-FA4D-81E7-65DE41AA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B685B-0949-1741-9AF6-4480873C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8E37D-4A44-074A-992F-12E633E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9767-F0E3-704F-BF04-890B779E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05070-2408-D245-98D5-545105AE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DB239-238C-CB42-8B1B-E52CBB93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71C05-355D-7940-9EE0-1EE9BC411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681C2-73CF-FE44-9D82-B5AD89AB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5560D-B3A8-FE43-A964-63CB9ADD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6853D-CAA0-1944-AF7E-C900628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6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9810F-52B1-1046-BC3B-E602449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A086B-B0F3-B346-B517-EC05FA9A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CBB98-3F34-5642-87DB-D521B8DE4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367C35-7AE6-2F42-A779-1508D4A6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D1DAE-7EF5-1849-A7A4-988C45BFB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1D79FC-FBBF-8A4B-9180-7D6868E6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8BEE4D-BC13-0148-99D6-3BE82EF5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EAA906-1399-954F-8381-444C5184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2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E8B4-F2F6-7345-B0F3-A5241999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FF3A1-C285-FC46-95A5-C72776BF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587B1-AC72-5D42-AE5A-E2B805D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E837A-2427-9047-88F2-2BBAD614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980EC8-73EF-C945-BFC8-0B1EBD3B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BF62F-9C13-6A4D-BCE0-02FED331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50860-589B-384D-B721-5B5CBC2F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42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16F13-9771-3D48-88D5-CD0C7DD6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24AF-E4BD-CC40-A542-0BFEEFA3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1495A-DE97-7B45-AA33-4E101859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41256-827F-A046-A751-98227C03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1BBF5-488B-B64F-9052-C6AD461A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590ED-2C02-474B-99D4-1EA91BC7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8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4A70B-B3F2-CE4C-938D-83B58010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60DCB9-59EB-2A49-BD96-F474AF797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39BE9-B525-C84E-8EC6-9788BC1D5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948F4-2C9D-2A49-947C-BE2311BB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E7FAA-BFFA-534F-AC39-A7BAC54D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187F5-557D-B54C-8E6B-7F823702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1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8AF444-0774-F94F-BF9D-CA593000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24091-0E75-D249-8049-B77799423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B8564-876E-2145-804D-5D2AF0915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206D-3887-694D-8599-5607FED9322C}" type="datetimeFigureOut">
              <a:rPr kumimoji="1" lang="zh-CN" altLang="en-US" smtClean="0"/>
              <a:t>2019/8/8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6A166-10D9-C84E-B7A5-29CD63CB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9600-194B-C94C-8EE6-33D42FA9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D524-1B7F-D344-9CBC-325F48E132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92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8EE83A3-8AEE-DF46-A977-8AF4BADFB757}"/>
              </a:ext>
            </a:extLst>
          </p:cNvPr>
          <p:cNvSpPr/>
          <p:nvPr/>
        </p:nvSpPr>
        <p:spPr>
          <a:xfrm>
            <a:off x="2575858" y="178587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C63AB78-4C27-D44C-ACBA-BD3F69A67057}"/>
              </a:ext>
            </a:extLst>
          </p:cNvPr>
          <p:cNvSpPr/>
          <p:nvPr/>
        </p:nvSpPr>
        <p:spPr>
          <a:xfrm>
            <a:off x="3144717" y="178587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2F20AE-966A-474A-8BE5-EFDB6A5EF74F}"/>
              </a:ext>
            </a:extLst>
          </p:cNvPr>
          <p:cNvSpPr/>
          <p:nvPr/>
        </p:nvSpPr>
        <p:spPr>
          <a:xfrm>
            <a:off x="3713576" y="178289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EB0D1E-6FFA-904B-B30B-C8BF2C721C58}"/>
              </a:ext>
            </a:extLst>
          </p:cNvPr>
          <p:cNvSpPr/>
          <p:nvPr/>
        </p:nvSpPr>
        <p:spPr>
          <a:xfrm>
            <a:off x="4282435" y="178289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F3DBB60-DA90-454D-979A-4C982DD8FD7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880658" y="193446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285A199-AACE-474E-BCB6-4332C4D34B9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449517" y="1931481"/>
            <a:ext cx="26405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089C9D4-B268-C54F-9C56-8FF4E745ACE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018376" y="193148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D6E55C1-6CBD-424F-8EC6-AAC62590589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311799" y="1934461"/>
            <a:ext cx="264059" cy="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761946D-402E-2143-90E4-A55125BE142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4587235" y="1931481"/>
            <a:ext cx="250480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37A6E4B-C044-DE4A-8BDB-AD5646F47EC4}"/>
              </a:ext>
            </a:extLst>
          </p:cNvPr>
          <p:cNvSpPr/>
          <p:nvPr/>
        </p:nvSpPr>
        <p:spPr>
          <a:xfrm>
            <a:off x="2575858" y="222866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D41E2BF-2584-414C-801D-8DA59DBBAB74}"/>
              </a:ext>
            </a:extLst>
          </p:cNvPr>
          <p:cNvSpPr/>
          <p:nvPr/>
        </p:nvSpPr>
        <p:spPr>
          <a:xfrm>
            <a:off x="3144717" y="222866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5B7259D-E2C7-1E45-B85C-719F2BC893BC}"/>
              </a:ext>
            </a:extLst>
          </p:cNvPr>
          <p:cNvSpPr/>
          <p:nvPr/>
        </p:nvSpPr>
        <p:spPr>
          <a:xfrm>
            <a:off x="3713576" y="222568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8212F5F-D53C-7E40-8BF1-A58DEF8ABEC7}"/>
              </a:ext>
            </a:extLst>
          </p:cNvPr>
          <p:cNvSpPr/>
          <p:nvPr/>
        </p:nvSpPr>
        <p:spPr>
          <a:xfrm>
            <a:off x="4282435" y="2225681"/>
            <a:ext cx="304800" cy="2971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77AA5BC-8588-9840-962D-E61E675206E5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2880658" y="237725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7E7A6F4-C9FA-F84B-82AE-88BBE3172DC5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3449517" y="2374271"/>
            <a:ext cx="26405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0E20236-E9E2-104C-A178-5EE4CD18DB5F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4018376" y="237427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D527011-59FF-3E48-AE74-8CAE5D8591B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311799" y="2377251"/>
            <a:ext cx="264059" cy="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CB085EE-2F02-184E-8A64-67A03CB66864}"/>
              </a:ext>
            </a:extLst>
          </p:cNvPr>
          <p:cNvCxnSpPr>
            <a:cxnSpLocks/>
            <a:stCxn id="26" idx="6"/>
            <a:endCxn id="49" idx="2"/>
          </p:cNvCxnSpPr>
          <p:nvPr/>
        </p:nvCxnSpPr>
        <p:spPr>
          <a:xfrm>
            <a:off x="4587235" y="2374271"/>
            <a:ext cx="250480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4A56DEF-15ED-224A-9082-9E7DDEA08842}"/>
              </a:ext>
            </a:extLst>
          </p:cNvPr>
          <p:cNvSpPr/>
          <p:nvPr/>
        </p:nvSpPr>
        <p:spPr>
          <a:xfrm>
            <a:off x="2575858" y="268574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C5926ED-1C66-F94E-9E48-96B6A1EA7602}"/>
              </a:ext>
            </a:extLst>
          </p:cNvPr>
          <p:cNvSpPr/>
          <p:nvPr/>
        </p:nvSpPr>
        <p:spPr>
          <a:xfrm>
            <a:off x="3144717" y="268574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0BFD6D2-2042-6F43-8D61-B1FBB500794B}"/>
              </a:ext>
            </a:extLst>
          </p:cNvPr>
          <p:cNvSpPr/>
          <p:nvPr/>
        </p:nvSpPr>
        <p:spPr>
          <a:xfrm>
            <a:off x="3713576" y="268276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618DE11-C1FE-BE46-9ECB-B1F4393B42D6}"/>
              </a:ext>
            </a:extLst>
          </p:cNvPr>
          <p:cNvSpPr/>
          <p:nvPr/>
        </p:nvSpPr>
        <p:spPr>
          <a:xfrm>
            <a:off x="4282435" y="268276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DCBC276-C013-3F47-9AA8-A246CCC03F0A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2880658" y="2834339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575C937-9B17-7642-944B-6553CE4DA2F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3449517" y="2831359"/>
            <a:ext cx="26405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AFB44F1-FB5C-8544-9832-55C8B0981F38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4018376" y="2831359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744C73E-53F4-A840-A742-8B343216878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11799" y="2834339"/>
            <a:ext cx="264059" cy="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FBC5A65-2D04-6540-9A57-E4AB93C7D018}"/>
              </a:ext>
            </a:extLst>
          </p:cNvPr>
          <p:cNvCxnSpPr>
            <a:cxnSpLocks/>
            <a:stCxn id="35" idx="6"/>
            <a:endCxn id="57" idx="2"/>
          </p:cNvCxnSpPr>
          <p:nvPr/>
        </p:nvCxnSpPr>
        <p:spPr>
          <a:xfrm>
            <a:off x="4587235" y="2831359"/>
            <a:ext cx="250480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D8E73B4C-2791-2641-8A26-309B00926B49}"/>
              </a:ext>
            </a:extLst>
          </p:cNvPr>
          <p:cNvSpPr/>
          <p:nvPr/>
        </p:nvSpPr>
        <p:spPr>
          <a:xfrm>
            <a:off x="4837715" y="178587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ECA202E-AA73-1245-BA85-B00B3D152057}"/>
              </a:ext>
            </a:extLst>
          </p:cNvPr>
          <p:cNvSpPr/>
          <p:nvPr/>
        </p:nvSpPr>
        <p:spPr>
          <a:xfrm>
            <a:off x="5406574" y="178587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815569B-7810-7441-9C43-F18B165A11F8}"/>
              </a:ext>
            </a:extLst>
          </p:cNvPr>
          <p:cNvSpPr/>
          <p:nvPr/>
        </p:nvSpPr>
        <p:spPr>
          <a:xfrm>
            <a:off x="5975433" y="178289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C13692C-3FCB-7047-B3A1-B97231B421E9}"/>
              </a:ext>
            </a:extLst>
          </p:cNvPr>
          <p:cNvSpPr/>
          <p:nvPr/>
        </p:nvSpPr>
        <p:spPr>
          <a:xfrm>
            <a:off x="6544292" y="178289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A868968-540A-584C-B8FB-2F4D97E25CA9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5142515" y="193446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C277C93-29F5-4544-927D-D85AF37D783B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5711374" y="1931481"/>
            <a:ext cx="26405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9FE023C-4CC7-E54B-ABA2-831441FCAE8E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6280233" y="193148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279A78C-772C-9F44-90F2-9F29E75579C5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6849092" y="193148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FC14748-6E5F-EE46-B776-44253072A142}"/>
              </a:ext>
            </a:extLst>
          </p:cNvPr>
          <p:cNvSpPr/>
          <p:nvPr/>
        </p:nvSpPr>
        <p:spPr>
          <a:xfrm>
            <a:off x="4837715" y="2228661"/>
            <a:ext cx="304800" cy="29718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695B7A0-8DD2-3047-B430-96354E52844A}"/>
              </a:ext>
            </a:extLst>
          </p:cNvPr>
          <p:cNvSpPr/>
          <p:nvPr/>
        </p:nvSpPr>
        <p:spPr>
          <a:xfrm>
            <a:off x="5406574" y="222866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289AC6B-5495-F14A-A6BB-CB8AB334CAEC}"/>
              </a:ext>
            </a:extLst>
          </p:cNvPr>
          <p:cNvSpPr/>
          <p:nvPr/>
        </p:nvSpPr>
        <p:spPr>
          <a:xfrm>
            <a:off x="5975433" y="222568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881C692-79FA-704E-AECE-A421C425CBC7}"/>
              </a:ext>
            </a:extLst>
          </p:cNvPr>
          <p:cNvSpPr/>
          <p:nvPr/>
        </p:nvSpPr>
        <p:spPr>
          <a:xfrm>
            <a:off x="6544292" y="2225681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2E43156-2B4A-614B-9E7D-1571C3B2C12C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5142515" y="237725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7689691-1C89-B34B-A97D-1BC5396A56A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 flipV="1">
            <a:off x="5711374" y="2374271"/>
            <a:ext cx="26405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7E0EDBB8-D8BC-BE47-AE86-59B053CFCA92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6280233" y="237427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A442C18-126F-9443-8B84-1B12D4783DE6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6849092" y="2374271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8B909A1-CD20-644B-8433-97AB0EBD5159}"/>
              </a:ext>
            </a:extLst>
          </p:cNvPr>
          <p:cNvSpPr/>
          <p:nvPr/>
        </p:nvSpPr>
        <p:spPr>
          <a:xfrm>
            <a:off x="4837715" y="2685749"/>
            <a:ext cx="304800" cy="2971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F9E8D78-CE19-DE4B-8D6C-55C0BF02E3BE}"/>
              </a:ext>
            </a:extLst>
          </p:cNvPr>
          <p:cNvSpPr/>
          <p:nvPr/>
        </p:nvSpPr>
        <p:spPr>
          <a:xfrm>
            <a:off x="5406574" y="268574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E539299-B9B5-B04A-88E5-C461BC9A1D2B}"/>
              </a:ext>
            </a:extLst>
          </p:cNvPr>
          <p:cNvSpPr/>
          <p:nvPr/>
        </p:nvSpPr>
        <p:spPr>
          <a:xfrm>
            <a:off x="5975433" y="268276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28B01BF-0785-C440-B622-F824374945EA}"/>
              </a:ext>
            </a:extLst>
          </p:cNvPr>
          <p:cNvSpPr/>
          <p:nvPr/>
        </p:nvSpPr>
        <p:spPr>
          <a:xfrm>
            <a:off x="6544292" y="2682769"/>
            <a:ext cx="304800" cy="29718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F3234A2E-8C37-CD4A-A9D7-F237B6F9F93C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5142515" y="2834339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97C6D1C-60B6-BF48-9AFF-311953F9469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5711374" y="2831359"/>
            <a:ext cx="264059" cy="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2B6A66E-0B5B-674D-8B51-8BC662D19ADC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6280233" y="2831359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812694CE-A253-5D4A-8F46-05672CA4A51E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849092" y="2831359"/>
            <a:ext cx="26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F1B7F55-139E-AD42-B2B3-3777B73236A5}"/>
              </a:ext>
            </a:extLst>
          </p:cNvPr>
          <p:cNvCxnSpPr>
            <a:stCxn id="23" idx="0"/>
            <a:endCxn id="4" idx="4"/>
          </p:cNvCxnSpPr>
          <p:nvPr/>
        </p:nvCxnSpPr>
        <p:spPr>
          <a:xfrm flipV="1">
            <a:off x="2728258" y="208305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902FED2B-1D0D-1246-B47A-AAF2AD73C10B}"/>
              </a:ext>
            </a:extLst>
          </p:cNvPr>
          <p:cNvCxnSpPr>
            <a:stCxn id="24" idx="0"/>
            <a:endCxn id="5" idx="4"/>
          </p:cNvCxnSpPr>
          <p:nvPr/>
        </p:nvCxnSpPr>
        <p:spPr>
          <a:xfrm flipV="1">
            <a:off x="3297117" y="208305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810BF22E-2A97-484D-9A6D-3B73A77CB6EB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V="1">
            <a:off x="3865976" y="208007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8F4D3868-3385-5347-A2D0-A692A3857ACE}"/>
              </a:ext>
            </a:extLst>
          </p:cNvPr>
          <p:cNvCxnSpPr>
            <a:stCxn id="26" idx="0"/>
            <a:endCxn id="7" idx="4"/>
          </p:cNvCxnSpPr>
          <p:nvPr/>
        </p:nvCxnSpPr>
        <p:spPr>
          <a:xfrm flipV="1">
            <a:off x="4434835" y="208007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B0423AD-E92D-784E-9FE4-435E9CDB6CB5}"/>
              </a:ext>
            </a:extLst>
          </p:cNvPr>
          <p:cNvCxnSpPr>
            <a:stCxn id="32" idx="0"/>
            <a:endCxn id="23" idx="4"/>
          </p:cNvCxnSpPr>
          <p:nvPr/>
        </p:nvCxnSpPr>
        <p:spPr>
          <a:xfrm flipV="1">
            <a:off x="2728258" y="252584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36803A0F-31EC-9749-B3A7-8A81F4D10BA9}"/>
              </a:ext>
            </a:extLst>
          </p:cNvPr>
          <p:cNvCxnSpPr>
            <a:stCxn id="33" idx="0"/>
            <a:endCxn id="24" idx="4"/>
          </p:cNvCxnSpPr>
          <p:nvPr/>
        </p:nvCxnSpPr>
        <p:spPr>
          <a:xfrm flipV="1">
            <a:off x="3297117" y="252584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18659B6-35DD-7243-8D99-854C0D0C584E}"/>
              </a:ext>
            </a:extLst>
          </p:cNvPr>
          <p:cNvCxnSpPr>
            <a:stCxn id="34" idx="0"/>
            <a:endCxn id="25" idx="4"/>
          </p:cNvCxnSpPr>
          <p:nvPr/>
        </p:nvCxnSpPr>
        <p:spPr>
          <a:xfrm flipV="1">
            <a:off x="3865976" y="252286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3D6D7E8-0F9F-CE4B-8D4D-21C247E897ED}"/>
              </a:ext>
            </a:extLst>
          </p:cNvPr>
          <p:cNvCxnSpPr>
            <a:stCxn id="35" idx="0"/>
            <a:endCxn id="26" idx="4"/>
          </p:cNvCxnSpPr>
          <p:nvPr/>
        </p:nvCxnSpPr>
        <p:spPr>
          <a:xfrm flipV="1">
            <a:off x="4434835" y="252286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5325D37-DA60-D84C-AA26-0872622B5DB7}"/>
              </a:ext>
            </a:extLst>
          </p:cNvPr>
          <p:cNvCxnSpPr>
            <a:endCxn id="32" idx="4"/>
          </p:cNvCxnSpPr>
          <p:nvPr/>
        </p:nvCxnSpPr>
        <p:spPr>
          <a:xfrm flipV="1">
            <a:off x="2728258" y="298292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AA6D2BC7-10E7-F649-87E4-C73170A2AEFD}"/>
              </a:ext>
            </a:extLst>
          </p:cNvPr>
          <p:cNvCxnSpPr>
            <a:cxnSpLocks/>
          </p:cNvCxnSpPr>
          <p:nvPr/>
        </p:nvCxnSpPr>
        <p:spPr>
          <a:xfrm flipV="1">
            <a:off x="3297117" y="297994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5C9A3D3-C9DE-1842-9C28-E72F26B8D957}"/>
              </a:ext>
            </a:extLst>
          </p:cNvPr>
          <p:cNvCxnSpPr>
            <a:cxnSpLocks/>
          </p:cNvCxnSpPr>
          <p:nvPr/>
        </p:nvCxnSpPr>
        <p:spPr>
          <a:xfrm flipV="1">
            <a:off x="3865976" y="297994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2117AA3D-A5A4-4342-8F95-473D20651E5C}"/>
              </a:ext>
            </a:extLst>
          </p:cNvPr>
          <p:cNvCxnSpPr>
            <a:cxnSpLocks/>
          </p:cNvCxnSpPr>
          <p:nvPr/>
        </p:nvCxnSpPr>
        <p:spPr>
          <a:xfrm flipV="1">
            <a:off x="4434835" y="297994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5ACA913D-ADCD-E24A-827A-5B4E032864CD}"/>
              </a:ext>
            </a:extLst>
          </p:cNvPr>
          <p:cNvCxnSpPr/>
          <p:nvPr/>
        </p:nvCxnSpPr>
        <p:spPr>
          <a:xfrm flipV="1">
            <a:off x="2726899" y="157292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170E9CC9-E88E-CB4B-AF0C-FE8F4AAC4602}"/>
              </a:ext>
            </a:extLst>
          </p:cNvPr>
          <p:cNvCxnSpPr>
            <a:cxnSpLocks/>
          </p:cNvCxnSpPr>
          <p:nvPr/>
        </p:nvCxnSpPr>
        <p:spPr>
          <a:xfrm flipV="1">
            <a:off x="3295758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D02CC06-9744-9649-8429-5CB3BE11C1B6}"/>
              </a:ext>
            </a:extLst>
          </p:cNvPr>
          <p:cNvCxnSpPr>
            <a:cxnSpLocks/>
          </p:cNvCxnSpPr>
          <p:nvPr/>
        </p:nvCxnSpPr>
        <p:spPr>
          <a:xfrm flipV="1">
            <a:off x="3864617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879F661E-90E9-7948-A7AE-6FE237BA31F1}"/>
              </a:ext>
            </a:extLst>
          </p:cNvPr>
          <p:cNvCxnSpPr>
            <a:cxnSpLocks/>
          </p:cNvCxnSpPr>
          <p:nvPr/>
        </p:nvCxnSpPr>
        <p:spPr>
          <a:xfrm flipV="1">
            <a:off x="4433476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DCCCE52-9CD8-C540-A07C-4EB903D18EB4}"/>
              </a:ext>
            </a:extLst>
          </p:cNvPr>
          <p:cNvCxnSpPr/>
          <p:nvPr/>
        </p:nvCxnSpPr>
        <p:spPr>
          <a:xfrm flipV="1">
            <a:off x="5006864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62F0942E-2585-DC4A-99DC-5163E76CFE51}"/>
              </a:ext>
            </a:extLst>
          </p:cNvPr>
          <p:cNvCxnSpPr>
            <a:cxnSpLocks/>
          </p:cNvCxnSpPr>
          <p:nvPr/>
        </p:nvCxnSpPr>
        <p:spPr>
          <a:xfrm flipV="1">
            <a:off x="5548562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9C2075F1-57D3-5549-A9B6-E068CD92BCC7}"/>
              </a:ext>
            </a:extLst>
          </p:cNvPr>
          <p:cNvCxnSpPr>
            <a:cxnSpLocks/>
          </p:cNvCxnSpPr>
          <p:nvPr/>
        </p:nvCxnSpPr>
        <p:spPr>
          <a:xfrm flipV="1">
            <a:off x="6117421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F8EC4634-3ED6-8A4E-AB31-7BC8DE659259}"/>
              </a:ext>
            </a:extLst>
          </p:cNvPr>
          <p:cNvCxnSpPr>
            <a:cxnSpLocks/>
          </p:cNvCxnSpPr>
          <p:nvPr/>
        </p:nvCxnSpPr>
        <p:spPr>
          <a:xfrm flipV="1">
            <a:off x="6686280" y="1569947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E841512-4855-3D42-838E-F7AA50F749CA}"/>
              </a:ext>
            </a:extLst>
          </p:cNvPr>
          <p:cNvCxnSpPr/>
          <p:nvPr/>
        </p:nvCxnSpPr>
        <p:spPr>
          <a:xfrm flipV="1">
            <a:off x="4994941" y="209282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5B4518BD-A1EC-A740-B14F-910234F74079}"/>
              </a:ext>
            </a:extLst>
          </p:cNvPr>
          <p:cNvCxnSpPr/>
          <p:nvPr/>
        </p:nvCxnSpPr>
        <p:spPr>
          <a:xfrm flipV="1">
            <a:off x="5563800" y="209282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40819A0-79C8-2D43-8023-FDD876BF94C3}"/>
              </a:ext>
            </a:extLst>
          </p:cNvPr>
          <p:cNvCxnSpPr/>
          <p:nvPr/>
        </p:nvCxnSpPr>
        <p:spPr>
          <a:xfrm flipV="1">
            <a:off x="6132659" y="208984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A93A9CD4-211B-5348-B8D5-2FEAF148E153}"/>
              </a:ext>
            </a:extLst>
          </p:cNvPr>
          <p:cNvCxnSpPr/>
          <p:nvPr/>
        </p:nvCxnSpPr>
        <p:spPr>
          <a:xfrm flipV="1">
            <a:off x="6701518" y="2089841"/>
            <a:ext cx="0" cy="1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830E25E0-1697-754C-A37B-194C755BA5E7}"/>
              </a:ext>
            </a:extLst>
          </p:cNvPr>
          <p:cNvCxnSpPr/>
          <p:nvPr/>
        </p:nvCxnSpPr>
        <p:spPr>
          <a:xfrm flipV="1">
            <a:off x="4994941" y="252584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1FA96CA0-91DD-AF4F-ACAB-1E22E2F68F4F}"/>
              </a:ext>
            </a:extLst>
          </p:cNvPr>
          <p:cNvCxnSpPr/>
          <p:nvPr/>
        </p:nvCxnSpPr>
        <p:spPr>
          <a:xfrm flipV="1">
            <a:off x="5563800" y="252584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43D66AA-AB9C-1D41-AD0F-66B4BC90549E}"/>
              </a:ext>
            </a:extLst>
          </p:cNvPr>
          <p:cNvCxnSpPr/>
          <p:nvPr/>
        </p:nvCxnSpPr>
        <p:spPr>
          <a:xfrm flipV="1">
            <a:off x="6132659" y="252286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34BF016B-933C-4142-88B0-AE8FA93E99B1}"/>
              </a:ext>
            </a:extLst>
          </p:cNvPr>
          <p:cNvCxnSpPr/>
          <p:nvPr/>
        </p:nvCxnSpPr>
        <p:spPr>
          <a:xfrm flipV="1">
            <a:off x="6701518" y="2522861"/>
            <a:ext cx="0" cy="1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6C04F52A-D662-BE4B-98BD-E02CAE7EDAF7}"/>
              </a:ext>
            </a:extLst>
          </p:cNvPr>
          <p:cNvCxnSpPr/>
          <p:nvPr/>
        </p:nvCxnSpPr>
        <p:spPr>
          <a:xfrm flipV="1">
            <a:off x="5002635" y="298292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04BA69A-68E3-9B44-9424-9BC61CF43874}"/>
              </a:ext>
            </a:extLst>
          </p:cNvPr>
          <p:cNvCxnSpPr>
            <a:cxnSpLocks/>
          </p:cNvCxnSpPr>
          <p:nvPr/>
        </p:nvCxnSpPr>
        <p:spPr>
          <a:xfrm flipV="1">
            <a:off x="5571494" y="297994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A2BA244B-764C-5146-ACFF-326EC4B6FEA0}"/>
              </a:ext>
            </a:extLst>
          </p:cNvPr>
          <p:cNvCxnSpPr>
            <a:cxnSpLocks/>
          </p:cNvCxnSpPr>
          <p:nvPr/>
        </p:nvCxnSpPr>
        <p:spPr>
          <a:xfrm flipV="1">
            <a:off x="6140353" y="297994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9E7F214E-1F18-AF47-A863-A585A3A8324D}"/>
              </a:ext>
            </a:extLst>
          </p:cNvPr>
          <p:cNvCxnSpPr>
            <a:cxnSpLocks/>
          </p:cNvCxnSpPr>
          <p:nvPr/>
        </p:nvCxnSpPr>
        <p:spPr>
          <a:xfrm flipV="1">
            <a:off x="6709212" y="2979949"/>
            <a:ext cx="0" cy="2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B0B1032-85F0-2A4F-848A-8CED00A1EBB1}"/>
                  </a:ext>
                </a:extLst>
              </p:cNvPr>
              <p:cNvSpPr txBox="1"/>
              <p:nvPr/>
            </p:nvSpPr>
            <p:spPr>
              <a:xfrm>
                <a:off x="1340061" y="1799410"/>
                <a:ext cx="97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layer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endParaRPr kumimoji="1"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B0B1032-85F0-2A4F-848A-8CED00A1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61" y="1799410"/>
                <a:ext cx="974907" cy="276999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1BF44F12-E6A9-0646-9FAD-29AF2F9F8A6B}"/>
                  </a:ext>
                </a:extLst>
              </p:cNvPr>
              <p:cNvSpPr txBox="1"/>
              <p:nvPr/>
            </p:nvSpPr>
            <p:spPr>
              <a:xfrm>
                <a:off x="1339685" y="2241484"/>
                <a:ext cx="97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layer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</m:oMath>
                </a14:m>
                <a:endParaRPr kumimoji="1"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1BF44F12-E6A9-0646-9FAD-29AF2F9F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85" y="2241484"/>
                <a:ext cx="974907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604EC97-5052-FB41-8D8F-ACDDA1947BEC}"/>
                  </a:ext>
                </a:extLst>
              </p:cNvPr>
              <p:cNvSpPr txBox="1"/>
              <p:nvPr/>
            </p:nvSpPr>
            <p:spPr>
              <a:xfrm>
                <a:off x="1314937" y="2702950"/>
                <a:ext cx="97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layer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kumimoji="1"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604EC97-5052-FB41-8D8F-ACDDA194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37" y="2702950"/>
                <a:ext cx="974907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67E32F1-5CDD-084F-99C3-6A5C19940043}"/>
                  </a:ext>
                </a:extLst>
              </p:cNvPr>
              <p:cNvSpPr txBox="1"/>
              <p:nvPr/>
            </p:nvSpPr>
            <p:spPr>
              <a:xfrm>
                <a:off x="4587235" y="3273319"/>
                <a:ext cx="902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</m:oMath>
                  </m:oMathPara>
                </a14:m>
                <a:endParaRPr kumimoji="1"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67E32F1-5CDD-084F-99C3-6A5C199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5" y="3273319"/>
                <a:ext cx="902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E574C1F-1F7E-7849-A2B9-65DEBF1F49B2}"/>
                  </a:ext>
                </a:extLst>
              </p:cNvPr>
              <p:cNvSpPr txBox="1"/>
              <p:nvPr/>
            </p:nvSpPr>
            <p:spPr>
              <a:xfrm>
                <a:off x="3984802" y="3277129"/>
                <a:ext cx="902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</m:oMath>
                  </m:oMathPara>
                </a14:m>
                <a:endParaRPr kumimoji="1"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E574C1F-1F7E-7849-A2B9-65DEBF1F4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277129"/>
                <a:ext cx="902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7CF2E9D-8D6F-B144-825A-CB1D044DFE99}"/>
                  </a:ext>
                </a:extLst>
              </p:cNvPr>
              <p:cNvSpPr txBox="1"/>
              <p:nvPr/>
            </p:nvSpPr>
            <p:spPr>
              <a:xfrm>
                <a:off x="5142515" y="3285467"/>
                <a:ext cx="902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7CF2E9D-8D6F-B144-825A-CB1D044D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15" y="3285467"/>
                <a:ext cx="902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8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3</cp:revision>
  <dcterms:created xsi:type="dcterms:W3CDTF">2019-08-08T05:49:35Z</dcterms:created>
  <dcterms:modified xsi:type="dcterms:W3CDTF">2019-08-08T06:03:01Z</dcterms:modified>
</cp:coreProperties>
</file>