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54"/>
    <p:restoredTop sz="94655"/>
  </p:normalViewPr>
  <p:slideViewPr>
    <p:cSldViewPr snapToGrid="0" snapToObjects="1" showGuides="1">
      <p:cViewPr varScale="1">
        <p:scale>
          <a:sx n="131" d="100"/>
          <a:sy n="131" d="100"/>
        </p:scale>
        <p:origin x="184" y="9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914B0-1C73-4648-94F1-F22427FDF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E13FE8-DE4F-8F46-8032-75814B1F1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352B35-57CB-7248-9C30-CF0E77FC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108C-54CC-F042-8730-2EF72E48F0E8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12960E-5CA6-A041-ABED-BA4B9D69B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7675B-CC83-0B43-9F22-AFC52E855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0B29-6D77-D843-9072-466574242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96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33CD1-5232-D841-9735-D93BA4B37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86F943-68C2-B44D-8F1F-652DD3E0A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C141C9-ECB4-044A-8C78-9ACA5192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108C-54CC-F042-8730-2EF72E48F0E8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6C1D04-5275-A846-A34B-F78A319BF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53E9DB-C955-1749-8008-04194873B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0B29-6D77-D843-9072-466574242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092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3716D9-27C1-524C-AFE4-2FE33FB513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23E8BD-3F60-A04B-838B-6F70E609D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772B54-9F1F-F844-A96C-9897848A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108C-54CC-F042-8730-2EF72E48F0E8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E7FC3-86D4-F346-BADB-EE405A279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68A8C-8D08-BE4D-AA57-036B3EC0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0B29-6D77-D843-9072-466574242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281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50975-B2DA-6A4C-9F77-465A60E5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6362A-14E3-834D-ADDF-4E876440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13BFBD-B643-E246-A490-DF0685B1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108C-54CC-F042-8730-2EF72E48F0E8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14C19-E22A-8441-8A27-585A99B50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215078-58C2-0640-843A-3BCE267E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0B29-6D77-D843-9072-466574242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653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D3138-6A62-9F4F-BAD5-1A25EC5A8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570DFD-C24A-0D4B-B235-A2D46D80B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D114C8-7934-EA45-B5E7-8EC0EF54B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108C-54CC-F042-8730-2EF72E48F0E8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29BEA-84CB-6C48-9AB3-A0874B97A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5EBA2-542E-534B-B7EC-F5108881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0B29-6D77-D843-9072-466574242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7409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69C60-9360-8144-A40E-3BCAA1BCC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272A6-A27B-1147-B3F1-9F687DE367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1D7F98-35F1-3E47-B5B2-F0FEFE634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CD626F-A3C3-C54B-9FA2-BA1A4A5D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108C-54CC-F042-8730-2EF72E48F0E8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05184D-0A94-6649-8EFF-E81ED7AE0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9DC4DE-10F9-5946-81BC-D613A035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0B29-6D77-D843-9072-466574242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98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1A660-C500-F84C-B320-192CABAF8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911AE5-3538-A04E-AF44-E8DFD26F3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9D7F18-EA1E-444A-9C2B-7B9770E85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A3A7B1-0A00-7C44-BB34-F600C244A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698CED-9705-D644-AF65-5244F6C13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54F9B6-6CBC-FE40-B93E-79E964347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108C-54CC-F042-8730-2EF72E48F0E8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EB4D31-2F52-944A-B196-4CAFB233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FED0A6-3665-3C42-9407-D61AFB9D2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0B29-6D77-D843-9072-466574242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36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04027-3D11-824A-9506-F8970E71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A42816-F14B-BD4E-85FD-1E45D95B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108C-54CC-F042-8730-2EF72E48F0E8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355160-CE99-EF40-BA7D-8EB06B5C3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9F4A55-8923-0F47-806D-74A3A187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0B29-6D77-D843-9072-466574242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969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BA6C91-5635-624F-8D4B-C566A13C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108C-54CC-F042-8730-2EF72E48F0E8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AD346F-E92D-F04A-B316-1459C4C2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8CC22D-F17B-2A48-83F7-E54D8ECA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0B29-6D77-D843-9072-466574242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848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7FE2C-0F07-FD42-ABE1-5A13337C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CD766-4258-EA49-ABB7-F7900570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B829B3-B77F-B544-8803-B01DCCA7C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90B02F-E332-4742-9748-1F3C9498C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108C-54CC-F042-8730-2EF72E48F0E8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3B2918-74B8-F84A-8F05-26492910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742705-0B08-BE49-B967-451205A9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0B29-6D77-D843-9072-466574242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311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038ED-EB45-6E41-B675-DFAF44C81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F2E495-CA45-234C-9D0A-C045D6027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E90F24-B6CB-2D46-86C3-937F88295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AFAD84-1ABF-E74D-BE0C-84F3C3E2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108C-54CC-F042-8730-2EF72E48F0E8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2CA8B7-B961-1346-A75B-469933CC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91638C-9E38-9F4C-AF87-E0BEA2E2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0B29-6D77-D843-9072-466574242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117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180F8B-AF13-9947-ADB7-51D8DBB2F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21141B-5B9F-9541-882C-41236C765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36CB92-F846-8941-813B-A84FDBF4F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8108C-54CC-F042-8730-2EF72E48F0E8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302985-C8FA-3448-A082-CEB381BA1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FF9466-6EC7-6145-A519-AD0D9B074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50B29-6D77-D843-9072-466574242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96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2B0BDD8-E55F-C74D-9835-332EC44376CD}"/>
              </a:ext>
            </a:extLst>
          </p:cNvPr>
          <p:cNvSpPr/>
          <p:nvPr/>
        </p:nvSpPr>
        <p:spPr>
          <a:xfrm>
            <a:off x="1592580" y="14478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A49E85-4FA3-114A-8788-FBA4229A2E75}"/>
              </a:ext>
            </a:extLst>
          </p:cNvPr>
          <p:cNvSpPr/>
          <p:nvPr/>
        </p:nvSpPr>
        <p:spPr>
          <a:xfrm>
            <a:off x="1943100" y="14478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BC122E-0D6D-E34D-8E1D-2FC7CE2F3278}"/>
              </a:ext>
            </a:extLst>
          </p:cNvPr>
          <p:cNvSpPr/>
          <p:nvPr/>
        </p:nvSpPr>
        <p:spPr>
          <a:xfrm>
            <a:off x="2293620" y="14478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3B9594-7EBD-634E-B7BF-0854CBA2FF8C}"/>
              </a:ext>
            </a:extLst>
          </p:cNvPr>
          <p:cNvSpPr/>
          <p:nvPr/>
        </p:nvSpPr>
        <p:spPr>
          <a:xfrm>
            <a:off x="2644140" y="14478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224F6FC-94E5-F34A-9A3F-9FE1093CAF75}"/>
              </a:ext>
            </a:extLst>
          </p:cNvPr>
          <p:cNvSpPr/>
          <p:nvPr/>
        </p:nvSpPr>
        <p:spPr>
          <a:xfrm>
            <a:off x="1592580" y="17907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CA0C06-B5E3-B44A-8C0B-A44CC9D7786E}"/>
              </a:ext>
            </a:extLst>
          </p:cNvPr>
          <p:cNvSpPr/>
          <p:nvPr/>
        </p:nvSpPr>
        <p:spPr>
          <a:xfrm>
            <a:off x="1943100" y="17907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6DFE4B8-F562-B64F-AE2F-FA2F2F08684C}"/>
              </a:ext>
            </a:extLst>
          </p:cNvPr>
          <p:cNvSpPr/>
          <p:nvPr/>
        </p:nvSpPr>
        <p:spPr>
          <a:xfrm>
            <a:off x="2293620" y="17907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BE14733-8548-924B-8518-2A13541027BB}"/>
              </a:ext>
            </a:extLst>
          </p:cNvPr>
          <p:cNvSpPr/>
          <p:nvPr/>
        </p:nvSpPr>
        <p:spPr>
          <a:xfrm>
            <a:off x="2644140" y="17907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D2CB965-44E6-5846-A120-8738CF829353}"/>
              </a:ext>
            </a:extLst>
          </p:cNvPr>
          <p:cNvSpPr/>
          <p:nvPr/>
        </p:nvSpPr>
        <p:spPr>
          <a:xfrm>
            <a:off x="1592580" y="21336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63B3B3A-3FAF-2046-ABFC-F3438B8A9BB0}"/>
              </a:ext>
            </a:extLst>
          </p:cNvPr>
          <p:cNvSpPr/>
          <p:nvPr/>
        </p:nvSpPr>
        <p:spPr>
          <a:xfrm>
            <a:off x="1943100" y="21336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B9A52A8-42C7-F04E-B1D0-C92005AA4015}"/>
              </a:ext>
            </a:extLst>
          </p:cNvPr>
          <p:cNvSpPr/>
          <p:nvPr/>
        </p:nvSpPr>
        <p:spPr>
          <a:xfrm>
            <a:off x="2293620" y="21336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F10DAA1-1C14-174C-A593-F7E671988935}"/>
              </a:ext>
            </a:extLst>
          </p:cNvPr>
          <p:cNvSpPr/>
          <p:nvPr/>
        </p:nvSpPr>
        <p:spPr>
          <a:xfrm>
            <a:off x="2644140" y="21336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7F704DE-C6EC-A546-820C-18B48F611430}"/>
              </a:ext>
            </a:extLst>
          </p:cNvPr>
          <p:cNvSpPr/>
          <p:nvPr/>
        </p:nvSpPr>
        <p:spPr>
          <a:xfrm>
            <a:off x="1592580" y="24765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EBA8EE-CB1A-FB45-A231-11B5B5D05B19}"/>
              </a:ext>
            </a:extLst>
          </p:cNvPr>
          <p:cNvSpPr/>
          <p:nvPr/>
        </p:nvSpPr>
        <p:spPr>
          <a:xfrm>
            <a:off x="1943100" y="24765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89FEDAE-99F4-D442-9B50-DEE6CC52D5E4}"/>
              </a:ext>
            </a:extLst>
          </p:cNvPr>
          <p:cNvSpPr/>
          <p:nvPr/>
        </p:nvSpPr>
        <p:spPr>
          <a:xfrm>
            <a:off x="2293620" y="24765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BF1D232-2442-CD45-9E0F-D27C529DAE30}"/>
              </a:ext>
            </a:extLst>
          </p:cNvPr>
          <p:cNvSpPr/>
          <p:nvPr/>
        </p:nvSpPr>
        <p:spPr>
          <a:xfrm>
            <a:off x="2644140" y="24765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138B43D-234E-F742-A48A-22B3FE305930}"/>
              </a:ext>
            </a:extLst>
          </p:cNvPr>
          <p:cNvSpPr/>
          <p:nvPr/>
        </p:nvSpPr>
        <p:spPr>
          <a:xfrm>
            <a:off x="914400" y="1447800"/>
            <a:ext cx="678180" cy="3429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T1= 1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BE0D4A-3025-374D-9895-189C7E664040}"/>
              </a:ext>
            </a:extLst>
          </p:cNvPr>
          <p:cNvSpPr/>
          <p:nvPr/>
        </p:nvSpPr>
        <p:spPr>
          <a:xfrm>
            <a:off x="914400" y="1790700"/>
            <a:ext cx="678180" cy="3429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T2=2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9A60E0B-0576-6F4C-8B32-32DDC3B43889}"/>
              </a:ext>
            </a:extLst>
          </p:cNvPr>
          <p:cNvSpPr/>
          <p:nvPr/>
        </p:nvSpPr>
        <p:spPr>
          <a:xfrm>
            <a:off x="914400" y="2133600"/>
            <a:ext cx="678180" cy="3429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T3=4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789E5F1-9099-0A40-8F6E-933FD31726CF}"/>
              </a:ext>
            </a:extLst>
          </p:cNvPr>
          <p:cNvSpPr/>
          <p:nvPr/>
        </p:nvSpPr>
        <p:spPr>
          <a:xfrm>
            <a:off x="914400" y="2476500"/>
            <a:ext cx="678180" cy="3429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T4=8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EA36FE1-45E6-B142-9FCE-C345F700105F}"/>
              </a:ext>
            </a:extLst>
          </p:cNvPr>
          <p:cNvSpPr/>
          <p:nvPr/>
        </p:nvSpPr>
        <p:spPr>
          <a:xfrm>
            <a:off x="1592580" y="28194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E455994-D8D5-E449-8468-FE52BEB8C3BF}"/>
              </a:ext>
            </a:extLst>
          </p:cNvPr>
          <p:cNvSpPr/>
          <p:nvPr/>
        </p:nvSpPr>
        <p:spPr>
          <a:xfrm>
            <a:off x="1943100" y="28194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DE7B27F-6BBD-594C-B996-FD04CDDBC7E9}"/>
              </a:ext>
            </a:extLst>
          </p:cNvPr>
          <p:cNvSpPr/>
          <p:nvPr/>
        </p:nvSpPr>
        <p:spPr>
          <a:xfrm>
            <a:off x="2293620" y="28194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80690DD-2B03-B24B-9AB9-81202A601E5D}"/>
              </a:ext>
            </a:extLst>
          </p:cNvPr>
          <p:cNvSpPr/>
          <p:nvPr/>
        </p:nvSpPr>
        <p:spPr>
          <a:xfrm>
            <a:off x="2644140" y="28194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DD12CF5-4610-8B40-8BA5-50BBBF3A55EF}"/>
              </a:ext>
            </a:extLst>
          </p:cNvPr>
          <p:cNvSpPr/>
          <p:nvPr/>
        </p:nvSpPr>
        <p:spPr>
          <a:xfrm>
            <a:off x="1592580" y="31623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D2D390-38AF-EC46-94E7-441D27CC19FC}"/>
              </a:ext>
            </a:extLst>
          </p:cNvPr>
          <p:cNvSpPr/>
          <p:nvPr/>
        </p:nvSpPr>
        <p:spPr>
          <a:xfrm>
            <a:off x="1943100" y="31623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75E3271-CD1D-7240-A507-5BE4F34050CC}"/>
              </a:ext>
            </a:extLst>
          </p:cNvPr>
          <p:cNvSpPr/>
          <p:nvPr/>
        </p:nvSpPr>
        <p:spPr>
          <a:xfrm>
            <a:off x="2293620" y="31623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40DFF2B-6242-B740-AD5E-6FF53666F96B}"/>
              </a:ext>
            </a:extLst>
          </p:cNvPr>
          <p:cNvSpPr/>
          <p:nvPr/>
        </p:nvSpPr>
        <p:spPr>
          <a:xfrm>
            <a:off x="2644140" y="31623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45D6096-C173-5F49-BDAB-7E683517F2B7}"/>
              </a:ext>
            </a:extLst>
          </p:cNvPr>
          <p:cNvSpPr/>
          <p:nvPr/>
        </p:nvSpPr>
        <p:spPr>
          <a:xfrm>
            <a:off x="1592580" y="35052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FC1D6A3-0D2B-DD43-B3CA-24A9F704B383}"/>
              </a:ext>
            </a:extLst>
          </p:cNvPr>
          <p:cNvSpPr/>
          <p:nvPr/>
        </p:nvSpPr>
        <p:spPr>
          <a:xfrm>
            <a:off x="1943100" y="35052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84F0ED9-A0B5-A149-963F-A63BE9850BA9}"/>
              </a:ext>
            </a:extLst>
          </p:cNvPr>
          <p:cNvSpPr/>
          <p:nvPr/>
        </p:nvSpPr>
        <p:spPr>
          <a:xfrm>
            <a:off x="2293620" y="35052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4E6DB32-532C-6345-A1CD-2376BAB0BBAB}"/>
              </a:ext>
            </a:extLst>
          </p:cNvPr>
          <p:cNvSpPr/>
          <p:nvPr/>
        </p:nvSpPr>
        <p:spPr>
          <a:xfrm>
            <a:off x="2644140" y="35052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2104630-163C-2A4E-A6F7-A89122BD965E}"/>
              </a:ext>
            </a:extLst>
          </p:cNvPr>
          <p:cNvSpPr/>
          <p:nvPr/>
        </p:nvSpPr>
        <p:spPr>
          <a:xfrm>
            <a:off x="914400" y="2819400"/>
            <a:ext cx="678180" cy="3429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T5=8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D6DB0A0-C3AA-7647-95DE-5EA0AF015B9A}"/>
              </a:ext>
            </a:extLst>
          </p:cNvPr>
          <p:cNvSpPr/>
          <p:nvPr/>
        </p:nvSpPr>
        <p:spPr>
          <a:xfrm>
            <a:off x="914400" y="3162300"/>
            <a:ext cx="678180" cy="3429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T6= 16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F3E5085-D24D-8D49-82F7-4F35E9EB44EB}"/>
              </a:ext>
            </a:extLst>
          </p:cNvPr>
          <p:cNvSpPr/>
          <p:nvPr/>
        </p:nvSpPr>
        <p:spPr>
          <a:xfrm>
            <a:off x="914400" y="3505200"/>
            <a:ext cx="678180" cy="3429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T7=32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CBE0312-4F9E-DE47-B780-D4916E85E9F9}"/>
              </a:ext>
            </a:extLst>
          </p:cNvPr>
          <p:cNvSpPr/>
          <p:nvPr/>
        </p:nvSpPr>
        <p:spPr>
          <a:xfrm>
            <a:off x="2994660" y="14478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89B8E18-CD22-A742-ADE5-18E3C67F6EFB}"/>
              </a:ext>
            </a:extLst>
          </p:cNvPr>
          <p:cNvSpPr/>
          <p:nvPr/>
        </p:nvSpPr>
        <p:spPr>
          <a:xfrm>
            <a:off x="3345180" y="14478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DAE63CF-16F8-DC44-A41A-3142514B995F}"/>
              </a:ext>
            </a:extLst>
          </p:cNvPr>
          <p:cNvSpPr/>
          <p:nvPr/>
        </p:nvSpPr>
        <p:spPr>
          <a:xfrm>
            <a:off x="3695700" y="14478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D7D8BF8-F5A5-5C48-A986-D82FEE8E84B0}"/>
              </a:ext>
            </a:extLst>
          </p:cNvPr>
          <p:cNvSpPr/>
          <p:nvPr/>
        </p:nvSpPr>
        <p:spPr>
          <a:xfrm>
            <a:off x="4046220" y="14478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436E683-C3FF-904D-A428-EAF6F9B4C43E}"/>
              </a:ext>
            </a:extLst>
          </p:cNvPr>
          <p:cNvSpPr/>
          <p:nvPr/>
        </p:nvSpPr>
        <p:spPr>
          <a:xfrm>
            <a:off x="2994660" y="17907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0951E2F-D153-F140-9128-16C389D04711}"/>
              </a:ext>
            </a:extLst>
          </p:cNvPr>
          <p:cNvSpPr/>
          <p:nvPr/>
        </p:nvSpPr>
        <p:spPr>
          <a:xfrm>
            <a:off x="3345180" y="17907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623E9E5-7885-1745-ACA9-0042AB18AB2C}"/>
              </a:ext>
            </a:extLst>
          </p:cNvPr>
          <p:cNvSpPr/>
          <p:nvPr/>
        </p:nvSpPr>
        <p:spPr>
          <a:xfrm>
            <a:off x="3695700" y="17907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05BE6667-878C-2145-96F9-46B34D35D0A7}"/>
              </a:ext>
            </a:extLst>
          </p:cNvPr>
          <p:cNvSpPr/>
          <p:nvPr/>
        </p:nvSpPr>
        <p:spPr>
          <a:xfrm>
            <a:off x="4046220" y="17907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FFCEB32D-5791-0049-BB42-A6E0BFBAC336}"/>
              </a:ext>
            </a:extLst>
          </p:cNvPr>
          <p:cNvSpPr/>
          <p:nvPr/>
        </p:nvSpPr>
        <p:spPr>
          <a:xfrm>
            <a:off x="2994660" y="21336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EBA185C-C690-D549-8BA8-C59177412C72}"/>
              </a:ext>
            </a:extLst>
          </p:cNvPr>
          <p:cNvSpPr/>
          <p:nvPr/>
        </p:nvSpPr>
        <p:spPr>
          <a:xfrm>
            <a:off x="3345180" y="21336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E4A85D7-2D06-104E-939C-E9E77C3C952F}"/>
              </a:ext>
            </a:extLst>
          </p:cNvPr>
          <p:cNvSpPr/>
          <p:nvPr/>
        </p:nvSpPr>
        <p:spPr>
          <a:xfrm>
            <a:off x="3695700" y="21336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3B662C2-40DC-034C-950A-07E05CC37379}"/>
              </a:ext>
            </a:extLst>
          </p:cNvPr>
          <p:cNvSpPr/>
          <p:nvPr/>
        </p:nvSpPr>
        <p:spPr>
          <a:xfrm>
            <a:off x="4046220" y="21336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0C80CBC-1512-DC44-A156-18F77104E2E9}"/>
              </a:ext>
            </a:extLst>
          </p:cNvPr>
          <p:cNvSpPr/>
          <p:nvPr/>
        </p:nvSpPr>
        <p:spPr>
          <a:xfrm>
            <a:off x="2994660" y="24765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A79DDAB-3CDD-F444-B121-744DC0F6B509}"/>
              </a:ext>
            </a:extLst>
          </p:cNvPr>
          <p:cNvSpPr/>
          <p:nvPr/>
        </p:nvSpPr>
        <p:spPr>
          <a:xfrm>
            <a:off x="3345180" y="24765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75900E5-D05A-3A44-B4C4-E18D6FE8354E}"/>
              </a:ext>
            </a:extLst>
          </p:cNvPr>
          <p:cNvSpPr/>
          <p:nvPr/>
        </p:nvSpPr>
        <p:spPr>
          <a:xfrm>
            <a:off x="3695700" y="24765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9CEB93A3-9235-964E-A810-5CF5E9324D1C}"/>
              </a:ext>
            </a:extLst>
          </p:cNvPr>
          <p:cNvSpPr/>
          <p:nvPr/>
        </p:nvSpPr>
        <p:spPr>
          <a:xfrm>
            <a:off x="4046220" y="24765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1436220F-54D0-E247-AA0D-D46B380DF292}"/>
              </a:ext>
            </a:extLst>
          </p:cNvPr>
          <p:cNvSpPr/>
          <p:nvPr/>
        </p:nvSpPr>
        <p:spPr>
          <a:xfrm>
            <a:off x="2994660" y="28194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C6ADDDAF-AC1D-8B48-A05C-126FD76E80B9}"/>
              </a:ext>
            </a:extLst>
          </p:cNvPr>
          <p:cNvSpPr/>
          <p:nvPr/>
        </p:nvSpPr>
        <p:spPr>
          <a:xfrm>
            <a:off x="3345180" y="28194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74BBB4A-F79F-374D-BC6E-73F2830C4698}"/>
              </a:ext>
            </a:extLst>
          </p:cNvPr>
          <p:cNvSpPr/>
          <p:nvPr/>
        </p:nvSpPr>
        <p:spPr>
          <a:xfrm>
            <a:off x="3695700" y="28194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0FF3410-B906-6743-99E6-8E511275E038}"/>
              </a:ext>
            </a:extLst>
          </p:cNvPr>
          <p:cNvSpPr/>
          <p:nvPr/>
        </p:nvSpPr>
        <p:spPr>
          <a:xfrm>
            <a:off x="4046220" y="28194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51027B02-D577-C74E-82C7-4C578EE4D1D5}"/>
              </a:ext>
            </a:extLst>
          </p:cNvPr>
          <p:cNvSpPr/>
          <p:nvPr/>
        </p:nvSpPr>
        <p:spPr>
          <a:xfrm>
            <a:off x="2994660" y="31623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395CC7C7-3928-5A4D-832C-495648AAE9B7}"/>
              </a:ext>
            </a:extLst>
          </p:cNvPr>
          <p:cNvSpPr/>
          <p:nvPr/>
        </p:nvSpPr>
        <p:spPr>
          <a:xfrm>
            <a:off x="3345180" y="31623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F36E2493-E682-5D4D-8629-D7B5E610CCBB}"/>
              </a:ext>
            </a:extLst>
          </p:cNvPr>
          <p:cNvSpPr/>
          <p:nvPr/>
        </p:nvSpPr>
        <p:spPr>
          <a:xfrm>
            <a:off x="3695700" y="31623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7EE7450-DD83-8840-9A3E-33821E479F86}"/>
              </a:ext>
            </a:extLst>
          </p:cNvPr>
          <p:cNvSpPr/>
          <p:nvPr/>
        </p:nvSpPr>
        <p:spPr>
          <a:xfrm>
            <a:off x="4046220" y="31623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BD89048-C00A-E147-91DF-D4DDDF3162B5}"/>
              </a:ext>
            </a:extLst>
          </p:cNvPr>
          <p:cNvSpPr/>
          <p:nvPr/>
        </p:nvSpPr>
        <p:spPr>
          <a:xfrm>
            <a:off x="2994660" y="35052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37E89D2-7D6B-3A47-B4D1-DA52A694B813}"/>
              </a:ext>
            </a:extLst>
          </p:cNvPr>
          <p:cNvSpPr/>
          <p:nvPr/>
        </p:nvSpPr>
        <p:spPr>
          <a:xfrm>
            <a:off x="3345180" y="35052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E9ADB9BF-645B-DB48-A533-7FBB49CCF3B5}"/>
              </a:ext>
            </a:extLst>
          </p:cNvPr>
          <p:cNvSpPr/>
          <p:nvPr/>
        </p:nvSpPr>
        <p:spPr>
          <a:xfrm>
            <a:off x="3695700" y="35052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1819075-23F9-A842-9B94-D2A4C3246319}"/>
              </a:ext>
            </a:extLst>
          </p:cNvPr>
          <p:cNvSpPr/>
          <p:nvPr/>
        </p:nvSpPr>
        <p:spPr>
          <a:xfrm>
            <a:off x="4046220" y="35052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0F6BF040-DD47-5B4B-A4AC-86D2050436D0}"/>
              </a:ext>
            </a:extLst>
          </p:cNvPr>
          <p:cNvSpPr/>
          <p:nvPr/>
        </p:nvSpPr>
        <p:spPr>
          <a:xfrm>
            <a:off x="1592580" y="1095172"/>
            <a:ext cx="350520" cy="34290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1"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504C406B-371B-5349-8BD0-85CF60BB1B52}"/>
              </a:ext>
            </a:extLst>
          </p:cNvPr>
          <p:cNvSpPr/>
          <p:nvPr/>
        </p:nvSpPr>
        <p:spPr>
          <a:xfrm>
            <a:off x="1943100" y="1095172"/>
            <a:ext cx="350520" cy="34290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1"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73573E9D-F809-BF4C-B1BF-7A12F5FDA1B4}"/>
              </a:ext>
            </a:extLst>
          </p:cNvPr>
          <p:cNvSpPr/>
          <p:nvPr/>
        </p:nvSpPr>
        <p:spPr>
          <a:xfrm>
            <a:off x="2293620" y="1095172"/>
            <a:ext cx="350520" cy="34290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1"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8F783DA-9FEF-114B-84A7-1C594FFEA761}"/>
              </a:ext>
            </a:extLst>
          </p:cNvPr>
          <p:cNvSpPr/>
          <p:nvPr/>
        </p:nvSpPr>
        <p:spPr>
          <a:xfrm>
            <a:off x="2644140" y="1095172"/>
            <a:ext cx="350520" cy="34290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kumimoji="1"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D9C5FE53-F162-124A-AAE8-F9C472A6241D}"/>
              </a:ext>
            </a:extLst>
          </p:cNvPr>
          <p:cNvSpPr/>
          <p:nvPr/>
        </p:nvSpPr>
        <p:spPr>
          <a:xfrm>
            <a:off x="2994660" y="1095172"/>
            <a:ext cx="350520" cy="34290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kumimoji="1"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6088A490-96C1-5549-A0F2-517A11A73A1F}"/>
              </a:ext>
            </a:extLst>
          </p:cNvPr>
          <p:cNvSpPr/>
          <p:nvPr/>
        </p:nvSpPr>
        <p:spPr>
          <a:xfrm>
            <a:off x="3345180" y="1095172"/>
            <a:ext cx="350520" cy="34290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kumimoji="1"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C71B65A0-719B-664E-B244-F224EE7D521A}"/>
              </a:ext>
            </a:extLst>
          </p:cNvPr>
          <p:cNvSpPr/>
          <p:nvPr/>
        </p:nvSpPr>
        <p:spPr>
          <a:xfrm>
            <a:off x="3695700" y="1095172"/>
            <a:ext cx="350520" cy="34290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kumimoji="1"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AE4CE952-32DE-9240-A4A9-5320BB37A215}"/>
              </a:ext>
            </a:extLst>
          </p:cNvPr>
          <p:cNvSpPr/>
          <p:nvPr/>
        </p:nvSpPr>
        <p:spPr>
          <a:xfrm>
            <a:off x="4046220" y="1095172"/>
            <a:ext cx="350520" cy="34290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kumimoji="1"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C8355F40-B6CB-6247-8476-C7E9F028A062}"/>
              </a:ext>
            </a:extLst>
          </p:cNvPr>
          <p:cNvSpPr/>
          <p:nvPr/>
        </p:nvSpPr>
        <p:spPr>
          <a:xfrm>
            <a:off x="914400" y="1104900"/>
            <a:ext cx="678180" cy="3429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endParaRPr kumimoji="1" lang="zh-CN" altLang="en-US" sz="120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E34EBE31-A4B2-6745-954D-5B28C45807CA}"/>
              </a:ext>
            </a:extLst>
          </p:cNvPr>
          <p:cNvSpPr/>
          <p:nvPr/>
        </p:nvSpPr>
        <p:spPr>
          <a:xfrm>
            <a:off x="4400631" y="14478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75CD4CA2-1747-104C-BD4A-4D312CE3A8FC}"/>
              </a:ext>
            </a:extLst>
          </p:cNvPr>
          <p:cNvSpPr/>
          <p:nvPr/>
        </p:nvSpPr>
        <p:spPr>
          <a:xfrm>
            <a:off x="4751151" y="14478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0A87BD99-8415-A249-BC5A-EF5821A52D95}"/>
              </a:ext>
            </a:extLst>
          </p:cNvPr>
          <p:cNvSpPr/>
          <p:nvPr/>
        </p:nvSpPr>
        <p:spPr>
          <a:xfrm>
            <a:off x="5101671" y="14478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5043262F-72D7-F74E-9F36-271B8E7CE17B}"/>
              </a:ext>
            </a:extLst>
          </p:cNvPr>
          <p:cNvSpPr/>
          <p:nvPr/>
        </p:nvSpPr>
        <p:spPr>
          <a:xfrm>
            <a:off x="5452191" y="14478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20BFF6D8-C3E3-8E47-B636-D3EE0A4D3742}"/>
              </a:ext>
            </a:extLst>
          </p:cNvPr>
          <p:cNvSpPr/>
          <p:nvPr/>
        </p:nvSpPr>
        <p:spPr>
          <a:xfrm>
            <a:off x="4400631" y="17907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2A1A8992-8A8F-CD4C-B802-B973C50DD9CF}"/>
              </a:ext>
            </a:extLst>
          </p:cNvPr>
          <p:cNvSpPr/>
          <p:nvPr/>
        </p:nvSpPr>
        <p:spPr>
          <a:xfrm>
            <a:off x="4751151" y="17907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36B0A7D-5707-BD44-9C34-E9194B8C1024}"/>
              </a:ext>
            </a:extLst>
          </p:cNvPr>
          <p:cNvSpPr/>
          <p:nvPr/>
        </p:nvSpPr>
        <p:spPr>
          <a:xfrm>
            <a:off x="5101671" y="17907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7AEE90BB-D42B-5A42-BD72-FBA4C69F406E}"/>
              </a:ext>
            </a:extLst>
          </p:cNvPr>
          <p:cNvSpPr/>
          <p:nvPr/>
        </p:nvSpPr>
        <p:spPr>
          <a:xfrm>
            <a:off x="5452191" y="17907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ABA666B5-4F84-8D40-B491-AEA90A8B4B5C}"/>
              </a:ext>
            </a:extLst>
          </p:cNvPr>
          <p:cNvSpPr/>
          <p:nvPr/>
        </p:nvSpPr>
        <p:spPr>
          <a:xfrm>
            <a:off x="4400631" y="21336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D6D584AF-49FC-6B40-9F25-87242F4B482F}"/>
              </a:ext>
            </a:extLst>
          </p:cNvPr>
          <p:cNvSpPr/>
          <p:nvPr/>
        </p:nvSpPr>
        <p:spPr>
          <a:xfrm>
            <a:off x="4751151" y="21336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A312DB65-88B9-1F4B-8350-0E60DA6C2E11}"/>
              </a:ext>
            </a:extLst>
          </p:cNvPr>
          <p:cNvSpPr/>
          <p:nvPr/>
        </p:nvSpPr>
        <p:spPr>
          <a:xfrm>
            <a:off x="5101671" y="21336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90BC6603-0654-494F-9D34-2304B5FCC344}"/>
              </a:ext>
            </a:extLst>
          </p:cNvPr>
          <p:cNvSpPr/>
          <p:nvPr/>
        </p:nvSpPr>
        <p:spPr>
          <a:xfrm>
            <a:off x="5452191" y="21336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0EBC8FBE-7253-9640-A664-2E86C92C5DBB}"/>
              </a:ext>
            </a:extLst>
          </p:cNvPr>
          <p:cNvSpPr/>
          <p:nvPr/>
        </p:nvSpPr>
        <p:spPr>
          <a:xfrm>
            <a:off x="4400631" y="24765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4730C239-095D-9843-A8A3-BF6EE8F86669}"/>
              </a:ext>
            </a:extLst>
          </p:cNvPr>
          <p:cNvSpPr/>
          <p:nvPr/>
        </p:nvSpPr>
        <p:spPr>
          <a:xfrm>
            <a:off x="4751151" y="24765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F36B5A34-7733-974B-A03F-BFE43C45713E}"/>
              </a:ext>
            </a:extLst>
          </p:cNvPr>
          <p:cNvSpPr/>
          <p:nvPr/>
        </p:nvSpPr>
        <p:spPr>
          <a:xfrm>
            <a:off x="5101671" y="24765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8833F167-A293-5A40-830D-8C5926ACEDAF}"/>
              </a:ext>
            </a:extLst>
          </p:cNvPr>
          <p:cNvSpPr/>
          <p:nvPr/>
        </p:nvSpPr>
        <p:spPr>
          <a:xfrm>
            <a:off x="5452191" y="24765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7C4265E7-41A7-CA45-BFAD-5817DF5A6C99}"/>
              </a:ext>
            </a:extLst>
          </p:cNvPr>
          <p:cNvSpPr/>
          <p:nvPr/>
        </p:nvSpPr>
        <p:spPr>
          <a:xfrm>
            <a:off x="4400631" y="28194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F84D1719-C7A2-464B-8F84-ACFA500D9950}"/>
              </a:ext>
            </a:extLst>
          </p:cNvPr>
          <p:cNvSpPr/>
          <p:nvPr/>
        </p:nvSpPr>
        <p:spPr>
          <a:xfrm>
            <a:off x="4751151" y="28194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AD0924AC-25E2-AC47-B1AE-0CD391EB9D77}"/>
              </a:ext>
            </a:extLst>
          </p:cNvPr>
          <p:cNvSpPr/>
          <p:nvPr/>
        </p:nvSpPr>
        <p:spPr>
          <a:xfrm>
            <a:off x="5101671" y="28194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C590FB4F-6B58-A744-A4D0-449706C739EB}"/>
              </a:ext>
            </a:extLst>
          </p:cNvPr>
          <p:cNvSpPr/>
          <p:nvPr/>
        </p:nvSpPr>
        <p:spPr>
          <a:xfrm>
            <a:off x="5452191" y="28194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8C18398C-A9E6-CC4B-AFCB-724837F10A23}"/>
              </a:ext>
            </a:extLst>
          </p:cNvPr>
          <p:cNvSpPr/>
          <p:nvPr/>
        </p:nvSpPr>
        <p:spPr>
          <a:xfrm>
            <a:off x="4400631" y="31623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17243E1D-749D-164F-9E9F-2ED9BF4E738A}"/>
              </a:ext>
            </a:extLst>
          </p:cNvPr>
          <p:cNvSpPr/>
          <p:nvPr/>
        </p:nvSpPr>
        <p:spPr>
          <a:xfrm>
            <a:off x="4751151" y="31623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2F12614D-5C13-9640-9083-325D1E565BF2}"/>
              </a:ext>
            </a:extLst>
          </p:cNvPr>
          <p:cNvSpPr/>
          <p:nvPr/>
        </p:nvSpPr>
        <p:spPr>
          <a:xfrm>
            <a:off x="5101671" y="31623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149D03D5-AD4A-1D4C-8159-A65540BF9E5A}"/>
              </a:ext>
            </a:extLst>
          </p:cNvPr>
          <p:cNvSpPr/>
          <p:nvPr/>
        </p:nvSpPr>
        <p:spPr>
          <a:xfrm>
            <a:off x="5452191" y="31623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598F0B03-55AF-D44E-8B18-DC27013B406C}"/>
              </a:ext>
            </a:extLst>
          </p:cNvPr>
          <p:cNvSpPr/>
          <p:nvPr/>
        </p:nvSpPr>
        <p:spPr>
          <a:xfrm>
            <a:off x="4400631" y="35052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9C94A798-3873-3F4C-B65F-59469B5264B8}"/>
              </a:ext>
            </a:extLst>
          </p:cNvPr>
          <p:cNvSpPr/>
          <p:nvPr/>
        </p:nvSpPr>
        <p:spPr>
          <a:xfrm>
            <a:off x="4751151" y="35052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4C59C29B-3FC4-CA46-821B-63D22AE017E3}"/>
              </a:ext>
            </a:extLst>
          </p:cNvPr>
          <p:cNvSpPr/>
          <p:nvPr/>
        </p:nvSpPr>
        <p:spPr>
          <a:xfrm>
            <a:off x="5101671" y="35052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3E5A8C07-5B6D-8F4B-AF3B-B17E85371F15}"/>
              </a:ext>
            </a:extLst>
          </p:cNvPr>
          <p:cNvSpPr/>
          <p:nvPr/>
        </p:nvSpPr>
        <p:spPr>
          <a:xfrm>
            <a:off x="5452191" y="35052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95869921-F18A-684E-AF48-004A86077B3D}"/>
              </a:ext>
            </a:extLst>
          </p:cNvPr>
          <p:cNvSpPr/>
          <p:nvPr/>
        </p:nvSpPr>
        <p:spPr>
          <a:xfrm>
            <a:off x="5802711" y="14478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AB040FD4-656C-4549-BE3B-EA46EEA80D78}"/>
              </a:ext>
            </a:extLst>
          </p:cNvPr>
          <p:cNvSpPr/>
          <p:nvPr/>
        </p:nvSpPr>
        <p:spPr>
          <a:xfrm>
            <a:off x="6153231" y="14478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3431F501-D5EE-5343-AAF6-9069835FA157}"/>
              </a:ext>
            </a:extLst>
          </p:cNvPr>
          <p:cNvSpPr/>
          <p:nvPr/>
        </p:nvSpPr>
        <p:spPr>
          <a:xfrm>
            <a:off x="6503751" y="14478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237FE008-947C-F841-A5A9-ABC38FB14A15}"/>
              </a:ext>
            </a:extLst>
          </p:cNvPr>
          <p:cNvSpPr/>
          <p:nvPr/>
        </p:nvSpPr>
        <p:spPr>
          <a:xfrm>
            <a:off x="6854271" y="14478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730A0E14-90AC-B24A-8E88-D59091D51788}"/>
              </a:ext>
            </a:extLst>
          </p:cNvPr>
          <p:cNvSpPr/>
          <p:nvPr/>
        </p:nvSpPr>
        <p:spPr>
          <a:xfrm>
            <a:off x="5802711" y="17907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11F909B8-905F-CF41-B176-68E64AA6E86F}"/>
              </a:ext>
            </a:extLst>
          </p:cNvPr>
          <p:cNvSpPr/>
          <p:nvPr/>
        </p:nvSpPr>
        <p:spPr>
          <a:xfrm>
            <a:off x="6153231" y="17907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D5D9B27E-EAC8-264A-9476-982D782076E7}"/>
              </a:ext>
            </a:extLst>
          </p:cNvPr>
          <p:cNvSpPr/>
          <p:nvPr/>
        </p:nvSpPr>
        <p:spPr>
          <a:xfrm>
            <a:off x="6503751" y="17907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F93EB3ED-0BE6-9A46-BDFC-12A8975AAC7C}"/>
              </a:ext>
            </a:extLst>
          </p:cNvPr>
          <p:cNvSpPr/>
          <p:nvPr/>
        </p:nvSpPr>
        <p:spPr>
          <a:xfrm>
            <a:off x="6854271" y="17907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98AD3CD5-45C2-E642-8BD3-ADDD6B0456EF}"/>
              </a:ext>
            </a:extLst>
          </p:cNvPr>
          <p:cNvSpPr/>
          <p:nvPr/>
        </p:nvSpPr>
        <p:spPr>
          <a:xfrm>
            <a:off x="5802711" y="21336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F78F67C0-1377-9B46-A3BA-1CE44C9D1D21}"/>
              </a:ext>
            </a:extLst>
          </p:cNvPr>
          <p:cNvSpPr/>
          <p:nvPr/>
        </p:nvSpPr>
        <p:spPr>
          <a:xfrm>
            <a:off x="6153231" y="21336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E9C177B9-EB1F-1545-814C-7A6889A0DEC0}"/>
              </a:ext>
            </a:extLst>
          </p:cNvPr>
          <p:cNvSpPr/>
          <p:nvPr/>
        </p:nvSpPr>
        <p:spPr>
          <a:xfrm>
            <a:off x="6503751" y="21336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55862638-5BFA-5A42-BA92-5A2D6AE74D91}"/>
              </a:ext>
            </a:extLst>
          </p:cNvPr>
          <p:cNvSpPr/>
          <p:nvPr/>
        </p:nvSpPr>
        <p:spPr>
          <a:xfrm>
            <a:off x="6854271" y="21336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0F940995-12F5-C44F-BF21-99C2B80E58A1}"/>
              </a:ext>
            </a:extLst>
          </p:cNvPr>
          <p:cNvSpPr/>
          <p:nvPr/>
        </p:nvSpPr>
        <p:spPr>
          <a:xfrm>
            <a:off x="5802711" y="24765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A9514C1A-157C-A340-9318-C5FF64D2D5F6}"/>
              </a:ext>
            </a:extLst>
          </p:cNvPr>
          <p:cNvSpPr/>
          <p:nvPr/>
        </p:nvSpPr>
        <p:spPr>
          <a:xfrm>
            <a:off x="6153231" y="24765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A9C20A52-1F2F-6047-9D42-F1FE1B3174DB}"/>
              </a:ext>
            </a:extLst>
          </p:cNvPr>
          <p:cNvSpPr/>
          <p:nvPr/>
        </p:nvSpPr>
        <p:spPr>
          <a:xfrm>
            <a:off x="6503751" y="24765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CB1A50BA-6D64-1F4A-A2F5-EC30653E3EC8}"/>
              </a:ext>
            </a:extLst>
          </p:cNvPr>
          <p:cNvSpPr/>
          <p:nvPr/>
        </p:nvSpPr>
        <p:spPr>
          <a:xfrm>
            <a:off x="6854271" y="24765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8FB52BCE-EADF-4449-B720-45674C21B7D1}"/>
              </a:ext>
            </a:extLst>
          </p:cNvPr>
          <p:cNvSpPr/>
          <p:nvPr/>
        </p:nvSpPr>
        <p:spPr>
          <a:xfrm>
            <a:off x="5802711" y="28194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D28BA418-E8CB-BF4E-89F0-A4E2ABC9969A}"/>
              </a:ext>
            </a:extLst>
          </p:cNvPr>
          <p:cNvSpPr/>
          <p:nvPr/>
        </p:nvSpPr>
        <p:spPr>
          <a:xfrm>
            <a:off x="6153231" y="28194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3CEB61B0-13E5-2547-8A70-8A9ECE84BF46}"/>
              </a:ext>
            </a:extLst>
          </p:cNvPr>
          <p:cNvSpPr/>
          <p:nvPr/>
        </p:nvSpPr>
        <p:spPr>
          <a:xfrm>
            <a:off x="6503751" y="28194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84DFDC04-93F3-F04B-B635-8460139CD7D6}"/>
              </a:ext>
            </a:extLst>
          </p:cNvPr>
          <p:cNvSpPr/>
          <p:nvPr/>
        </p:nvSpPr>
        <p:spPr>
          <a:xfrm>
            <a:off x="6854271" y="28194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151502C9-E0B3-5F4F-AC0A-2F0261E654C9}"/>
              </a:ext>
            </a:extLst>
          </p:cNvPr>
          <p:cNvSpPr/>
          <p:nvPr/>
        </p:nvSpPr>
        <p:spPr>
          <a:xfrm>
            <a:off x="5802711" y="31623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A1C70510-EC9E-B54E-AD41-425BCAA1A7C1}"/>
              </a:ext>
            </a:extLst>
          </p:cNvPr>
          <p:cNvSpPr/>
          <p:nvPr/>
        </p:nvSpPr>
        <p:spPr>
          <a:xfrm>
            <a:off x="6153231" y="31623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9CFCD77B-9A13-AE4D-BEC9-7A3B1E6A8C98}"/>
              </a:ext>
            </a:extLst>
          </p:cNvPr>
          <p:cNvSpPr/>
          <p:nvPr/>
        </p:nvSpPr>
        <p:spPr>
          <a:xfrm>
            <a:off x="6503751" y="31623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19307A7E-9897-4048-BE6E-7B71490D1CE6}"/>
              </a:ext>
            </a:extLst>
          </p:cNvPr>
          <p:cNvSpPr/>
          <p:nvPr/>
        </p:nvSpPr>
        <p:spPr>
          <a:xfrm>
            <a:off x="6854271" y="31623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3F800F18-28DA-E44E-9163-6F925297E09F}"/>
              </a:ext>
            </a:extLst>
          </p:cNvPr>
          <p:cNvSpPr/>
          <p:nvPr/>
        </p:nvSpPr>
        <p:spPr>
          <a:xfrm>
            <a:off x="5802711" y="35052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A16975F0-5219-844F-A924-EC81B43CDC65}"/>
              </a:ext>
            </a:extLst>
          </p:cNvPr>
          <p:cNvSpPr/>
          <p:nvPr/>
        </p:nvSpPr>
        <p:spPr>
          <a:xfrm>
            <a:off x="6153231" y="35052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8BA4690D-F2FD-094F-AC1B-3D39EBC9A9FE}"/>
              </a:ext>
            </a:extLst>
          </p:cNvPr>
          <p:cNvSpPr/>
          <p:nvPr/>
        </p:nvSpPr>
        <p:spPr>
          <a:xfrm>
            <a:off x="6503751" y="35052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E1209979-4743-6A48-87DA-2C03724DC4FA}"/>
              </a:ext>
            </a:extLst>
          </p:cNvPr>
          <p:cNvSpPr/>
          <p:nvPr/>
        </p:nvSpPr>
        <p:spPr>
          <a:xfrm>
            <a:off x="6854271" y="35052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9F4606F0-ECFA-D046-B4CB-ED6B24FED132}"/>
              </a:ext>
            </a:extLst>
          </p:cNvPr>
          <p:cNvSpPr/>
          <p:nvPr/>
        </p:nvSpPr>
        <p:spPr>
          <a:xfrm>
            <a:off x="4400631" y="1095172"/>
            <a:ext cx="350520" cy="34290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kumimoji="1"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4DC63DF8-2593-E14C-AFF2-A56AD0FB0BCB}"/>
              </a:ext>
            </a:extLst>
          </p:cNvPr>
          <p:cNvSpPr/>
          <p:nvPr/>
        </p:nvSpPr>
        <p:spPr>
          <a:xfrm>
            <a:off x="4751151" y="1095172"/>
            <a:ext cx="350520" cy="34290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kumimoji="1"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91D6C693-D2F8-474B-B504-B95E6A022E07}"/>
              </a:ext>
            </a:extLst>
          </p:cNvPr>
          <p:cNvSpPr/>
          <p:nvPr/>
        </p:nvSpPr>
        <p:spPr>
          <a:xfrm>
            <a:off x="5101671" y="1095172"/>
            <a:ext cx="350520" cy="34290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kumimoji="1"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70DD6238-FB04-EA4C-9E5F-7247FE18626F}"/>
              </a:ext>
            </a:extLst>
          </p:cNvPr>
          <p:cNvSpPr/>
          <p:nvPr/>
        </p:nvSpPr>
        <p:spPr>
          <a:xfrm>
            <a:off x="5452191" y="1095172"/>
            <a:ext cx="350520" cy="34290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endParaRPr kumimoji="1"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AD93AE34-4042-664C-966D-6C238B9D44AB}"/>
              </a:ext>
            </a:extLst>
          </p:cNvPr>
          <p:cNvSpPr/>
          <p:nvPr/>
        </p:nvSpPr>
        <p:spPr>
          <a:xfrm>
            <a:off x="5802711" y="1095172"/>
            <a:ext cx="350520" cy="34290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endParaRPr kumimoji="1"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584A82E5-B453-594B-8901-D783540BA219}"/>
              </a:ext>
            </a:extLst>
          </p:cNvPr>
          <p:cNvSpPr/>
          <p:nvPr/>
        </p:nvSpPr>
        <p:spPr>
          <a:xfrm>
            <a:off x="6153231" y="1095172"/>
            <a:ext cx="350520" cy="34290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endParaRPr kumimoji="1"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AA9B853A-66F1-BC43-BCB6-02BA5C27DEC0}"/>
              </a:ext>
            </a:extLst>
          </p:cNvPr>
          <p:cNvSpPr/>
          <p:nvPr/>
        </p:nvSpPr>
        <p:spPr>
          <a:xfrm>
            <a:off x="6503751" y="1095172"/>
            <a:ext cx="350520" cy="34290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24</a:t>
            </a:r>
            <a:endParaRPr kumimoji="1"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C038C3D2-EC65-5644-B29E-D38C1AAF401D}"/>
              </a:ext>
            </a:extLst>
          </p:cNvPr>
          <p:cNvSpPr/>
          <p:nvPr/>
        </p:nvSpPr>
        <p:spPr>
          <a:xfrm>
            <a:off x="6854271" y="1095172"/>
            <a:ext cx="350520" cy="34290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endParaRPr kumimoji="1"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543746DE-09F9-AB43-B5EC-B30DA6C66E26}"/>
              </a:ext>
            </a:extLst>
          </p:cNvPr>
          <p:cNvSpPr/>
          <p:nvPr/>
        </p:nvSpPr>
        <p:spPr>
          <a:xfrm>
            <a:off x="7204791" y="14478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509C8AE0-03A4-5147-B1AF-827CCAAE7F20}"/>
              </a:ext>
            </a:extLst>
          </p:cNvPr>
          <p:cNvSpPr/>
          <p:nvPr/>
        </p:nvSpPr>
        <p:spPr>
          <a:xfrm>
            <a:off x="7555311" y="14478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16873349-1482-5E4D-BE04-FE24A740B10E}"/>
              </a:ext>
            </a:extLst>
          </p:cNvPr>
          <p:cNvSpPr/>
          <p:nvPr/>
        </p:nvSpPr>
        <p:spPr>
          <a:xfrm>
            <a:off x="7905831" y="14478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4506DC42-53FC-044F-8DFE-D57EB4676030}"/>
              </a:ext>
            </a:extLst>
          </p:cNvPr>
          <p:cNvSpPr/>
          <p:nvPr/>
        </p:nvSpPr>
        <p:spPr>
          <a:xfrm>
            <a:off x="7204791" y="17907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CE9C99F5-DBBE-FF4A-A5B7-0969BEEA81E9}"/>
              </a:ext>
            </a:extLst>
          </p:cNvPr>
          <p:cNvSpPr/>
          <p:nvPr/>
        </p:nvSpPr>
        <p:spPr>
          <a:xfrm>
            <a:off x="7555311" y="17907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A60389DD-1506-E34F-AF04-9D815B9F7874}"/>
              </a:ext>
            </a:extLst>
          </p:cNvPr>
          <p:cNvSpPr/>
          <p:nvPr/>
        </p:nvSpPr>
        <p:spPr>
          <a:xfrm>
            <a:off x="7905831" y="17907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3A8BB369-8909-3646-A035-7178ACF162D7}"/>
              </a:ext>
            </a:extLst>
          </p:cNvPr>
          <p:cNvSpPr/>
          <p:nvPr/>
        </p:nvSpPr>
        <p:spPr>
          <a:xfrm>
            <a:off x="7204791" y="21336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B33A6CC0-3C88-EB4B-8062-ADB2F97C57A8}"/>
              </a:ext>
            </a:extLst>
          </p:cNvPr>
          <p:cNvSpPr/>
          <p:nvPr/>
        </p:nvSpPr>
        <p:spPr>
          <a:xfrm>
            <a:off x="7555311" y="21336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3766256B-7011-5843-A6D4-57FE5472BB68}"/>
              </a:ext>
            </a:extLst>
          </p:cNvPr>
          <p:cNvSpPr/>
          <p:nvPr/>
        </p:nvSpPr>
        <p:spPr>
          <a:xfrm>
            <a:off x="7905831" y="21336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AE976306-30D1-B349-9B80-78DA90A0B164}"/>
              </a:ext>
            </a:extLst>
          </p:cNvPr>
          <p:cNvSpPr/>
          <p:nvPr/>
        </p:nvSpPr>
        <p:spPr>
          <a:xfrm>
            <a:off x="7204791" y="24765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7D5447E0-6AF9-7B4A-88D1-546F2A87AA11}"/>
              </a:ext>
            </a:extLst>
          </p:cNvPr>
          <p:cNvSpPr/>
          <p:nvPr/>
        </p:nvSpPr>
        <p:spPr>
          <a:xfrm>
            <a:off x="7555311" y="24765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5DD75AC-E3D1-5B46-89BF-EDC9DA36BE6F}"/>
              </a:ext>
            </a:extLst>
          </p:cNvPr>
          <p:cNvSpPr/>
          <p:nvPr/>
        </p:nvSpPr>
        <p:spPr>
          <a:xfrm>
            <a:off x="7905831" y="24765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633C40CD-543E-2143-B874-A2206CEFBD72}"/>
              </a:ext>
            </a:extLst>
          </p:cNvPr>
          <p:cNvSpPr/>
          <p:nvPr/>
        </p:nvSpPr>
        <p:spPr>
          <a:xfrm>
            <a:off x="7204791" y="28194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BECB37CF-9B77-5546-9B35-4997065AFE9F}"/>
              </a:ext>
            </a:extLst>
          </p:cNvPr>
          <p:cNvSpPr/>
          <p:nvPr/>
        </p:nvSpPr>
        <p:spPr>
          <a:xfrm>
            <a:off x="7555311" y="28194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060E75F6-29B0-0542-93DE-673FA305F4C0}"/>
              </a:ext>
            </a:extLst>
          </p:cNvPr>
          <p:cNvSpPr/>
          <p:nvPr/>
        </p:nvSpPr>
        <p:spPr>
          <a:xfrm>
            <a:off x="7905831" y="28194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2D9B513B-A61B-964B-9595-963E7D5C7C93}"/>
              </a:ext>
            </a:extLst>
          </p:cNvPr>
          <p:cNvSpPr/>
          <p:nvPr/>
        </p:nvSpPr>
        <p:spPr>
          <a:xfrm>
            <a:off x="7204791" y="31623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81DB6AC8-0511-1D4B-86C8-3D6C03614340}"/>
              </a:ext>
            </a:extLst>
          </p:cNvPr>
          <p:cNvSpPr/>
          <p:nvPr/>
        </p:nvSpPr>
        <p:spPr>
          <a:xfrm>
            <a:off x="7555311" y="31623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5C9F81CB-884C-8946-BF29-DE8D1EB2CD9B}"/>
              </a:ext>
            </a:extLst>
          </p:cNvPr>
          <p:cNvSpPr/>
          <p:nvPr/>
        </p:nvSpPr>
        <p:spPr>
          <a:xfrm>
            <a:off x="7905831" y="31623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EC726F21-F383-5949-BF6F-0C90D2B807FA}"/>
              </a:ext>
            </a:extLst>
          </p:cNvPr>
          <p:cNvSpPr/>
          <p:nvPr/>
        </p:nvSpPr>
        <p:spPr>
          <a:xfrm>
            <a:off x="7204791" y="35052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2C28BD6E-4781-1742-B95D-121117289678}"/>
              </a:ext>
            </a:extLst>
          </p:cNvPr>
          <p:cNvSpPr/>
          <p:nvPr/>
        </p:nvSpPr>
        <p:spPr>
          <a:xfrm>
            <a:off x="7555311" y="35052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25960A65-3533-1644-A794-C6E12BF71AC6}"/>
              </a:ext>
            </a:extLst>
          </p:cNvPr>
          <p:cNvSpPr/>
          <p:nvPr/>
        </p:nvSpPr>
        <p:spPr>
          <a:xfrm>
            <a:off x="7905831" y="35052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95C36E28-1FC8-BF40-A7FF-43154D6AB998}"/>
              </a:ext>
            </a:extLst>
          </p:cNvPr>
          <p:cNvSpPr/>
          <p:nvPr/>
        </p:nvSpPr>
        <p:spPr>
          <a:xfrm>
            <a:off x="7204791" y="1095172"/>
            <a:ext cx="350520" cy="34290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40</a:t>
            </a:r>
            <a:endParaRPr kumimoji="1"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BEF918DC-7F1A-EF4D-8B89-F7A85BD5F0E3}"/>
              </a:ext>
            </a:extLst>
          </p:cNvPr>
          <p:cNvSpPr/>
          <p:nvPr/>
        </p:nvSpPr>
        <p:spPr>
          <a:xfrm>
            <a:off x="7555311" y="1095172"/>
            <a:ext cx="350520" cy="34290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  <a:endParaRPr kumimoji="1"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195D1A7E-BB89-BB43-8C8B-C2CEC62FEDA9}"/>
              </a:ext>
            </a:extLst>
          </p:cNvPr>
          <p:cNvSpPr/>
          <p:nvPr/>
        </p:nvSpPr>
        <p:spPr>
          <a:xfrm>
            <a:off x="7905831" y="1095172"/>
            <a:ext cx="350520" cy="34290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  <a:endParaRPr kumimoji="1"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2DB14E6C-3ADC-744B-9416-776D9E532808}"/>
              </a:ext>
            </a:extLst>
          </p:cNvPr>
          <p:cNvSpPr/>
          <p:nvPr/>
        </p:nvSpPr>
        <p:spPr>
          <a:xfrm>
            <a:off x="8474901" y="1790700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4C01E1C6-9E44-0147-9982-985DDB695990}"/>
              </a:ext>
            </a:extLst>
          </p:cNvPr>
          <p:cNvSpPr/>
          <p:nvPr/>
        </p:nvSpPr>
        <p:spPr>
          <a:xfrm>
            <a:off x="8802397" y="1790700"/>
            <a:ext cx="1775622" cy="3429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Active</a:t>
            </a:r>
            <a:r>
              <a:rPr kumimoji="1" lang="zh-CN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r>
              <a:rPr kumimoji="1" lang="zh-CN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endParaRPr kumimoji="1" lang="zh-CN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873EFA24-FEC0-2743-BBBB-F81139CB4F24}"/>
              </a:ext>
            </a:extLst>
          </p:cNvPr>
          <p:cNvSpPr/>
          <p:nvPr/>
        </p:nvSpPr>
        <p:spPr>
          <a:xfrm>
            <a:off x="8604764" y="1091118"/>
            <a:ext cx="1083986" cy="3429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r>
              <a:rPr kumimoji="1" lang="zh-CN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steps</a:t>
            </a:r>
            <a:endParaRPr kumimoji="1" lang="zh-CN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9" name="直线箭头连接符 188">
            <a:extLst>
              <a:ext uri="{FF2B5EF4-FFF2-40B4-BE49-F238E27FC236}">
                <a16:creationId xmlns:a16="http://schemas.microsoft.com/office/drawing/2014/main" id="{5CD2FDFF-11CA-E64C-9AF3-F44FABF29795}"/>
              </a:ext>
            </a:extLst>
          </p:cNvPr>
          <p:cNvCxnSpPr>
            <a:cxnSpLocks/>
            <a:stCxn id="187" idx="1"/>
            <a:endCxn id="184" idx="3"/>
          </p:cNvCxnSpPr>
          <p:nvPr/>
        </p:nvCxnSpPr>
        <p:spPr>
          <a:xfrm flipH="1">
            <a:off x="8256351" y="1262568"/>
            <a:ext cx="348413" cy="4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矩形 191">
            <a:extLst>
              <a:ext uri="{FF2B5EF4-FFF2-40B4-BE49-F238E27FC236}">
                <a16:creationId xmlns:a16="http://schemas.microsoft.com/office/drawing/2014/main" id="{E7A325E1-0FC9-B845-A8E7-707D71617DB2}"/>
              </a:ext>
            </a:extLst>
          </p:cNvPr>
          <p:cNvSpPr/>
          <p:nvPr/>
        </p:nvSpPr>
        <p:spPr>
          <a:xfrm>
            <a:off x="710446" y="4210051"/>
            <a:ext cx="1083986" cy="3429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clock</a:t>
            </a:r>
            <a:r>
              <a:rPr kumimoji="1" lang="zh-CN" alt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period</a:t>
            </a:r>
            <a:endParaRPr kumimoji="1" lang="zh-CN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3" name="直线箭头连接符 192">
            <a:extLst>
              <a:ext uri="{FF2B5EF4-FFF2-40B4-BE49-F238E27FC236}">
                <a16:creationId xmlns:a16="http://schemas.microsoft.com/office/drawing/2014/main" id="{A23EE31B-68F4-D54B-B8F9-4D69C46C40A0}"/>
              </a:ext>
            </a:extLst>
          </p:cNvPr>
          <p:cNvCxnSpPr>
            <a:cxnSpLocks/>
            <a:stCxn id="192" idx="0"/>
            <a:endCxn id="56" idx="2"/>
          </p:cNvCxnSpPr>
          <p:nvPr/>
        </p:nvCxnSpPr>
        <p:spPr>
          <a:xfrm flipV="1">
            <a:off x="1252439" y="3848100"/>
            <a:ext cx="1051" cy="36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873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95</Words>
  <Application>Microsoft Macintosh PowerPoint</Application>
  <PresentationFormat>宽屏</PresentationFormat>
  <Paragraphs>87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Calibri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Ying Cao</dc:creator>
  <cp:lastModifiedBy>Ying Cao</cp:lastModifiedBy>
  <cp:revision>8</cp:revision>
  <dcterms:created xsi:type="dcterms:W3CDTF">2019-07-29T07:44:47Z</dcterms:created>
  <dcterms:modified xsi:type="dcterms:W3CDTF">2019-07-30T06:03:13Z</dcterms:modified>
</cp:coreProperties>
</file>