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7"/>
    <p:restoredTop sz="97030"/>
  </p:normalViewPr>
  <p:slideViewPr>
    <p:cSldViewPr snapToGrid="0" snapToObjects="1" showGuides="1">
      <p:cViewPr varScale="1">
        <p:scale>
          <a:sx n="156" d="100"/>
          <a:sy n="156" d="100"/>
        </p:scale>
        <p:origin x="195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2E531-2F33-044D-8C3A-65AD38BC9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E03601-7221-4243-B787-EE8CC5A52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00F19-CC78-D34B-BAA9-E6D7E928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BA50-2DBB-4F4E-8774-2A33079F4F44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5DB07A-09F0-1243-9438-643071CB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CAE42-119A-AA44-BD79-5AC5AA3C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0F0C-4A56-D747-BE72-EC0098F160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40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39D11-F265-974A-BF7D-E60B2ED5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8284B8-E86E-C142-A071-ACBECC4B5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B6E6F-637A-C541-BDBF-B8F3B94A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BA50-2DBB-4F4E-8774-2A33079F4F44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844DB-60DE-DE40-8250-395F3699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5645A-D6EA-624E-93AF-0AC289A3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0F0C-4A56-D747-BE72-EC0098F160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74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06D687-5352-464C-B0D5-958317DCC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356A6B-5727-F041-8B42-CCF20C93E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B15E33-A38B-2644-8A76-E01F2E78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BA50-2DBB-4F4E-8774-2A33079F4F44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F079E-199D-DB43-B419-26CEFFBC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5530A-A537-C84D-ACAE-5A212A47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0F0C-4A56-D747-BE72-EC0098F160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22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DAC92-14F4-5248-BF86-46D4DC3E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8BA065-33C6-8442-BE46-DC61C65F2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B6734-89E9-2946-B5EB-0E9BF55C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BA50-2DBB-4F4E-8774-2A33079F4F44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18C53-EEF8-DA48-A438-D8D0F5A1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4D98A-08EA-9E4E-BF06-67DED528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0F0C-4A56-D747-BE72-EC0098F160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29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7A53F-4152-C847-90B6-BC61230A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EF5806-95CC-7346-9489-0D769C2B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8C2FB-FD57-7543-BB3C-1397BF9A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BA50-2DBB-4F4E-8774-2A33079F4F44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5549D-4B86-F440-9704-A3177233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36332F-F365-B24F-BB3B-BC0F221F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0F0C-4A56-D747-BE72-EC0098F160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510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9BE60-7BBA-2843-8851-A5F062AC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A77D5-9404-B24B-9470-01F5A28AA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664A6C-92BC-4C41-A21A-BF6F59534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6D5B33-5035-3D4F-A227-30E7D51F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BA50-2DBB-4F4E-8774-2A33079F4F44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2B6307-CE9D-ED44-9EEE-4EE97E5F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F2A048-7DFE-334A-9736-480DD3BD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0F0C-4A56-D747-BE72-EC0098F160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593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48C05-F639-2347-BCB1-DDBD86F9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894DA-582B-174E-8E57-8E4D3BE2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CD35CC-5181-3344-82DE-B63B03797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A5E678-5408-1240-B0E0-436DEA008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A9DC07-0AB6-6F46-9775-05CDA6491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28678F-465C-E84F-B30D-65F67060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BA50-2DBB-4F4E-8774-2A33079F4F44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36CD3A-69ED-5040-A8E6-C39AA3CC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FAADC1-223A-3744-9F95-8DA9BBB3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0F0C-4A56-D747-BE72-EC0098F160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89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64AE6-2E4E-174E-927B-60374723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F7EDB5-3271-F243-B817-EBB2B489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BA50-2DBB-4F4E-8774-2A33079F4F44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092D16-82F3-494F-8477-841C7A40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7CF0A8-8A91-AE46-9522-FA714C22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0F0C-4A56-D747-BE72-EC0098F160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23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9F6598-6D2C-F84C-BD07-61C45E2C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BA50-2DBB-4F4E-8774-2A33079F4F44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DD6DD8-A219-2D45-B21D-231FADF6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55A933-59F6-EB4B-8152-BB439D85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0F0C-4A56-D747-BE72-EC0098F160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753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3B37A-C4AE-BF49-ADB0-F4004735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A6D03-CFA9-C645-B3AF-A006A04E3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CB6161-EC93-E540-ADE8-DA8DE0A85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F25A7-CE24-9A4F-8074-4731C4BB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BA50-2DBB-4F4E-8774-2A33079F4F44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84E15C-0AAD-394E-8F9F-0E120806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EAB3A-AB2E-E643-9430-EB87047B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0F0C-4A56-D747-BE72-EC0098F160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68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54F88-B157-C344-B270-0EFD1783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705802-3BE1-E846-8638-97D2C1C07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644482-46CB-C546-8570-6377E2E4E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70E1F5-159C-C949-8685-0ECCE265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BA50-2DBB-4F4E-8774-2A33079F4F44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8E1F17-0145-2F4B-8167-E0C5FEC6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38B14E-D1AA-7F44-9541-3274B2E0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0F0C-4A56-D747-BE72-EC0098F160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735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36ADF6-4737-1747-BC2F-4A308A96C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68FFD3-CFC3-4F45-A997-E51A1DA60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2D7E2-EF05-7042-90F5-B8F63F84B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DBA50-2DBB-4F4E-8774-2A33079F4F44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E3822-89BF-6648-85C4-0CD4CFB62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E45DF-F20B-8545-9BB6-049AF03F1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D0F0C-4A56-D747-BE72-EC0098F160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556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D0B68D-CE21-9D45-A59C-4119CCDB1CF2}"/>
              </a:ext>
            </a:extLst>
          </p:cNvPr>
          <p:cNvSpPr/>
          <p:nvPr/>
        </p:nvSpPr>
        <p:spPr>
          <a:xfrm>
            <a:off x="2969417" y="2089562"/>
            <a:ext cx="418011" cy="383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981035-9D7D-4944-B4D9-C303E2CA2A1A}"/>
              </a:ext>
            </a:extLst>
          </p:cNvPr>
          <p:cNvSpPr/>
          <p:nvPr/>
        </p:nvSpPr>
        <p:spPr>
          <a:xfrm>
            <a:off x="3653040" y="2089562"/>
            <a:ext cx="418011" cy="383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B1927DA-3EB0-B348-9756-6A83AA8D839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387428" y="2281151"/>
            <a:ext cx="265612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EF48FB7-8188-BB4B-94E6-1F995619E38B}"/>
              </a:ext>
            </a:extLst>
          </p:cNvPr>
          <p:cNvSpPr/>
          <p:nvPr/>
        </p:nvSpPr>
        <p:spPr>
          <a:xfrm>
            <a:off x="4375852" y="2089562"/>
            <a:ext cx="418011" cy="383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4CDA84-FD68-AB45-B336-EA61E59A766E}"/>
              </a:ext>
            </a:extLst>
          </p:cNvPr>
          <p:cNvSpPr/>
          <p:nvPr/>
        </p:nvSpPr>
        <p:spPr>
          <a:xfrm>
            <a:off x="5059475" y="2089562"/>
            <a:ext cx="418011" cy="383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B299E41-570B-0B48-B56B-5F9DA54BA60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071051" y="2281151"/>
            <a:ext cx="304801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750FBD85-0349-5745-AFE5-E85A324AF2A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793863" y="2281151"/>
            <a:ext cx="265612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9FDD67B-C522-A642-800E-ED6B29D9B84E}"/>
              </a:ext>
            </a:extLst>
          </p:cNvPr>
          <p:cNvSpPr/>
          <p:nvPr/>
        </p:nvSpPr>
        <p:spPr>
          <a:xfrm>
            <a:off x="5743099" y="2089562"/>
            <a:ext cx="418011" cy="383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E8FB01A-B46E-764C-AEBF-FDD12D9E3764}"/>
              </a:ext>
            </a:extLst>
          </p:cNvPr>
          <p:cNvSpPr/>
          <p:nvPr/>
        </p:nvSpPr>
        <p:spPr>
          <a:xfrm>
            <a:off x="6426722" y="2089562"/>
            <a:ext cx="418011" cy="383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F031F09-0B73-304C-A9CC-E28600BAC0B3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6161110" y="2281151"/>
            <a:ext cx="265612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AA8B58C-0285-5842-9747-C3D1FC4513E2}"/>
              </a:ext>
            </a:extLst>
          </p:cNvPr>
          <p:cNvSpPr/>
          <p:nvPr/>
        </p:nvSpPr>
        <p:spPr>
          <a:xfrm>
            <a:off x="7149534" y="2089562"/>
            <a:ext cx="418011" cy="383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6732025-E9AD-0548-8733-57A380DD731D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6844733" y="2281151"/>
            <a:ext cx="304801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6F4CA26-84A4-C440-BFEC-BE6B4D846E7C}"/>
              </a:ext>
            </a:extLst>
          </p:cNvPr>
          <p:cNvCxnSpPr/>
          <p:nvPr/>
        </p:nvCxnSpPr>
        <p:spPr>
          <a:xfrm>
            <a:off x="5477486" y="2278974"/>
            <a:ext cx="265612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F20822BB-4934-8E45-9528-D4AEF46E230C}"/>
              </a:ext>
            </a:extLst>
          </p:cNvPr>
          <p:cNvCxnSpPr>
            <a:cxnSpLocks/>
          </p:cNvCxnSpPr>
          <p:nvPr/>
        </p:nvCxnSpPr>
        <p:spPr>
          <a:xfrm flipV="1">
            <a:off x="3178422" y="1793824"/>
            <a:ext cx="1" cy="317762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CB982D95-D8E1-A848-94BF-72B50833FEAF}"/>
              </a:ext>
            </a:extLst>
          </p:cNvPr>
          <p:cNvCxnSpPr>
            <a:cxnSpLocks/>
          </p:cNvCxnSpPr>
          <p:nvPr/>
        </p:nvCxnSpPr>
        <p:spPr>
          <a:xfrm flipV="1">
            <a:off x="4584856" y="1791647"/>
            <a:ext cx="1" cy="317762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DAECCBE7-4547-FD4E-AD1A-486F54381AB5}"/>
              </a:ext>
            </a:extLst>
          </p:cNvPr>
          <p:cNvCxnSpPr>
            <a:cxnSpLocks/>
          </p:cNvCxnSpPr>
          <p:nvPr/>
        </p:nvCxnSpPr>
        <p:spPr>
          <a:xfrm flipV="1">
            <a:off x="3862044" y="1789470"/>
            <a:ext cx="1" cy="317762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B0EB1AC2-B336-154E-A72D-837B4DD9D878}"/>
              </a:ext>
            </a:extLst>
          </p:cNvPr>
          <p:cNvCxnSpPr>
            <a:cxnSpLocks/>
          </p:cNvCxnSpPr>
          <p:nvPr/>
        </p:nvCxnSpPr>
        <p:spPr>
          <a:xfrm flipV="1">
            <a:off x="5268478" y="1789470"/>
            <a:ext cx="1" cy="317762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6DCE388-07B1-C443-AE8B-7F8E06B7D7AD}"/>
              </a:ext>
            </a:extLst>
          </p:cNvPr>
          <p:cNvCxnSpPr>
            <a:cxnSpLocks/>
          </p:cNvCxnSpPr>
          <p:nvPr/>
        </p:nvCxnSpPr>
        <p:spPr>
          <a:xfrm flipV="1">
            <a:off x="5952099" y="1789470"/>
            <a:ext cx="1" cy="317762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FDBB3861-1C58-AE49-804D-5491FEA61306}"/>
              </a:ext>
            </a:extLst>
          </p:cNvPr>
          <p:cNvCxnSpPr>
            <a:cxnSpLocks/>
          </p:cNvCxnSpPr>
          <p:nvPr/>
        </p:nvCxnSpPr>
        <p:spPr>
          <a:xfrm flipV="1">
            <a:off x="6635719" y="1789470"/>
            <a:ext cx="1" cy="317762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E653555-5817-F546-8DEB-CABA0B2D03CA}"/>
              </a:ext>
            </a:extLst>
          </p:cNvPr>
          <p:cNvCxnSpPr>
            <a:cxnSpLocks/>
          </p:cNvCxnSpPr>
          <p:nvPr/>
        </p:nvCxnSpPr>
        <p:spPr>
          <a:xfrm flipV="1">
            <a:off x="7358538" y="1789470"/>
            <a:ext cx="1" cy="317762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F2B6A86-456F-F642-956D-C046C34A957D}"/>
              </a:ext>
            </a:extLst>
          </p:cNvPr>
          <p:cNvCxnSpPr>
            <a:cxnSpLocks/>
          </p:cNvCxnSpPr>
          <p:nvPr/>
        </p:nvCxnSpPr>
        <p:spPr>
          <a:xfrm>
            <a:off x="7567545" y="2278974"/>
            <a:ext cx="304801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4F6108C-71F1-D249-9256-2A46D5F2F118}"/>
              </a:ext>
            </a:extLst>
          </p:cNvPr>
          <p:cNvSpPr/>
          <p:nvPr/>
        </p:nvSpPr>
        <p:spPr>
          <a:xfrm>
            <a:off x="3363836" y="2662151"/>
            <a:ext cx="418011" cy="383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2041250-07D0-2F49-AB46-40E219E8121D}"/>
              </a:ext>
            </a:extLst>
          </p:cNvPr>
          <p:cNvSpPr/>
          <p:nvPr/>
        </p:nvSpPr>
        <p:spPr>
          <a:xfrm>
            <a:off x="4047459" y="2662151"/>
            <a:ext cx="418011" cy="383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6D6125D9-91F6-6243-AC2E-91A0BF079E71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3781847" y="2853740"/>
            <a:ext cx="265612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330C624A-690D-4E4E-A434-85B8EB5573BB}"/>
              </a:ext>
            </a:extLst>
          </p:cNvPr>
          <p:cNvSpPr/>
          <p:nvPr/>
        </p:nvSpPr>
        <p:spPr>
          <a:xfrm>
            <a:off x="4770271" y="2662151"/>
            <a:ext cx="418011" cy="383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5D68183-7C8A-1C4B-A102-E2D3580F6924}"/>
              </a:ext>
            </a:extLst>
          </p:cNvPr>
          <p:cNvSpPr/>
          <p:nvPr/>
        </p:nvSpPr>
        <p:spPr>
          <a:xfrm>
            <a:off x="5453894" y="2662151"/>
            <a:ext cx="418011" cy="383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FBCC7477-2486-0C43-83D1-D6C1F8B0C96C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4465470" y="2853740"/>
            <a:ext cx="304801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D17EA500-B737-0447-8C4D-86655B9FF811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5188282" y="2853740"/>
            <a:ext cx="265612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264A76DD-16EF-1441-9C71-F888485F2F48}"/>
              </a:ext>
            </a:extLst>
          </p:cNvPr>
          <p:cNvSpPr/>
          <p:nvPr/>
        </p:nvSpPr>
        <p:spPr>
          <a:xfrm>
            <a:off x="6137518" y="2662151"/>
            <a:ext cx="418011" cy="383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6172117-BA1B-FA46-9889-7B262A8E354D}"/>
              </a:ext>
            </a:extLst>
          </p:cNvPr>
          <p:cNvSpPr/>
          <p:nvPr/>
        </p:nvSpPr>
        <p:spPr>
          <a:xfrm>
            <a:off x="6821141" y="2662151"/>
            <a:ext cx="418011" cy="383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612CF194-B534-7F43-87C1-5B55E96D6C03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6555529" y="2853740"/>
            <a:ext cx="265612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6007F488-DEDD-384F-9392-E10365012F7D}"/>
              </a:ext>
            </a:extLst>
          </p:cNvPr>
          <p:cNvSpPr/>
          <p:nvPr/>
        </p:nvSpPr>
        <p:spPr>
          <a:xfrm>
            <a:off x="7543953" y="2662151"/>
            <a:ext cx="418011" cy="383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2E0B4ACC-0E82-3742-AF56-C9567BF9F63C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7239152" y="2853740"/>
            <a:ext cx="304801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18BEAF32-F5DC-9148-99B7-FA2B4B152539}"/>
              </a:ext>
            </a:extLst>
          </p:cNvPr>
          <p:cNvCxnSpPr/>
          <p:nvPr/>
        </p:nvCxnSpPr>
        <p:spPr>
          <a:xfrm>
            <a:off x="5871905" y="2851563"/>
            <a:ext cx="265612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7A5D3B4E-1A8C-E04B-AA18-8AF761F613FE}"/>
              </a:ext>
            </a:extLst>
          </p:cNvPr>
          <p:cNvCxnSpPr>
            <a:cxnSpLocks/>
          </p:cNvCxnSpPr>
          <p:nvPr/>
        </p:nvCxnSpPr>
        <p:spPr>
          <a:xfrm>
            <a:off x="7961964" y="2851563"/>
            <a:ext cx="304801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2B4FF1C5-9EB6-CB47-A24E-F953B99CFF9A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3572842" y="3045328"/>
            <a:ext cx="0" cy="333028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>
            <a:extLst>
              <a:ext uri="{FF2B5EF4-FFF2-40B4-BE49-F238E27FC236}">
                <a16:creationId xmlns:a16="http://schemas.microsoft.com/office/drawing/2014/main" id="{E2235251-ADF3-724E-926E-2D6E9C03EAF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38691" y="2737175"/>
            <a:ext cx="880908" cy="401454"/>
          </a:xfrm>
          <a:prstGeom prst="curvedConnector3">
            <a:avLst>
              <a:gd name="adj1" fmla="val 24050"/>
            </a:avLst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>
            <a:extLst>
              <a:ext uri="{FF2B5EF4-FFF2-40B4-BE49-F238E27FC236}">
                <a16:creationId xmlns:a16="http://schemas.microsoft.com/office/drawing/2014/main" id="{F91BAC38-53AE-624E-A6C3-7A3741D1C261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55439" y="2012446"/>
            <a:ext cx="872680" cy="426727"/>
          </a:xfrm>
          <a:prstGeom prst="curvedConnector3">
            <a:avLst>
              <a:gd name="adj1" fmla="val 76195"/>
            </a:avLst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曲线连接符 78">
            <a:extLst>
              <a:ext uri="{FF2B5EF4-FFF2-40B4-BE49-F238E27FC236}">
                <a16:creationId xmlns:a16="http://schemas.microsoft.com/office/drawing/2014/main" id="{3671449F-4B0D-8F41-91B2-F25F740C6845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98809" y="2735975"/>
            <a:ext cx="920882" cy="394410"/>
          </a:xfrm>
          <a:prstGeom prst="curvedConnector3">
            <a:avLst>
              <a:gd name="adj1" fmla="val 29609"/>
            </a:avLst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曲线连接符 79">
            <a:extLst>
              <a:ext uri="{FF2B5EF4-FFF2-40B4-BE49-F238E27FC236}">
                <a16:creationId xmlns:a16="http://schemas.microsoft.com/office/drawing/2014/main" id="{A1D528D3-6557-9748-BCC4-745348320A37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39060" y="2012446"/>
            <a:ext cx="872680" cy="426727"/>
          </a:xfrm>
          <a:prstGeom prst="curvedConnector3">
            <a:avLst>
              <a:gd name="adj1" fmla="val 76195"/>
            </a:avLst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2E6B0500-2CD1-C744-B863-0E0AF1248C1C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4256465" y="3045328"/>
            <a:ext cx="12484" cy="333028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>
            <a:extLst>
              <a:ext uri="{FF2B5EF4-FFF2-40B4-BE49-F238E27FC236}">
                <a16:creationId xmlns:a16="http://schemas.microsoft.com/office/drawing/2014/main" id="{5CB554A5-C6D6-2940-8AE6-1E6139402B6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336866" y="2728916"/>
            <a:ext cx="897431" cy="401449"/>
          </a:xfrm>
          <a:prstGeom prst="curvedConnector3">
            <a:avLst>
              <a:gd name="adj1" fmla="val 26347"/>
            </a:avLst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>
            <a:extLst>
              <a:ext uri="{FF2B5EF4-FFF2-40B4-BE49-F238E27FC236}">
                <a16:creationId xmlns:a16="http://schemas.microsoft.com/office/drawing/2014/main" id="{084DCD06-1011-C748-8EE5-76F2906D20B9}"/>
              </a:ext>
            </a:extLst>
          </p:cNvPr>
          <p:cNvCxnSpPr>
            <a:cxnSpLocks/>
          </p:cNvCxnSpPr>
          <p:nvPr/>
        </p:nvCxnSpPr>
        <p:spPr>
          <a:xfrm rot="16200000" flipV="1">
            <a:off x="4361871" y="2020632"/>
            <a:ext cx="872680" cy="426727"/>
          </a:xfrm>
          <a:prstGeom prst="curvedConnector3">
            <a:avLst>
              <a:gd name="adj1" fmla="val 76195"/>
            </a:avLst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0469EE0A-38AC-2148-BF34-E0644A3AB422}"/>
              </a:ext>
            </a:extLst>
          </p:cNvPr>
          <p:cNvCxnSpPr>
            <a:cxnSpLocks/>
          </p:cNvCxnSpPr>
          <p:nvPr/>
        </p:nvCxnSpPr>
        <p:spPr>
          <a:xfrm flipV="1">
            <a:off x="4986306" y="3018758"/>
            <a:ext cx="1" cy="317762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线连接符 95">
            <a:extLst>
              <a:ext uri="{FF2B5EF4-FFF2-40B4-BE49-F238E27FC236}">
                <a16:creationId xmlns:a16="http://schemas.microsoft.com/office/drawing/2014/main" id="{AAB02CB9-3CA8-F047-B429-A48DE9ECA6C2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11782" y="2736039"/>
            <a:ext cx="897431" cy="401449"/>
          </a:xfrm>
          <a:prstGeom prst="curvedConnector3">
            <a:avLst>
              <a:gd name="adj1" fmla="val 26347"/>
            </a:avLst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曲线连接符 96">
            <a:extLst>
              <a:ext uri="{FF2B5EF4-FFF2-40B4-BE49-F238E27FC236}">
                <a16:creationId xmlns:a16="http://schemas.microsoft.com/office/drawing/2014/main" id="{6C7B9B5A-250D-ED49-A7B9-2E09A5BE191E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36787" y="2027755"/>
            <a:ext cx="872680" cy="426727"/>
          </a:xfrm>
          <a:prstGeom prst="curvedConnector3">
            <a:avLst>
              <a:gd name="adj1" fmla="val 76195"/>
            </a:avLst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971CA8AD-3417-EF4F-BCC9-DB9EA3EEE359}"/>
              </a:ext>
            </a:extLst>
          </p:cNvPr>
          <p:cNvCxnSpPr>
            <a:cxnSpLocks/>
          </p:cNvCxnSpPr>
          <p:nvPr/>
        </p:nvCxnSpPr>
        <p:spPr>
          <a:xfrm flipV="1">
            <a:off x="5661222" y="3025881"/>
            <a:ext cx="1" cy="317762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曲线连接符 98">
            <a:extLst>
              <a:ext uri="{FF2B5EF4-FFF2-40B4-BE49-F238E27FC236}">
                <a16:creationId xmlns:a16="http://schemas.microsoft.com/office/drawing/2014/main" id="{011D4B15-38BD-D74A-A7D1-7198781CA8C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03133" y="2736038"/>
            <a:ext cx="897431" cy="401449"/>
          </a:xfrm>
          <a:prstGeom prst="curvedConnector3">
            <a:avLst>
              <a:gd name="adj1" fmla="val 26347"/>
            </a:avLst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曲线连接符 99">
            <a:extLst>
              <a:ext uri="{FF2B5EF4-FFF2-40B4-BE49-F238E27FC236}">
                <a16:creationId xmlns:a16="http://schemas.microsoft.com/office/drawing/2014/main" id="{B860E16A-E4F4-6047-88E0-6E62AB8A680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28138" y="2027754"/>
            <a:ext cx="872680" cy="426727"/>
          </a:xfrm>
          <a:prstGeom prst="curvedConnector3">
            <a:avLst>
              <a:gd name="adj1" fmla="val 76195"/>
            </a:avLst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2F4B1B0E-64B6-0B4A-BCA0-B286F66B51B3}"/>
              </a:ext>
            </a:extLst>
          </p:cNvPr>
          <p:cNvCxnSpPr>
            <a:cxnSpLocks/>
          </p:cNvCxnSpPr>
          <p:nvPr/>
        </p:nvCxnSpPr>
        <p:spPr>
          <a:xfrm flipV="1">
            <a:off x="6352573" y="3025880"/>
            <a:ext cx="1" cy="317762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曲线连接符 101">
            <a:extLst>
              <a:ext uri="{FF2B5EF4-FFF2-40B4-BE49-F238E27FC236}">
                <a16:creationId xmlns:a16="http://schemas.microsoft.com/office/drawing/2014/main" id="{4927FA31-6552-FF40-A2E0-9C02C68FAAD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94625" y="2728915"/>
            <a:ext cx="897431" cy="401449"/>
          </a:xfrm>
          <a:prstGeom prst="curvedConnector3">
            <a:avLst>
              <a:gd name="adj1" fmla="val 26347"/>
            </a:avLst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曲线连接符 102">
            <a:extLst>
              <a:ext uri="{FF2B5EF4-FFF2-40B4-BE49-F238E27FC236}">
                <a16:creationId xmlns:a16="http://schemas.microsoft.com/office/drawing/2014/main" id="{925D84B2-89C5-6047-B358-D8DD519231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9630" y="2020631"/>
            <a:ext cx="872680" cy="426727"/>
          </a:xfrm>
          <a:prstGeom prst="curvedConnector3">
            <a:avLst>
              <a:gd name="adj1" fmla="val 76195"/>
            </a:avLst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C3BF1CAD-847D-AF4C-8757-955E76576B7C}"/>
              </a:ext>
            </a:extLst>
          </p:cNvPr>
          <p:cNvCxnSpPr>
            <a:cxnSpLocks/>
          </p:cNvCxnSpPr>
          <p:nvPr/>
        </p:nvCxnSpPr>
        <p:spPr>
          <a:xfrm flipV="1">
            <a:off x="7044065" y="3018757"/>
            <a:ext cx="1" cy="317762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曲线连接符 104">
            <a:extLst>
              <a:ext uri="{FF2B5EF4-FFF2-40B4-BE49-F238E27FC236}">
                <a16:creationId xmlns:a16="http://schemas.microsoft.com/office/drawing/2014/main" id="{FF092337-CCBC-4449-A725-E58443A7B44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10556" y="2744181"/>
            <a:ext cx="897431" cy="401449"/>
          </a:xfrm>
          <a:prstGeom prst="curvedConnector3">
            <a:avLst>
              <a:gd name="adj1" fmla="val 26347"/>
            </a:avLst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线连接符 105">
            <a:extLst>
              <a:ext uri="{FF2B5EF4-FFF2-40B4-BE49-F238E27FC236}">
                <a16:creationId xmlns:a16="http://schemas.microsoft.com/office/drawing/2014/main" id="{09D2CB79-DBB2-3549-B86E-FA64FF171FA2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35561" y="2035897"/>
            <a:ext cx="872680" cy="426727"/>
          </a:xfrm>
          <a:prstGeom prst="curvedConnector3">
            <a:avLst>
              <a:gd name="adj1" fmla="val 76195"/>
            </a:avLst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F6B882E5-5DE0-1C4F-83ED-A74A568DEAFA}"/>
              </a:ext>
            </a:extLst>
          </p:cNvPr>
          <p:cNvCxnSpPr>
            <a:cxnSpLocks/>
          </p:cNvCxnSpPr>
          <p:nvPr/>
        </p:nvCxnSpPr>
        <p:spPr>
          <a:xfrm flipV="1">
            <a:off x="7759996" y="3034023"/>
            <a:ext cx="1" cy="317762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72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Cao</dc:creator>
  <cp:lastModifiedBy>Ying Cao</cp:lastModifiedBy>
  <cp:revision>2</cp:revision>
  <dcterms:created xsi:type="dcterms:W3CDTF">2019-12-04T07:51:05Z</dcterms:created>
  <dcterms:modified xsi:type="dcterms:W3CDTF">2019-12-04T08:01:56Z</dcterms:modified>
</cp:coreProperties>
</file>