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0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1752" y="192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D20F-E58D-3D41-ABF5-D4F1D9FEC00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1D853-4FA1-7A4A-BED7-A658ADCA5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1D853-4FA1-7A4A-BED7-A658ADCA504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3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1D853-4FA1-7A4A-BED7-A658ADCA504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8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771D-83E6-917E-903A-D2B09C49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2EB5E-BCEF-BB0A-F006-67F461C3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4C6E1-1E53-7C0B-1F8E-C50059A3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F8F8A-5D8A-7597-D021-598B759B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08EF0-005C-2E47-8331-AAB21CC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41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BC5B-1156-DB51-7CE7-301A4FF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84684-7D30-4C8B-4310-C32B1230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2DDC-BC0F-1D07-289E-3C533CE4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6B72-4293-82BF-C7EB-ECE2777E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A9B42-4473-DE4B-004A-9FFEEA9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67469-2933-AEA2-815B-28875F9C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705C3-55E3-4070-07C8-B176B035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C745D-E603-71EC-663A-9718A8D3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9A3B6-B9FD-7D80-87B5-C4A07224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6E254-ED8E-DF29-49FC-951859D0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1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96AF-F552-5D8C-6B6E-EF61C3C8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A1D9B-A661-3FF5-4A93-491D7E41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505D0-5A03-24B3-5D2A-FDD25CE1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C4FD-3316-456C-CEB7-E2EBACFE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0A508-C089-0E00-96E5-CDD6DEE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21D96-0727-1DE7-4F17-817691E5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9EB36-8AAC-2C59-855B-3C9F7761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01B7A-E08B-AFE7-AF99-C9CAC5D1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6702A-6E47-02B8-7441-DA8D1058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51915-8DCB-0D4D-47DF-3538EC3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0200-1A3C-577B-15BB-CA43F26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5E17E-6E31-7D89-6A4F-56ACAEDF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2EA24C-489C-182A-E54D-DCB417C8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D6311-7C6E-0577-7A17-26EC252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899A9-2D08-22C9-6006-588CCC2D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7983F-9CE6-1758-160C-D934557D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9FF8-248F-9AB8-63B4-D10E2654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4E34E-5978-C80C-4639-C8FDB983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42182-6EAD-CA66-88E0-B864ACA93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2BEB8-F250-64EC-276D-1677B1C29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85161-047B-366F-02E9-8BEFEBA0D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2AAEF5-B5BC-7DEA-4B25-B77F5AAF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70AC7-4506-2B6C-6D0E-1E3BF56C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6F4DB2-F513-D438-B144-A7266C63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95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66A76-CB40-F26A-73FE-46A9187D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97DE7-B28C-0CE6-C6E3-EBFDAF3A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D1884-DDAE-0D61-D216-DD8F02A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0D3DF-26E8-06F5-62F1-D06AD13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0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FA2A-BBB2-816D-731C-A4F0F268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74516-4BDF-2384-6283-9D34E0E5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0021D-CDB9-83BE-3F8E-0432233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2D3D5-8B44-C099-4DB2-9F4C5B3A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59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ABBC-62AF-DAF8-65A0-CBDC2E75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A31A3-951F-BD4D-233C-C25AA9B0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7E3D1-98A5-8AA5-CEF1-4D599514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E7836-4F84-88CD-063C-4878EEF2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3B09F-D5BF-679E-2102-1A9AE80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3DFF6-5A89-AB5E-EDB3-2DED0244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26A35-2287-C697-1273-3E33EEA8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A9567-47C2-D1F1-B67D-A50F9533F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E64A0-F2AC-DDFD-89E8-64EAE78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3BB46-4A68-7C1C-A933-97CFB288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C7B8F-43C8-12A8-2EE8-647D263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63FE2-031A-4BCA-DE70-BCB740C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86D292-76B7-0CB6-6575-CB689F35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13B56-8BA8-2C82-1DF5-EA2B0567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4E127-F296-A906-38B9-2BC2629F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A005D-6D88-DC44-BF38-6B6031F87EDA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BF652-A87A-90BD-FAC4-4FBBEA5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61B33-3ABD-C9CF-4D7F-F202DF3D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7667C-8747-9F41-8E22-56759031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6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0C9E26D-760F-0079-7CEA-C93047A456B2}"/>
              </a:ext>
            </a:extLst>
          </p:cNvPr>
          <p:cNvSpPr/>
          <p:nvPr/>
        </p:nvSpPr>
        <p:spPr>
          <a:xfrm>
            <a:off x="4861560" y="990600"/>
            <a:ext cx="2133600" cy="213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292FF2-EA0C-A36A-801C-EA96E257A13C}"/>
              </a:ext>
            </a:extLst>
          </p:cNvPr>
          <p:cNvSpPr/>
          <p:nvPr/>
        </p:nvSpPr>
        <p:spPr>
          <a:xfrm>
            <a:off x="7698378" y="1883229"/>
            <a:ext cx="2133599" cy="348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EAA72-A53B-5EAC-20D2-E7A34EFDB2A2}"/>
              </a:ext>
            </a:extLst>
          </p:cNvPr>
          <p:cNvSpPr/>
          <p:nvPr/>
        </p:nvSpPr>
        <p:spPr>
          <a:xfrm>
            <a:off x="2024743" y="1883229"/>
            <a:ext cx="2133599" cy="34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657B285-733C-F594-51A9-5FE57A6781EF}"/>
                  </a:ext>
                </a:extLst>
              </p:cNvPr>
              <p:cNvSpPr/>
              <p:nvPr/>
            </p:nvSpPr>
            <p:spPr>
              <a:xfrm>
                <a:off x="4191000" y="1912618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657B285-733C-F594-51A9-5FE57A678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912618"/>
                <a:ext cx="500743" cy="272144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A846D6-5CBD-8009-13DF-84554B5F848C}"/>
                  </a:ext>
                </a:extLst>
              </p:cNvPr>
              <p:cNvSpPr/>
              <p:nvPr/>
            </p:nvSpPr>
            <p:spPr>
              <a:xfrm>
                <a:off x="6929450" y="1906478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A846D6-5CBD-8009-13DF-84554B5F8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450" y="1906478"/>
                <a:ext cx="500743" cy="272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6DAB39FF-DCB9-A314-097B-4EB97D7C227B}"/>
              </a:ext>
            </a:extLst>
          </p:cNvPr>
          <p:cNvSpPr/>
          <p:nvPr/>
        </p:nvSpPr>
        <p:spPr>
          <a:xfrm>
            <a:off x="4859385" y="990600"/>
            <a:ext cx="720634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70D86F-E83E-B93B-24BE-DEB2F4DE2CE6}"/>
              </a:ext>
            </a:extLst>
          </p:cNvPr>
          <p:cNvSpPr/>
          <p:nvPr/>
        </p:nvSpPr>
        <p:spPr>
          <a:xfrm>
            <a:off x="7698378" y="1874520"/>
            <a:ext cx="720634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CTA</a:t>
            </a:r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BBA501-5BFF-4713-6DFC-D790C4B7F7BA}"/>
              </a:ext>
            </a:extLst>
          </p:cNvPr>
          <p:cNvSpPr/>
          <p:nvPr/>
        </p:nvSpPr>
        <p:spPr>
          <a:xfrm>
            <a:off x="2024743" y="1874519"/>
            <a:ext cx="31786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82EBF8-F43C-EB3E-D067-EA65FC37D82E}"/>
              </a:ext>
            </a:extLst>
          </p:cNvPr>
          <p:cNvSpPr/>
          <p:nvPr/>
        </p:nvSpPr>
        <p:spPr>
          <a:xfrm>
            <a:off x="4859385" y="2775857"/>
            <a:ext cx="720634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CE6773B-621E-B99E-5F69-623BE5231E68}"/>
              </a:ext>
            </a:extLst>
          </p:cNvPr>
          <p:cNvCxnSpPr/>
          <p:nvPr/>
        </p:nvCxnSpPr>
        <p:spPr>
          <a:xfrm>
            <a:off x="5580019" y="9906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6DFD3C-CE07-1597-59C5-8A419279781E}"/>
                  </a:ext>
                </a:extLst>
              </p:cNvPr>
              <p:cNvSpPr/>
              <p:nvPr/>
            </p:nvSpPr>
            <p:spPr>
              <a:xfrm>
                <a:off x="4917080" y="1859280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6DFD3C-CE07-1597-59C5-8A4192797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80" y="1859280"/>
                <a:ext cx="500743" cy="272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AF63CDB-B88B-6855-8425-E405AF542DEB}"/>
              </a:ext>
            </a:extLst>
          </p:cNvPr>
          <p:cNvCxnSpPr/>
          <p:nvPr/>
        </p:nvCxnSpPr>
        <p:spPr>
          <a:xfrm>
            <a:off x="2024743" y="1724297"/>
            <a:ext cx="2133599" cy="0"/>
          </a:xfrm>
          <a:prstGeom prst="straightConnector1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8FC0D21-170F-1639-B9FA-09FCE80B0A9E}"/>
              </a:ext>
            </a:extLst>
          </p:cNvPr>
          <p:cNvCxnSpPr>
            <a:cxnSpLocks/>
          </p:cNvCxnSpPr>
          <p:nvPr/>
        </p:nvCxnSpPr>
        <p:spPr>
          <a:xfrm>
            <a:off x="4711336" y="990600"/>
            <a:ext cx="0" cy="2133600"/>
          </a:xfrm>
          <a:prstGeom prst="straightConnector1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590B4FA-7C02-FDE3-4BDF-B72A7CC73769}"/>
              </a:ext>
            </a:extLst>
          </p:cNvPr>
          <p:cNvSpPr txBox="1"/>
          <p:nvPr/>
        </p:nvSpPr>
        <p:spPr>
          <a:xfrm>
            <a:off x="1947157" y="1416520"/>
            <a:ext cx="101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D0517F-79EC-C0F9-AB68-45F497BF220B}"/>
              </a:ext>
            </a:extLst>
          </p:cNvPr>
          <p:cNvSpPr txBox="1"/>
          <p:nvPr/>
        </p:nvSpPr>
        <p:spPr>
          <a:xfrm>
            <a:off x="4333301" y="849429"/>
            <a:ext cx="400110" cy="6306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70C348-3495-CB3D-AE7C-C411D549D3BB}"/>
                  </a:ext>
                </a:extLst>
              </p:cNvPr>
              <p:cNvSpPr txBox="1"/>
              <p:nvPr/>
            </p:nvSpPr>
            <p:spPr>
              <a:xfrm>
                <a:off x="1358141" y="1864024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70C348-3495-CB3D-AE7C-C411D549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1" y="1864024"/>
                <a:ext cx="6147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D2405E-DDFF-0E81-4BDF-5A53F38B1B12}"/>
                  </a:ext>
                </a:extLst>
              </p:cNvPr>
              <p:cNvSpPr txBox="1"/>
              <p:nvPr/>
            </p:nvSpPr>
            <p:spPr>
              <a:xfrm>
                <a:off x="2738153" y="1295446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D2405E-DDFF-0E81-4BDF-5A53F38B1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53" y="1295446"/>
                <a:ext cx="6147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05DFD5-936D-861A-1D87-DD7D5C745F59}"/>
                  </a:ext>
                </a:extLst>
              </p:cNvPr>
              <p:cNvSpPr txBox="1"/>
              <p:nvPr/>
            </p:nvSpPr>
            <p:spPr>
              <a:xfrm>
                <a:off x="5686699" y="560308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05DFD5-936D-861A-1D87-DD7D5C74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99" y="560308"/>
                <a:ext cx="6147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76B01F-70A0-FA16-2216-D86BB6EE457F}"/>
                  </a:ext>
                </a:extLst>
              </p:cNvPr>
              <p:cNvSpPr txBox="1"/>
              <p:nvPr/>
            </p:nvSpPr>
            <p:spPr>
              <a:xfrm>
                <a:off x="1981987" y="2574384"/>
                <a:ext cx="18034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batch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hidden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76B01F-70A0-FA16-2216-D86BB6EE4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87" y="2574384"/>
                <a:ext cx="1803465" cy="923330"/>
              </a:xfrm>
              <a:prstGeom prst="rect">
                <a:avLst/>
              </a:prstGeom>
              <a:blipFill>
                <a:blip r:embed="rId9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3C9728-167F-0405-35C9-908A799581A4}"/>
                  </a:ext>
                </a:extLst>
              </p:cNvPr>
              <p:cNvSpPr txBox="1"/>
              <p:nvPr/>
            </p:nvSpPr>
            <p:spPr>
              <a:xfrm>
                <a:off x="1998616" y="2193472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3C9728-167F-0405-35C9-908A7995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16" y="2193472"/>
                <a:ext cx="3954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78BBB4-B305-B7BE-E31B-0E6AF6034FA9}"/>
                  </a:ext>
                </a:extLst>
              </p:cNvPr>
              <p:cNvSpPr txBox="1"/>
              <p:nvPr/>
            </p:nvSpPr>
            <p:spPr>
              <a:xfrm>
                <a:off x="5008221" y="621268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78BBB4-B305-B7BE-E31B-0E6AF603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221" y="621268"/>
                <a:ext cx="3954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0B3D79A-41D4-B2E0-9D33-D21A268CB7A0}"/>
                  </a:ext>
                </a:extLst>
              </p:cNvPr>
              <p:cNvSpPr txBox="1"/>
              <p:nvPr/>
            </p:nvSpPr>
            <p:spPr>
              <a:xfrm>
                <a:off x="4850768" y="990600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0B3D79A-41D4-B2E0-9D33-D21A268C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68" y="990600"/>
                <a:ext cx="3954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B467C38-271E-3955-5945-23565C2CB9CD}"/>
              </a:ext>
            </a:extLst>
          </p:cNvPr>
          <p:cNvSpPr/>
          <p:nvPr/>
        </p:nvSpPr>
        <p:spPr>
          <a:xfrm>
            <a:off x="5329271" y="3813484"/>
            <a:ext cx="720634" cy="348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6D7F39-5258-C81B-2A6A-44891C045423}"/>
              </a:ext>
            </a:extLst>
          </p:cNvPr>
          <p:cNvSpPr/>
          <p:nvPr/>
        </p:nvSpPr>
        <p:spPr>
          <a:xfrm>
            <a:off x="4747280" y="3813483"/>
            <a:ext cx="317863" cy="34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8A778E-5AC7-88DB-E02E-A37DCC59A180}"/>
                  </a:ext>
                </a:extLst>
              </p:cNvPr>
              <p:cNvSpPr/>
              <p:nvPr/>
            </p:nvSpPr>
            <p:spPr>
              <a:xfrm>
                <a:off x="4987459" y="3824367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8A778E-5AC7-88DB-E02E-A37DCC59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59" y="3824367"/>
                <a:ext cx="500743" cy="272144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F6D096B-B5F1-C40E-6172-65B36110FC59}"/>
                  </a:ext>
                </a:extLst>
              </p:cNvPr>
              <p:cNvSpPr/>
              <p:nvPr/>
            </p:nvSpPr>
            <p:spPr>
              <a:xfrm>
                <a:off x="6300871" y="4408793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F6D096B-B5F1-C40E-6172-65B36110F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71" y="4408793"/>
                <a:ext cx="500743" cy="2721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98F184-188B-64DF-665D-44D45E517E80}"/>
                  </a:ext>
                </a:extLst>
              </p:cNvPr>
              <p:cNvSpPr txBox="1"/>
              <p:nvPr/>
            </p:nvSpPr>
            <p:spPr>
              <a:xfrm>
                <a:off x="4726003" y="3466052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98F184-188B-64DF-665D-44D45E517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003" y="3466052"/>
                <a:ext cx="3954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FE2B00-2542-7940-54C2-B8D65EE3430B}"/>
                  </a:ext>
                </a:extLst>
              </p:cNvPr>
              <p:cNvSpPr txBox="1"/>
              <p:nvPr/>
            </p:nvSpPr>
            <p:spPr>
              <a:xfrm>
                <a:off x="5488202" y="3455035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FE2B00-2542-7940-54C2-B8D65EE3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2" y="3455035"/>
                <a:ext cx="39544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202317-8247-7ACA-D6E8-09FDD31129A5}"/>
                  </a:ext>
                </a:extLst>
              </p:cNvPr>
              <p:cNvSpPr txBox="1"/>
              <p:nvPr/>
            </p:nvSpPr>
            <p:spPr>
              <a:xfrm>
                <a:off x="4309599" y="3801639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202317-8247-7ACA-D6E8-09FDD311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99" y="3801639"/>
                <a:ext cx="6147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268E1FF-31DD-D4E1-79F2-E64FD301557F}"/>
                  </a:ext>
                </a:extLst>
              </p:cNvPr>
              <p:cNvSpPr txBox="1"/>
              <p:nvPr/>
            </p:nvSpPr>
            <p:spPr>
              <a:xfrm>
                <a:off x="6017642" y="3801639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268E1FF-31DD-D4E1-79F2-E64FD301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2" y="3801639"/>
                <a:ext cx="39544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544C341B-5E31-2478-734B-458B9A10BCA9}"/>
              </a:ext>
            </a:extLst>
          </p:cNvPr>
          <p:cNvSpPr/>
          <p:nvPr/>
        </p:nvSpPr>
        <p:spPr>
          <a:xfrm rot="16200000">
            <a:off x="6783206" y="4211429"/>
            <a:ext cx="720634" cy="348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D2FD1C7-0723-1696-2DC8-B22A63078BFC}"/>
                  </a:ext>
                </a:extLst>
              </p:cNvPr>
              <p:cNvSpPr txBox="1"/>
              <p:nvPr/>
            </p:nvSpPr>
            <p:spPr>
              <a:xfrm>
                <a:off x="6836150" y="3699887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D2FD1C7-0723-1696-2DC8-B22A6307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50" y="3699887"/>
                <a:ext cx="6147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2B41AF-FB4D-82BF-7FF9-6C735818546E}"/>
                  </a:ext>
                </a:extLst>
              </p:cNvPr>
              <p:cNvSpPr txBox="1"/>
              <p:nvPr/>
            </p:nvSpPr>
            <p:spPr>
              <a:xfrm>
                <a:off x="6913237" y="4200934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2B41AF-FB4D-82BF-7FF9-6C73581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237" y="4200934"/>
                <a:ext cx="3954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56812FB9-D147-C327-D1D1-504DDE036784}"/>
              </a:ext>
            </a:extLst>
          </p:cNvPr>
          <p:cNvSpPr/>
          <p:nvPr/>
        </p:nvSpPr>
        <p:spPr>
          <a:xfrm rot="16200000">
            <a:off x="7131549" y="4211429"/>
            <a:ext cx="720634" cy="348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E19F54-667B-2DD9-CD8B-074B04EC37E9}"/>
              </a:ext>
            </a:extLst>
          </p:cNvPr>
          <p:cNvSpPr/>
          <p:nvPr/>
        </p:nvSpPr>
        <p:spPr>
          <a:xfrm rot="16200000">
            <a:off x="8207058" y="4211429"/>
            <a:ext cx="720634" cy="348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9153ADA-26FB-1492-89A5-4E044D8008F8}"/>
                  </a:ext>
                </a:extLst>
              </p:cNvPr>
              <p:cNvSpPr/>
              <p:nvPr/>
            </p:nvSpPr>
            <p:spPr>
              <a:xfrm>
                <a:off x="7760932" y="4249528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9153ADA-26FB-1492-89A5-4E044D800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32" y="4249528"/>
                <a:ext cx="500743" cy="2721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DA30FA7-8DC7-CD36-7C46-808A4CC327C1}"/>
                  </a:ext>
                </a:extLst>
              </p:cNvPr>
              <p:cNvSpPr txBox="1"/>
              <p:nvPr/>
            </p:nvSpPr>
            <p:spPr>
              <a:xfrm>
                <a:off x="7152023" y="3699887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DA30FA7-8DC7-CD36-7C46-808A4CC3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23" y="3699887"/>
                <a:ext cx="6147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168331-CD4D-56F0-519C-C52B3B1BC5E2}"/>
                  </a:ext>
                </a:extLst>
              </p:cNvPr>
              <p:cNvSpPr txBox="1"/>
              <p:nvPr/>
            </p:nvSpPr>
            <p:spPr>
              <a:xfrm>
                <a:off x="8261675" y="3699887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168331-CD4D-56F0-519C-C52B3B1BC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75" y="3699887"/>
                <a:ext cx="61474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FE71E0BE-5509-D61A-AC27-61BF567F6833}"/>
              </a:ext>
            </a:extLst>
          </p:cNvPr>
          <p:cNvSpPr/>
          <p:nvPr/>
        </p:nvSpPr>
        <p:spPr>
          <a:xfrm>
            <a:off x="5316109" y="4279655"/>
            <a:ext cx="720634" cy="348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2ACA85-E278-E6BB-8B97-144D54ED40E5}"/>
              </a:ext>
            </a:extLst>
          </p:cNvPr>
          <p:cNvSpPr/>
          <p:nvPr/>
        </p:nvSpPr>
        <p:spPr>
          <a:xfrm>
            <a:off x="4734118" y="4279654"/>
            <a:ext cx="317863" cy="34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C184EE8-A443-7E4F-9474-C7D76D13EB00}"/>
                  </a:ext>
                </a:extLst>
              </p:cNvPr>
              <p:cNvSpPr/>
              <p:nvPr/>
            </p:nvSpPr>
            <p:spPr>
              <a:xfrm>
                <a:off x="4974297" y="4290538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C184EE8-A443-7E4F-9474-C7D76D13E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97" y="4290538"/>
                <a:ext cx="500743" cy="2721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B6B6FF-2FE9-6287-AAC0-7865A626456E}"/>
                  </a:ext>
                </a:extLst>
              </p:cNvPr>
              <p:cNvSpPr/>
              <p:nvPr/>
            </p:nvSpPr>
            <p:spPr>
              <a:xfrm>
                <a:off x="4969330" y="4620637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B6B6FF-2FE9-6287-AAC0-7865A6264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0" y="4620637"/>
                <a:ext cx="500743" cy="2721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9411FAA9-6569-81D2-12A6-57C6E5318BDE}"/>
              </a:ext>
            </a:extLst>
          </p:cNvPr>
          <p:cNvSpPr/>
          <p:nvPr/>
        </p:nvSpPr>
        <p:spPr>
          <a:xfrm>
            <a:off x="5329271" y="4968981"/>
            <a:ext cx="720634" cy="348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D16BD0F-0806-DFA5-6B95-07DC5DE9978F}"/>
              </a:ext>
            </a:extLst>
          </p:cNvPr>
          <p:cNvSpPr/>
          <p:nvPr/>
        </p:nvSpPr>
        <p:spPr>
          <a:xfrm>
            <a:off x="4747280" y="4968980"/>
            <a:ext cx="317863" cy="34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5091B2B-CEC2-E17A-4500-3C01BC08108B}"/>
                  </a:ext>
                </a:extLst>
              </p:cNvPr>
              <p:cNvSpPr/>
              <p:nvPr/>
            </p:nvSpPr>
            <p:spPr>
              <a:xfrm>
                <a:off x="4987459" y="4979864"/>
                <a:ext cx="500743" cy="272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5091B2B-CEC2-E17A-4500-3C01BC081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59" y="4979864"/>
                <a:ext cx="500743" cy="27214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09DB510A-9CAB-4F47-D384-CD222A5502DC}"/>
              </a:ext>
            </a:extLst>
          </p:cNvPr>
          <p:cNvSpPr/>
          <p:nvPr/>
        </p:nvSpPr>
        <p:spPr>
          <a:xfrm>
            <a:off x="4191000" y="3824368"/>
            <a:ext cx="346166" cy="1492955"/>
          </a:xfrm>
          <a:prstGeom prst="leftBrace">
            <a:avLst>
              <a:gd name="adj1" fmla="val 284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2F1513-A440-9483-439B-C40821AADB63}"/>
              </a:ext>
            </a:extLst>
          </p:cNvPr>
          <p:cNvSpPr txBox="1"/>
          <p:nvPr/>
        </p:nvSpPr>
        <p:spPr>
          <a:xfrm>
            <a:off x="3526973" y="4408793"/>
            <a:ext cx="101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4E13B20-C01D-8B69-D902-FCA9D466CE48}"/>
              </a:ext>
            </a:extLst>
          </p:cNvPr>
          <p:cNvCxnSpPr/>
          <p:nvPr/>
        </p:nvCxnSpPr>
        <p:spPr>
          <a:xfrm>
            <a:off x="6836150" y="4862328"/>
            <a:ext cx="213359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AE1420D-050D-8E60-1F36-B2F864BE89F8}"/>
              </a:ext>
            </a:extLst>
          </p:cNvPr>
          <p:cNvSpPr txBox="1"/>
          <p:nvPr/>
        </p:nvSpPr>
        <p:spPr>
          <a:xfrm>
            <a:off x="6570727" y="4910922"/>
            <a:ext cx="2939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  <a:r>
              <a:rPr kumimoji="1" lang="zh-CN" alt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kumimoji="1" lang="zh-CN" alt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2CBD2FD-4C7A-3D44-954E-3ED26FFEA24C}"/>
                  </a:ext>
                </a:extLst>
              </p:cNvPr>
              <p:cNvSpPr txBox="1"/>
              <p:nvPr/>
            </p:nvSpPr>
            <p:spPr>
              <a:xfrm>
                <a:off x="7214558" y="1874520"/>
                <a:ext cx="61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2CBD2FD-4C7A-3D44-954E-3ED26FFE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58" y="1874520"/>
                <a:ext cx="61474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96D0D32-A04D-5CA5-21B9-DEB97684E818}"/>
                  </a:ext>
                </a:extLst>
              </p:cNvPr>
              <p:cNvSpPr txBox="1"/>
              <p:nvPr/>
            </p:nvSpPr>
            <p:spPr>
              <a:xfrm>
                <a:off x="7850976" y="1521209"/>
                <a:ext cx="39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96D0D32-A04D-5CA5-21B9-DEB9768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76" y="1521209"/>
                <a:ext cx="39544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2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9AC34DAF-3337-D3EA-5AE4-819CAE43C464}"/>
              </a:ext>
            </a:extLst>
          </p:cNvPr>
          <p:cNvGrpSpPr/>
          <p:nvPr/>
        </p:nvGrpSpPr>
        <p:grpSpPr>
          <a:xfrm>
            <a:off x="265856" y="949871"/>
            <a:ext cx="5059440" cy="1788235"/>
            <a:chOff x="2368973" y="811271"/>
            <a:chExt cx="5059440" cy="178823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9C39C0-FAC6-CEDA-3ABB-30E9D48A30D3}"/>
                </a:ext>
              </a:extLst>
            </p:cNvPr>
            <p:cNvSpPr/>
            <p:nvPr/>
          </p:nvSpPr>
          <p:spPr>
            <a:xfrm>
              <a:off x="3387634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FEB7F7-4E70-09B0-B9B7-10890E9B4EBE}"/>
                </a:ext>
              </a:extLst>
            </p:cNvPr>
            <p:cNvSpPr/>
            <p:nvPr/>
          </p:nvSpPr>
          <p:spPr>
            <a:xfrm>
              <a:off x="3796937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AFE2B1-F752-D00A-BDFB-839FCD1777A5}"/>
                </a:ext>
              </a:extLst>
            </p:cNvPr>
            <p:cNvSpPr/>
            <p:nvPr/>
          </p:nvSpPr>
          <p:spPr>
            <a:xfrm>
              <a:off x="4206240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5D8F82-944C-75DF-5FC3-7194AC1D1C0C}"/>
                </a:ext>
              </a:extLst>
            </p:cNvPr>
            <p:cNvSpPr/>
            <p:nvPr/>
          </p:nvSpPr>
          <p:spPr>
            <a:xfrm>
              <a:off x="4615543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257EF08-B94C-5BD2-0F95-5BEF21ECD3FC}"/>
                </a:ext>
              </a:extLst>
            </p:cNvPr>
            <p:cNvSpPr/>
            <p:nvPr/>
          </p:nvSpPr>
          <p:spPr>
            <a:xfrm>
              <a:off x="5024846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D59E929-3B4C-EB1B-5F94-7F87B2250AA2}"/>
                </a:ext>
              </a:extLst>
            </p:cNvPr>
            <p:cNvSpPr/>
            <p:nvPr/>
          </p:nvSpPr>
          <p:spPr>
            <a:xfrm>
              <a:off x="5434149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04DFFB-CA2D-153C-C7BF-315E0E4204A7}"/>
                </a:ext>
              </a:extLst>
            </p:cNvPr>
            <p:cNvSpPr/>
            <p:nvPr/>
          </p:nvSpPr>
          <p:spPr>
            <a:xfrm>
              <a:off x="3387634" y="1672045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6BAA15-B326-0D9B-A1BC-86E61DC906AA}"/>
                </a:ext>
              </a:extLst>
            </p:cNvPr>
            <p:cNvSpPr/>
            <p:nvPr/>
          </p:nvSpPr>
          <p:spPr>
            <a:xfrm>
              <a:off x="3796937" y="1672045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1F1C2F0-C4B1-E5ED-E2FF-579F8BECB8ED}"/>
                </a:ext>
              </a:extLst>
            </p:cNvPr>
            <p:cNvSpPr/>
            <p:nvPr/>
          </p:nvSpPr>
          <p:spPr>
            <a:xfrm>
              <a:off x="4206240" y="1672045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211F5C9-BF26-D626-4E49-8A1FC5A406A8}"/>
                </a:ext>
              </a:extLst>
            </p:cNvPr>
            <p:cNvSpPr/>
            <p:nvPr/>
          </p:nvSpPr>
          <p:spPr>
            <a:xfrm>
              <a:off x="4615543" y="1672045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4119D7-8C5A-6C57-6180-6782D5D62B08}"/>
                </a:ext>
              </a:extLst>
            </p:cNvPr>
            <p:cNvSpPr/>
            <p:nvPr/>
          </p:nvSpPr>
          <p:spPr>
            <a:xfrm>
              <a:off x="5024846" y="1672045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0655BF-FAD7-DAC0-1CFF-632F38384A0B}"/>
                </a:ext>
              </a:extLst>
            </p:cNvPr>
            <p:cNvSpPr/>
            <p:nvPr/>
          </p:nvSpPr>
          <p:spPr>
            <a:xfrm>
              <a:off x="5434149" y="1672045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D6BE0A1-BDD7-1FD2-482F-970E9DE3FA07}"/>
                </a:ext>
              </a:extLst>
            </p:cNvPr>
            <p:cNvSpPr/>
            <p:nvPr/>
          </p:nvSpPr>
          <p:spPr>
            <a:xfrm>
              <a:off x="3387634" y="208134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37F6B5-EFF6-9EEE-8513-FE304B9594B3}"/>
                </a:ext>
              </a:extLst>
            </p:cNvPr>
            <p:cNvSpPr/>
            <p:nvPr/>
          </p:nvSpPr>
          <p:spPr>
            <a:xfrm>
              <a:off x="3796937" y="208134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83B0D2-C575-2673-BF89-A1B33DCF99D4}"/>
                </a:ext>
              </a:extLst>
            </p:cNvPr>
            <p:cNvSpPr/>
            <p:nvPr/>
          </p:nvSpPr>
          <p:spPr>
            <a:xfrm>
              <a:off x="4206240" y="208134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F852F2-CE5D-4FDD-7585-F352BCC09CB0}"/>
                </a:ext>
              </a:extLst>
            </p:cNvPr>
            <p:cNvSpPr/>
            <p:nvPr/>
          </p:nvSpPr>
          <p:spPr>
            <a:xfrm>
              <a:off x="4615543" y="208134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E69CF9-9299-7883-5A0C-E96B1726CD3D}"/>
                </a:ext>
              </a:extLst>
            </p:cNvPr>
            <p:cNvSpPr/>
            <p:nvPr/>
          </p:nvSpPr>
          <p:spPr>
            <a:xfrm>
              <a:off x="5024846" y="2081348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813091B-C7B3-0E57-2B5C-18E8042A0BCD}"/>
                </a:ext>
              </a:extLst>
            </p:cNvPr>
            <p:cNvSpPr/>
            <p:nvPr/>
          </p:nvSpPr>
          <p:spPr>
            <a:xfrm>
              <a:off x="5434149" y="2081348"/>
              <a:ext cx="409303" cy="40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40F0A1-02CD-4CE5-52C4-F7B9D475469C}"/>
                </a:ext>
              </a:extLst>
            </p:cNvPr>
            <p:cNvSpPr/>
            <p:nvPr/>
          </p:nvSpPr>
          <p:spPr>
            <a:xfrm>
              <a:off x="2978331" y="1262742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E2DCC2-6753-F48F-43CC-D519A18A0BB7}"/>
                </a:ext>
              </a:extLst>
            </p:cNvPr>
            <p:cNvSpPr/>
            <p:nvPr/>
          </p:nvSpPr>
          <p:spPr>
            <a:xfrm>
              <a:off x="2978331" y="1672045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E313EB1-0933-0AD2-E089-CD78AD943C67}"/>
                </a:ext>
              </a:extLst>
            </p:cNvPr>
            <p:cNvSpPr/>
            <p:nvPr/>
          </p:nvSpPr>
          <p:spPr>
            <a:xfrm>
              <a:off x="2978331" y="208134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18C13D9D-0D79-3562-1501-B4AA6877C933}"/>
                </a:ext>
              </a:extLst>
            </p:cNvPr>
            <p:cNvCxnSpPr/>
            <p:nvPr/>
          </p:nvCxnSpPr>
          <p:spPr>
            <a:xfrm>
              <a:off x="2717075" y="1127757"/>
              <a:ext cx="0" cy="1471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B16416-3E36-5C87-5A29-A6128C8C9C74}"/>
                </a:ext>
              </a:extLst>
            </p:cNvPr>
            <p:cNvCxnSpPr>
              <a:cxnSpLocks/>
            </p:cNvCxnSpPr>
            <p:nvPr/>
          </p:nvCxnSpPr>
          <p:spPr>
            <a:xfrm>
              <a:off x="2708366" y="1136466"/>
              <a:ext cx="3387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C36A637-F2AF-792F-B8AC-995DF12CA642}"/>
                </a:ext>
              </a:extLst>
            </p:cNvPr>
            <p:cNvSpPr txBox="1"/>
            <p:nvPr/>
          </p:nvSpPr>
          <p:spPr>
            <a:xfrm>
              <a:off x="3317965" y="811271"/>
              <a:ext cx="1911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max_seq_length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FB5DF74-0E72-0F26-F318-4F0BE0E578F9}"/>
                </a:ext>
              </a:extLst>
            </p:cNvPr>
            <p:cNvSpPr txBox="1"/>
            <p:nvPr/>
          </p:nvSpPr>
          <p:spPr>
            <a:xfrm>
              <a:off x="2368973" y="1393369"/>
              <a:ext cx="400110" cy="9405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kumimoji="1" lang="en-US" altLang="zh-CN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batch_size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9F39074D-471B-716B-E802-D0C3E1776427}"/>
                </a:ext>
              </a:extLst>
            </p:cNvPr>
            <p:cNvCxnSpPr>
              <a:cxnSpLocks/>
            </p:cNvCxnSpPr>
            <p:nvPr/>
          </p:nvCxnSpPr>
          <p:spPr>
            <a:xfrm>
              <a:off x="5969727" y="1262742"/>
              <a:ext cx="0" cy="4093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39CEB52-1B67-BA8F-0997-CE5A2404C905}"/>
                </a:ext>
              </a:extLst>
            </p:cNvPr>
            <p:cNvSpPr txBox="1"/>
            <p:nvPr/>
          </p:nvSpPr>
          <p:spPr>
            <a:xfrm>
              <a:off x="5952309" y="1283712"/>
              <a:ext cx="147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hidden_dim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EA50444-2E74-AFC3-0099-E9783A8C9C63}"/>
              </a:ext>
            </a:extLst>
          </p:cNvPr>
          <p:cNvGrpSpPr/>
          <p:nvPr/>
        </p:nvGrpSpPr>
        <p:grpSpPr>
          <a:xfrm>
            <a:off x="5342714" y="1187979"/>
            <a:ext cx="409303" cy="1693821"/>
            <a:chOff x="5995850" y="1058088"/>
            <a:chExt cx="409303" cy="169382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74DE3D9-30CD-0AC4-013D-F67F84EC9D22}"/>
                </a:ext>
              </a:extLst>
            </p:cNvPr>
            <p:cNvSpPr/>
            <p:nvPr/>
          </p:nvSpPr>
          <p:spPr>
            <a:xfrm>
              <a:off x="5995850" y="1058088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74B617-A0A6-C052-1CA2-61ABB8C3BD67}"/>
                </a:ext>
              </a:extLst>
            </p:cNvPr>
            <p:cNvSpPr/>
            <p:nvPr/>
          </p:nvSpPr>
          <p:spPr>
            <a:xfrm>
              <a:off x="5995850" y="1473923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523A69-4B2F-0B61-F174-AE8F8FDE6AFF}"/>
                </a:ext>
              </a:extLst>
            </p:cNvPr>
            <p:cNvSpPr/>
            <p:nvPr/>
          </p:nvSpPr>
          <p:spPr>
            <a:xfrm>
              <a:off x="5995850" y="1883226"/>
              <a:ext cx="409303" cy="409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……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0459E70-01CC-A89F-A2B5-3E96E7EC9F5A}"/>
                </a:ext>
              </a:extLst>
            </p:cNvPr>
            <p:cNvSpPr/>
            <p:nvPr/>
          </p:nvSpPr>
          <p:spPr>
            <a:xfrm>
              <a:off x="5995850" y="2342606"/>
              <a:ext cx="409303" cy="4093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右箭头 48">
            <a:extLst>
              <a:ext uri="{FF2B5EF4-FFF2-40B4-BE49-F238E27FC236}">
                <a16:creationId xmlns:a16="http://schemas.microsoft.com/office/drawing/2014/main" id="{F65574D0-FA3C-3819-6DAC-D2E8E2E60D59}"/>
              </a:ext>
            </a:extLst>
          </p:cNvPr>
          <p:cNvSpPr/>
          <p:nvPr/>
        </p:nvSpPr>
        <p:spPr>
          <a:xfrm>
            <a:off x="4106094" y="2013117"/>
            <a:ext cx="731520" cy="293917"/>
          </a:xfrm>
          <a:prstGeom prst="rightArrow">
            <a:avLst>
              <a:gd name="adj1" fmla="val 50000"/>
              <a:gd name="adj2" fmla="val 76666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033BF3-3D47-7419-3D07-1C4DB468EF08}"/>
              </a:ext>
            </a:extLst>
          </p:cNvPr>
          <p:cNvSpPr txBox="1"/>
          <p:nvPr/>
        </p:nvSpPr>
        <p:spPr>
          <a:xfrm>
            <a:off x="3200407" y="2777988"/>
            <a:ext cx="21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09C73E0-08BD-A41E-5C0E-F457D9AA071E}"/>
              </a:ext>
            </a:extLst>
          </p:cNvPr>
          <p:cNvSpPr/>
          <p:nvPr/>
        </p:nvSpPr>
        <p:spPr>
          <a:xfrm rot="16200000">
            <a:off x="8195304" y="1571415"/>
            <a:ext cx="1463656" cy="1471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B7B136-C685-C745-2B20-96BE69EB61AD}"/>
              </a:ext>
            </a:extLst>
          </p:cNvPr>
          <p:cNvSpPr/>
          <p:nvPr/>
        </p:nvSpPr>
        <p:spPr>
          <a:xfrm rot="16200000">
            <a:off x="8047203" y="1707585"/>
            <a:ext cx="1036316" cy="1036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B70EF5-99A8-735F-4D1D-E1C1A48DB789}"/>
              </a:ext>
            </a:extLst>
          </p:cNvPr>
          <p:cNvSpPr/>
          <p:nvPr/>
        </p:nvSpPr>
        <p:spPr>
          <a:xfrm>
            <a:off x="7188925" y="1546477"/>
            <a:ext cx="400109" cy="1471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0D0204-D558-8E16-6BAC-9C3F8200D344}"/>
              </a:ext>
            </a:extLst>
          </p:cNvPr>
          <p:cNvSpPr/>
          <p:nvPr/>
        </p:nvSpPr>
        <p:spPr>
          <a:xfrm>
            <a:off x="7075955" y="1707585"/>
            <a:ext cx="400110" cy="1036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766A5-6290-B2E0-A4A8-20209CF9DE10}"/>
              </a:ext>
            </a:extLst>
          </p:cNvPr>
          <p:cNvSpPr/>
          <p:nvPr/>
        </p:nvSpPr>
        <p:spPr>
          <a:xfrm>
            <a:off x="6962985" y="1868693"/>
            <a:ext cx="400594" cy="1950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505720-A5A5-DD30-9A5A-3EC9D5752973}"/>
              </a:ext>
            </a:extLst>
          </p:cNvPr>
          <p:cNvSpPr/>
          <p:nvPr/>
        </p:nvSpPr>
        <p:spPr>
          <a:xfrm rot="16200000">
            <a:off x="8748485" y="72300"/>
            <a:ext cx="400109" cy="1471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67D6E60-0193-B07B-347C-0D2C4B5DA86E}"/>
              </a:ext>
            </a:extLst>
          </p:cNvPr>
          <p:cNvSpPr/>
          <p:nvPr/>
        </p:nvSpPr>
        <p:spPr>
          <a:xfrm rot="16200000">
            <a:off x="8365305" y="397149"/>
            <a:ext cx="400110" cy="1036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4393EF-5742-C9B1-B9AE-9CE14762F7A5}"/>
              </a:ext>
            </a:extLst>
          </p:cNvPr>
          <p:cNvSpPr/>
          <p:nvPr/>
        </p:nvSpPr>
        <p:spPr>
          <a:xfrm rot="16200000">
            <a:off x="8713408" y="78805"/>
            <a:ext cx="400594" cy="195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B06933-F8E4-F50F-1BC8-739C5B64A48F}"/>
                  </a:ext>
                </a:extLst>
              </p:cNvPr>
              <p:cNvSpPr txBox="1"/>
              <p:nvPr/>
            </p:nvSpPr>
            <p:spPr>
              <a:xfrm>
                <a:off x="6946237" y="2535678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B06933-F8E4-F50F-1BC8-739C5B64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37" y="2535678"/>
                <a:ext cx="330926" cy="369332"/>
              </a:xfrm>
              <a:prstGeom prst="rect">
                <a:avLst/>
              </a:prstGeom>
              <a:blipFill>
                <a:blip r:embed="rId2"/>
                <a:stretch>
                  <a:fillRect r="-357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861B3F-7A78-9127-861E-6B8E30C4B4FC}"/>
                  </a:ext>
                </a:extLst>
              </p:cNvPr>
              <p:cNvSpPr txBox="1"/>
              <p:nvPr/>
            </p:nvSpPr>
            <p:spPr>
              <a:xfrm>
                <a:off x="8532701" y="841348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861B3F-7A78-9127-861E-6B8E30C4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01" y="841348"/>
                <a:ext cx="330926" cy="369332"/>
              </a:xfrm>
              <a:prstGeom prst="rect">
                <a:avLst/>
              </a:prstGeom>
              <a:blipFill>
                <a:blip r:embed="rId3"/>
                <a:stretch>
                  <a:fillRect r="-7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>
            <a:extLst>
              <a:ext uri="{FF2B5EF4-FFF2-40B4-BE49-F238E27FC236}">
                <a16:creationId xmlns:a16="http://schemas.microsoft.com/office/drawing/2014/main" id="{3484E371-FEAA-549D-708C-224791A4A541}"/>
              </a:ext>
            </a:extLst>
          </p:cNvPr>
          <p:cNvSpPr/>
          <p:nvPr/>
        </p:nvSpPr>
        <p:spPr>
          <a:xfrm>
            <a:off x="10550916" y="1489867"/>
            <a:ext cx="400109" cy="1471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B5E240F-AAA4-0E3F-2176-3A69082305A6}"/>
              </a:ext>
            </a:extLst>
          </p:cNvPr>
          <p:cNvSpPr/>
          <p:nvPr/>
        </p:nvSpPr>
        <p:spPr>
          <a:xfrm>
            <a:off x="10437946" y="1650975"/>
            <a:ext cx="400110" cy="1036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F0FA34-D912-1CF2-0936-B34298234D8D}"/>
              </a:ext>
            </a:extLst>
          </p:cNvPr>
          <p:cNvSpPr/>
          <p:nvPr/>
        </p:nvSpPr>
        <p:spPr>
          <a:xfrm>
            <a:off x="10324976" y="1812083"/>
            <a:ext cx="400594" cy="195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7B49799-986E-E26A-D5AE-A16F4F1EBBB5}"/>
                  </a:ext>
                </a:extLst>
              </p:cNvPr>
              <p:cNvSpPr txBox="1"/>
              <p:nvPr/>
            </p:nvSpPr>
            <p:spPr>
              <a:xfrm>
                <a:off x="10355694" y="2237754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7B49799-986E-E26A-D5AE-A16F4F1E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694" y="2237754"/>
                <a:ext cx="330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A2744A69-73CA-91F7-745C-CE95737A57CF}"/>
              </a:ext>
            </a:extLst>
          </p:cNvPr>
          <p:cNvSpPr/>
          <p:nvPr/>
        </p:nvSpPr>
        <p:spPr>
          <a:xfrm rot="16200000">
            <a:off x="7896978" y="1875224"/>
            <a:ext cx="1937657" cy="195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CB59FF1-CFD4-1BB8-E8FE-72DD787206FE}"/>
                  </a:ext>
                </a:extLst>
              </p:cNvPr>
              <p:cNvSpPr txBox="1"/>
              <p:nvPr/>
            </p:nvSpPr>
            <p:spPr>
              <a:xfrm>
                <a:off x="7394536" y="2596612"/>
                <a:ext cx="2938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𝑆𝑐𝑜𝑟𝑒𝑠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CB59FF1-CFD4-1BB8-E8FE-72DD78720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536" y="2596612"/>
                <a:ext cx="293818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7251F6D-9234-C8B8-F0C4-B42CF912307F}"/>
              </a:ext>
            </a:extLst>
          </p:cNvPr>
          <p:cNvCxnSpPr>
            <a:cxnSpLocks/>
          </p:cNvCxnSpPr>
          <p:nvPr/>
        </p:nvCxnSpPr>
        <p:spPr>
          <a:xfrm flipV="1">
            <a:off x="6818484" y="1401342"/>
            <a:ext cx="340807" cy="48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3FCFA9E-7D49-D4C7-500E-DE17E51E3D16}"/>
              </a:ext>
            </a:extLst>
          </p:cNvPr>
          <p:cNvSpPr txBox="1"/>
          <p:nvPr/>
        </p:nvSpPr>
        <p:spPr>
          <a:xfrm>
            <a:off x="6840592" y="1157316"/>
            <a:ext cx="73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01EA0C04-8A0A-0D86-7192-C8E5E70568F1}"/>
              </a:ext>
            </a:extLst>
          </p:cNvPr>
          <p:cNvCxnSpPr>
            <a:cxnSpLocks/>
          </p:cNvCxnSpPr>
          <p:nvPr/>
        </p:nvCxnSpPr>
        <p:spPr>
          <a:xfrm>
            <a:off x="7890446" y="3990679"/>
            <a:ext cx="1950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FAE6827-169E-DCD8-3B3F-108EB11A29F5}"/>
              </a:ext>
            </a:extLst>
          </p:cNvPr>
          <p:cNvSpPr txBox="1"/>
          <p:nvPr/>
        </p:nvSpPr>
        <p:spPr>
          <a:xfrm>
            <a:off x="8220647" y="3971819"/>
            <a:ext cx="149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8F4766A5-6290-B2E0-A4A8-20209CF9DE10}"/>
              </a:ext>
            </a:extLst>
          </p:cNvPr>
          <p:cNvSpPr/>
          <p:nvPr/>
        </p:nvSpPr>
        <p:spPr>
          <a:xfrm>
            <a:off x="840381" y="1966670"/>
            <a:ext cx="400594" cy="1950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4393EF-5742-C9B1-B9AE-9CE14762F7A5}"/>
              </a:ext>
            </a:extLst>
          </p:cNvPr>
          <p:cNvSpPr/>
          <p:nvPr/>
        </p:nvSpPr>
        <p:spPr>
          <a:xfrm rot="16200000">
            <a:off x="2129007" y="600100"/>
            <a:ext cx="400594" cy="195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B06933-F8E4-F50F-1BC8-739C5B64A48F}"/>
                  </a:ext>
                </a:extLst>
              </p:cNvPr>
              <p:cNvSpPr txBox="1"/>
              <p:nvPr/>
            </p:nvSpPr>
            <p:spPr>
              <a:xfrm>
                <a:off x="823633" y="2633655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B06933-F8E4-F50F-1BC8-739C5B64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3" y="2633655"/>
                <a:ext cx="330926" cy="369332"/>
              </a:xfrm>
              <a:prstGeom prst="rect">
                <a:avLst/>
              </a:prstGeom>
              <a:blipFill>
                <a:blip r:embed="rId2"/>
                <a:stretch>
                  <a:fillRect r="-370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861B3F-7A78-9127-861E-6B8E30C4B4FC}"/>
                  </a:ext>
                </a:extLst>
              </p:cNvPr>
              <p:cNvSpPr txBox="1"/>
              <p:nvPr/>
            </p:nvSpPr>
            <p:spPr>
              <a:xfrm>
                <a:off x="1948300" y="1362643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861B3F-7A78-9127-861E-6B8E30C4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00" y="1362643"/>
                <a:ext cx="330926" cy="369332"/>
              </a:xfrm>
              <a:prstGeom prst="rect">
                <a:avLst/>
              </a:prstGeom>
              <a:blipFill>
                <a:blip r:embed="rId3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6C4A4B7-026D-1C3E-289B-B8B47EF982A4}"/>
              </a:ext>
            </a:extLst>
          </p:cNvPr>
          <p:cNvSpPr/>
          <p:nvPr/>
        </p:nvSpPr>
        <p:spPr>
          <a:xfrm rot="16200000">
            <a:off x="1352734" y="1957962"/>
            <a:ext cx="1937657" cy="195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84168AB3-A26E-89A3-955D-2E1294EE5C07}"/>
              </a:ext>
            </a:extLst>
          </p:cNvPr>
          <p:cNvCxnSpPr>
            <a:cxnSpLocks/>
          </p:cNvCxnSpPr>
          <p:nvPr/>
        </p:nvCxnSpPr>
        <p:spPr>
          <a:xfrm>
            <a:off x="1353944" y="1248434"/>
            <a:ext cx="19507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CE0C306-B8EE-B39B-2E2C-1AD19031537F}"/>
              </a:ext>
            </a:extLst>
          </p:cNvPr>
          <p:cNvCxnSpPr>
            <a:cxnSpLocks/>
          </p:cNvCxnSpPr>
          <p:nvPr/>
        </p:nvCxnSpPr>
        <p:spPr>
          <a:xfrm>
            <a:off x="713863" y="1959655"/>
            <a:ext cx="0" cy="193765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36F8D2-D47B-7F4A-3179-0094DD04FCDA}"/>
                  </a:ext>
                </a:extLst>
              </p:cNvPr>
              <p:cNvSpPr txBox="1"/>
              <p:nvPr/>
            </p:nvSpPr>
            <p:spPr>
              <a:xfrm>
                <a:off x="1610605" y="923241"/>
                <a:ext cx="1663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sequence length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36F8D2-D47B-7F4A-3179-0094DD04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605" y="923241"/>
                <a:ext cx="1663110" cy="307777"/>
              </a:xfrm>
              <a:prstGeom prst="rect">
                <a:avLst/>
              </a:prstGeom>
              <a:blipFill>
                <a:blip r:embed="rId4"/>
                <a:stretch>
                  <a:fillRect l="-758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7D2341-DD62-B35B-8CCC-F6440E7ED71F}"/>
                  </a:ext>
                </a:extLst>
              </p:cNvPr>
              <p:cNvSpPr txBox="1"/>
              <p:nvPr/>
            </p:nvSpPr>
            <p:spPr>
              <a:xfrm>
                <a:off x="867234" y="1578086"/>
                <a:ext cx="370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</m:oMath>
                  </m:oMathPara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7D2341-DD62-B35B-8CCC-F6440E7E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4" y="1578086"/>
                <a:ext cx="3705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D97D7DD-4126-C4D7-4DF3-14B075B094AD}"/>
              </a:ext>
            </a:extLst>
          </p:cNvPr>
          <p:cNvCxnSpPr>
            <a:cxnSpLocks/>
          </p:cNvCxnSpPr>
          <p:nvPr/>
        </p:nvCxnSpPr>
        <p:spPr>
          <a:xfrm>
            <a:off x="823633" y="1845675"/>
            <a:ext cx="4141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EEB9C8A-F0A4-6AA0-D18A-31C0274AC653}"/>
                  </a:ext>
                </a:extLst>
              </p:cNvPr>
              <p:cNvSpPr txBox="1"/>
              <p:nvPr/>
            </p:nvSpPr>
            <p:spPr>
              <a:xfrm>
                <a:off x="1014677" y="2527418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𝑆𝑐𝑜𝑟𝑒𝑠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EEB9C8A-F0A4-6AA0-D18A-31C0274A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7" y="2527418"/>
                <a:ext cx="249936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FB548401-CF0A-9B88-7BFA-A40415343BD4}"/>
              </a:ext>
            </a:extLst>
          </p:cNvPr>
          <p:cNvSpPr/>
          <p:nvPr/>
        </p:nvSpPr>
        <p:spPr>
          <a:xfrm>
            <a:off x="3640554" y="1961832"/>
            <a:ext cx="400594" cy="8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49AAEA-C50D-2AA9-ABC5-08B8F682CBA5}"/>
              </a:ext>
            </a:extLst>
          </p:cNvPr>
          <p:cNvSpPr/>
          <p:nvPr/>
        </p:nvSpPr>
        <p:spPr>
          <a:xfrm rot="16200000">
            <a:off x="4929180" y="595262"/>
            <a:ext cx="400594" cy="195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9A7456D-080A-EA88-CB95-D10A41B3C7A1}"/>
                  </a:ext>
                </a:extLst>
              </p:cNvPr>
              <p:cNvSpPr txBox="1"/>
              <p:nvPr/>
            </p:nvSpPr>
            <p:spPr>
              <a:xfrm>
                <a:off x="4176600" y="1385955"/>
                <a:ext cx="166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9A7456D-080A-EA88-CB95-D10A41B3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00" y="1385955"/>
                <a:ext cx="1665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CC3BE18-2488-655E-423A-71F6328BAF8C}"/>
              </a:ext>
            </a:extLst>
          </p:cNvPr>
          <p:cNvCxnSpPr>
            <a:cxnSpLocks/>
          </p:cNvCxnSpPr>
          <p:nvPr/>
        </p:nvCxnSpPr>
        <p:spPr>
          <a:xfrm>
            <a:off x="4154117" y="1243596"/>
            <a:ext cx="19507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82AAACD-824C-DC30-0CA3-CDF0009B5DC5}"/>
                  </a:ext>
                </a:extLst>
              </p:cNvPr>
              <p:cNvSpPr txBox="1"/>
              <p:nvPr/>
            </p:nvSpPr>
            <p:spPr>
              <a:xfrm>
                <a:off x="4410778" y="918403"/>
                <a:ext cx="249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sequence length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82AAACD-824C-DC30-0CA3-CDF0009B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78" y="918403"/>
                <a:ext cx="2499360" cy="307777"/>
              </a:xfrm>
              <a:prstGeom prst="rect">
                <a:avLst/>
              </a:prstGeom>
              <a:blipFill>
                <a:blip r:embed="rId8"/>
                <a:stretch>
                  <a:fillRect l="-101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F9BF106-9717-89EF-E83F-050FD2B493C3}"/>
                  </a:ext>
                </a:extLst>
              </p:cNvPr>
              <p:cNvSpPr txBox="1"/>
              <p:nvPr/>
            </p:nvSpPr>
            <p:spPr>
              <a:xfrm>
                <a:off x="3667407" y="1573248"/>
                <a:ext cx="370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</m:oMath>
                  </m:oMathPara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F9BF106-9717-89EF-E83F-050FD2B4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07" y="1573248"/>
                <a:ext cx="3705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1C2DDBD4-F765-93C7-574A-E5BB8A2D0A80}"/>
              </a:ext>
            </a:extLst>
          </p:cNvPr>
          <p:cNvCxnSpPr>
            <a:cxnSpLocks/>
          </p:cNvCxnSpPr>
          <p:nvPr/>
        </p:nvCxnSpPr>
        <p:spPr>
          <a:xfrm>
            <a:off x="3623806" y="1840837"/>
            <a:ext cx="4141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07959E5-A22E-4613-1557-1C8F6822BCF9}"/>
                  </a:ext>
                </a:extLst>
              </p:cNvPr>
              <p:cNvSpPr txBox="1"/>
              <p:nvPr/>
            </p:nvSpPr>
            <p:spPr>
              <a:xfrm>
                <a:off x="398941" y="2691200"/>
                <a:ext cx="414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07959E5-A22E-4613-1557-1C8F6822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41" y="2691200"/>
                <a:ext cx="4141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FD9A13BF-EE5D-1B26-D6AB-83EB1AF2D24A}"/>
              </a:ext>
            </a:extLst>
          </p:cNvPr>
          <p:cNvSpPr txBox="1"/>
          <p:nvPr/>
        </p:nvSpPr>
        <p:spPr>
          <a:xfrm>
            <a:off x="1154559" y="4007102"/>
            <a:ext cx="18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(1). Prefill stage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2ADD92B-59A1-2D51-5CB1-87D9DFFF429B}"/>
              </a:ext>
            </a:extLst>
          </p:cNvPr>
          <p:cNvSpPr txBox="1"/>
          <p:nvPr/>
        </p:nvSpPr>
        <p:spPr>
          <a:xfrm>
            <a:off x="3971354" y="4007102"/>
            <a:ext cx="20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(2). </a:t>
            </a:r>
            <a:r>
              <a:rPr kumimoji="1"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Decode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5A6165B-D509-92E9-8836-7A06014FB76F}"/>
              </a:ext>
            </a:extLst>
          </p:cNvPr>
          <p:cNvSpPr/>
          <p:nvPr/>
        </p:nvSpPr>
        <p:spPr>
          <a:xfrm rot="16200000">
            <a:off x="5077212" y="1027724"/>
            <a:ext cx="86858" cy="195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14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4DA48A-537A-BD32-9EA0-5E87FC43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3" y="582796"/>
            <a:ext cx="2738120" cy="5692407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569199A-D05C-D9F1-427A-5CCE895E768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696346"/>
            <a:ext cx="474617" cy="270305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3554026-43B0-23E6-CF99-D4E764C9FE88}"/>
              </a:ext>
            </a:extLst>
          </p:cNvPr>
          <p:cNvSpPr txBox="1"/>
          <p:nvPr/>
        </p:nvSpPr>
        <p:spPr>
          <a:xfrm>
            <a:off x="3742508" y="926312"/>
            <a:ext cx="21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re-order data in memory</a:t>
            </a:r>
          </a:p>
          <a:p>
            <a:r>
              <a:rPr kumimoji="1" lang="en-US" altLang="zh-CN" sz="1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remove padding</a:t>
            </a:r>
            <a:endParaRPr kumimoji="1" lang="zh-CN" altLang="en-US" sz="14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D420A36-947E-1810-0886-599313BF8314}"/>
              </a:ext>
            </a:extLst>
          </p:cNvPr>
          <p:cNvCxnSpPr>
            <a:cxnSpLocks/>
          </p:cNvCxnSpPr>
          <p:nvPr/>
        </p:nvCxnSpPr>
        <p:spPr>
          <a:xfrm flipH="1" flipV="1">
            <a:off x="3579223" y="1464055"/>
            <a:ext cx="474617" cy="270305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888B7F6-877A-F751-DB1C-261399598A47}"/>
              </a:ext>
            </a:extLst>
          </p:cNvPr>
          <p:cNvSpPr txBox="1"/>
          <p:nvPr/>
        </p:nvSpPr>
        <p:spPr>
          <a:xfrm>
            <a:off x="3816531" y="1694021"/>
            <a:ext cx="21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re-order data in memory</a:t>
            </a:r>
          </a:p>
          <a:p>
            <a:r>
              <a:rPr kumimoji="1" lang="en-US" altLang="zh-CN" sz="1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re-build padding</a:t>
            </a:r>
            <a:endParaRPr kumimoji="1" lang="zh-CN" altLang="en-US" sz="14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D41BE98-AD14-8214-5DFF-31AD0918DCF6}"/>
              </a:ext>
            </a:extLst>
          </p:cNvPr>
          <p:cNvCxnSpPr>
            <a:cxnSpLocks/>
          </p:cNvCxnSpPr>
          <p:nvPr/>
        </p:nvCxnSpPr>
        <p:spPr>
          <a:xfrm flipH="1" flipV="1">
            <a:off x="3579223" y="3199034"/>
            <a:ext cx="474617" cy="270305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F13ECE4-56A3-DA92-2BA5-D5F80FB9134D}"/>
              </a:ext>
            </a:extLst>
          </p:cNvPr>
          <p:cNvSpPr txBox="1"/>
          <p:nvPr/>
        </p:nvSpPr>
        <p:spPr>
          <a:xfrm>
            <a:off x="3816531" y="3429000"/>
            <a:ext cx="21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re-order data in memory</a:t>
            </a:r>
          </a:p>
          <a:p>
            <a:r>
              <a:rPr kumimoji="1" lang="en-US" altLang="zh-CN" sz="1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remove padding</a:t>
            </a:r>
            <a:endParaRPr kumimoji="1" lang="zh-CN" altLang="en-US" sz="14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1ABD1A-9E92-65F9-3A96-DB098150C3FC}"/>
              </a:ext>
            </a:extLst>
          </p:cNvPr>
          <p:cNvSpPr txBox="1"/>
          <p:nvPr/>
        </p:nvSpPr>
        <p:spPr>
          <a:xfrm>
            <a:off x="3705496" y="2217241"/>
            <a:ext cx="2259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MHA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quadratic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kumimoji="1" lang="zh-CN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length.</a:t>
            </a:r>
            <a:endParaRPr kumimoji="1" lang="zh-CN" altLang="en-US" sz="16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B2D88741-4272-A522-17AA-326EE605FB48}"/>
              </a:ext>
            </a:extLst>
          </p:cNvPr>
          <p:cNvCxnSpPr>
            <a:cxnSpLocks/>
          </p:cNvCxnSpPr>
          <p:nvPr/>
        </p:nvCxnSpPr>
        <p:spPr>
          <a:xfrm flipH="1" flipV="1">
            <a:off x="3267891" y="2269437"/>
            <a:ext cx="474617" cy="270305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5AF5D0-4652-9131-9564-35311128BCC4}"/>
              </a:ext>
            </a:extLst>
          </p:cNvPr>
          <p:cNvSpPr/>
          <p:nvPr/>
        </p:nvSpPr>
        <p:spPr>
          <a:xfrm rot="16200000">
            <a:off x="2534732" y="1675918"/>
            <a:ext cx="1463656" cy="1471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D4789-29A0-771E-A119-26C89383B1F5}"/>
              </a:ext>
            </a:extLst>
          </p:cNvPr>
          <p:cNvSpPr/>
          <p:nvPr/>
        </p:nvSpPr>
        <p:spPr>
          <a:xfrm rot="16200000">
            <a:off x="2386631" y="1812088"/>
            <a:ext cx="1036316" cy="1036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0C9F58-7DED-8B3B-1418-B65BE71CFA51}"/>
              </a:ext>
            </a:extLst>
          </p:cNvPr>
          <p:cNvSpPr/>
          <p:nvPr/>
        </p:nvSpPr>
        <p:spPr>
          <a:xfrm>
            <a:off x="1528353" y="1650980"/>
            <a:ext cx="400109" cy="1471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066FA2-CD2C-AADD-253B-58E63BF2C601}"/>
              </a:ext>
            </a:extLst>
          </p:cNvPr>
          <p:cNvSpPr/>
          <p:nvPr/>
        </p:nvSpPr>
        <p:spPr>
          <a:xfrm>
            <a:off x="1415383" y="1812088"/>
            <a:ext cx="400110" cy="1036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07F14-7CDA-CDDD-875D-FC60CF50FB19}"/>
              </a:ext>
            </a:extLst>
          </p:cNvPr>
          <p:cNvSpPr/>
          <p:nvPr/>
        </p:nvSpPr>
        <p:spPr>
          <a:xfrm>
            <a:off x="1302413" y="1973196"/>
            <a:ext cx="400594" cy="1950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60B61-C8DA-2C91-7D26-EA6F612A0508}"/>
              </a:ext>
            </a:extLst>
          </p:cNvPr>
          <p:cNvSpPr/>
          <p:nvPr/>
        </p:nvSpPr>
        <p:spPr>
          <a:xfrm rot="16200000">
            <a:off x="3087913" y="176803"/>
            <a:ext cx="400109" cy="1471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AF6AF0-9FC2-9F3B-A259-B1175EE34C85}"/>
              </a:ext>
            </a:extLst>
          </p:cNvPr>
          <p:cNvSpPr/>
          <p:nvPr/>
        </p:nvSpPr>
        <p:spPr>
          <a:xfrm rot="16200000">
            <a:off x="2704733" y="501652"/>
            <a:ext cx="400110" cy="1036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E26D5A-2634-6D35-F5B0-7AC61FBEF5E0}"/>
              </a:ext>
            </a:extLst>
          </p:cNvPr>
          <p:cNvSpPr/>
          <p:nvPr/>
        </p:nvSpPr>
        <p:spPr>
          <a:xfrm rot="16200000">
            <a:off x="3052836" y="183308"/>
            <a:ext cx="400594" cy="195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D52421-0890-D34A-01CB-6FE2DD6BD3F0}"/>
                  </a:ext>
                </a:extLst>
              </p:cNvPr>
              <p:cNvSpPr txBox="1"/>
              <p:nvPr/>
            </p:nvSpPr>
            <p:spPr>
              <a:xfrm>
                <a:off x="1285665" y="2640181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D52421-0890-D34A-01CB-6FE2DD6BD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65" y="2640181"/>
                <a:ext cx="330926" cy="369332"/>
              </a:xfrm>
              <a:prstGeom prst="rect">
                <a:avLst/>
              </a:prstGeom>
              <a:blipFill>
                <a:blip r:embed="rId3"/>
                <a:stretch>
                  <a:fillRect l="-3704" r="-3704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6B2A45E-B4DB-292E-F84E-9CFBF0277337}"/>
                  </a:ext>
                </a:extLst>
              </p:cNvPr>
              <p:cNvSpPr txBox="1"/>
              <p:nvPr/>
            </p:nvSpPr>
            <p:spPr>
              <a:xfrm>
                <a:off x="2872128" y="945851"/>
                <a:ext cx="811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6B2A45E-B4DB-292E-F84E-9CFBF027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28" y="945851"/>
                <a:ext cx="811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251AB54-971C-5F75-C49C-7C223C7B6F73}"/>
              </a:ext>
            </a:extLst>
          </p:cNvPr>
          <p:cNvSpPr/>
          <p:nvPr/>
        </p:nvSpPr>
        <p:spPr>
          <a:xfrm>
            <a:off x="4890344" y="1594370"/>
            <a:ext cx="400109" cy="1471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7E8508-D5B1-FD93-C5B6-FD220C3EE3DB}"/>
              </a:ext>
            </a:extLst>
          </p:cNvPr>
          <p:cNvSpPr/>
          <p:nvPr/>
        </p:nvSpPr>
        <p:spPr>
          <a:xfrm>
            <a:off x="4777374" y="1755478"/>
            <a:ext cx="400110" cy="1036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7DF37F-17BC-8E34-0D6C-357A6D0D843F}"/>
              </a:ext>
            </a:extLst>
          </p:cNvPr>
          <p:cNvSpPr/>
          <p:nvPr/>
        </p:nvSpPr>
        <p:spPr>
          <a:xfrm>
            <a:off x="4664404" y="1916586"/>
            <a:ext cx="400594" cy="195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A8DBC70-407B-2EF0-0581-D04982C0ADF1}"/>
                  </a:ext>
                </a:extLst>
              </p:cNvPr>
              <p:cNvSpPr txBox="1"/>
              <p:nvPr/>
            </p:nvSpPr>
            <p:spPr>
              <a:xfrm>
                <a:off x="4695122" y="2342257"/>
                <a:ext cx="33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A8DBC70-407B-2EF0-0581-D04982C0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122" y="2342257"/>
                <a:ext cx="330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6BB5F30D-E79A-C83C-D3E4-99332BC1BC88}"/>
              </a:ext>
            </a:extLst>
          </p:cNvPr>
          <p:cNvSpPr/>
          <p:nvPr/>
        </p:nvSpPr>
        <p:spPr>
          <a:xfrm rot="16200000">
            <a:off x="2236406" y="1979727"/>
            <a:ext cx="1937657" cy="195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DFD60D-AD8C-327C-1CCC-8C465F7C094E}"/>
                  </a:ext>
                </a:extLst>
              </p:cNvPr>
              <p:cNvSpPr txBox="1"/>
              <p:nvPr/>
            </p:nvSpPr>
            <p:spPr>
              <a:xfrm>
                <a:off x="1733964" y="2701115"/>
                <a:ext cx="2938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𝑆𝑐𝑜𝑟𝑒𝑠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DFD60D-AD8C-327C-1CCC-8C465F7C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4" y="2701115"/>
                <a:ext cx="293818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F121C49-8FDF-60F4-14BC-BDF67492CF57}"/>
              </a:ext>
            </a:extLst>
          </p:cNvPr>
          <p:cNvCxnSpPr>
            <a:cxnSpLocks/>
          </p:cNvCxnSpPr>
          <p:nvPr/>
        </p:nvCxnSpPr>
        <p:spPr>
          <a:xfrm flipV="1">
            <a:off x="1157912" y="1505845"/>
            <a:ext cx="340807" cy="48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6807F68-9857-0D55-FDED-FA8D981738BE}"/>
              </a:ext>
            </a:extLst>
          </p:cNvPr>
          <p:cNvSpPr txBox="1"/>
          <p:nvPr/>
        </p:nvSpPr>
        <p:spPr>
          <a:xfrm>
            <a:off x="1180020" y="1261819"/>
            <a:ext cx="73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43DFABB-B2AD-4BE3-CF7E-D42415EE2EF3}"/>
              </a:ext>
            </a:extLst>
          </p:cNvPr>
          <p:cNvCxnSpPr>
            <a:cxnSpLocks/>
          </p:cNvCxnSpPr>
          <p:nvPr/>
        </p:nvCxnSpPr>
        <p:spPr>
          <a:xfrm>
            <a:off x="2229874" y="4095182"/>
            <a:ext cx="1950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0A773A-5B49-BB8B-411C-61B3B0D2E8A5}"/>
              </a:ext>
            </a:extLst>
          </p:cNvPr>
          <p:cNvSpPr txBox="1"/>
          <p:nvPr/>
        </p:nvSpPr>
        <p:spPr>
          <a:xfrm>
            <a:off x="2560075" y="4076322"/>
            <a:ext cx="149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1E77A2-0E72-C5B3-F8DA-26922CA884CF}"/>
              </a:ext>
            </a:extLst>
          </p:cNvPr>
          <p:cNvSpPr/>
          <p:nvPr/>
        </p:nvSpPr>
        <p:spPr>
          <a:xfrm>
            <a:off x="6560696" y="1887566"/>
            <a:ext cx="400594" cy="1950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372DCC-3B3C-6E30-7537-A340D18BF134}"/>
              </a:ext>
            </a:extLst>
          </p:cNvPr>
          <p:cNvSpPr/>
          <p:nvPr/>
        </p:nvSpPr>
        <p:spPr>
          <a:xfrm>
            <a:off x="9561532" y="1866514"/>
            <a:ext cx="400594" cy="195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E2A955-FD65-658B-FE32-2AD855C499EF}"/>
              </a:ext>
            </a:extLst>
          </p:cNvPr>
          <p:cNvSpPr/>
          <p:nvPr/>
        </p:nvSpPr>
        <p:spPr>
          <a:xfrm rot="16200000">
            <a:off x="7196907" y="1873045"/>
            <a:ext cx="1937657" cy="195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A02CA3-4F23-879D-ACA8-A5899A18412D}"/>
              </a:ext>
            </a:extLst>
          </p:cNvPr>
          <p:cNvSpPr/>
          <p:nvPr/>
        </p:nvSpPr>
        <p:spPr>
          <a:xfrm rot="16200000">
            <a:off x="7965438" y="581697"/>
            <a:ext cx="400594" cy="1950720"/>
          </a:xfrm>
          <a:prstGeom prst="rect">
            <a:avLst/>
          </a:prstGeom>
          <a:pattFill prst="wd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0B7A93-049F-EE79-4A01-7A7CE8B4C210}"/>
              </a:ext>
            </a:extLst>
          </p:cNvPr>
          <p:cNvSpPr/>
          <p:nvPr/>
        </p:nvSpPr>
        <p:spPr>
          <a:xfrm>
            <a:off x="6560696" y="1876680"/>
            <a:ext cx="400594" cy="39404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DC2A36-A371-93C8-CD89-38B357ACBACF}"/>
              </a:ext>
            </a:extLst>
          </p:cNvPr>
          <p:cNvSpPr/>
          <p:nvPr/>
        </p:nvSpPr>
        <p:spPr>
          <a:xfrm>
            <a:off x="7190375" y="1879576"/>
            <a:ext cx="1950720" cy="394041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E82B80B-4F73-0A22-FA41-10D2B695DA32}"/>
              </a:ext>
            </a:extLst>
          </p:cNvPr>
          <p:cNvSpPr/>
          <p:nvPr/>
        </p:nvSpPr>
        <p:spPr>
          <a:xfrm>
            <a:off x="9561532" y="1866514"/>
            <a:ext cx="400594" cy="394041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59EEC07-77F4-15DF-9E64-39548E8623E4}"/>
                  </a:ext>
                </a:extLst>
              </p:cNvPr>
              <p:cNvSpPr txBox="1"/>
              <p:nvPr/>
            </p:nvSpPr>
            <p:spPr>
              <a:xfrm>
                <a:off x="7759936" y="1372391"/>
                <a:ext cx="811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59EEC07-77F4-15DF-9E64-39548E86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36" y="1372391"/>
                <a:ext cx="81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4AF3367-BF75-3426-FBD9-1E033A44BF23}"/>
                  </a:ext>
                </a:extLst>
              </p:cNvPr>
              <p:cNvSpPr txBox="1"/>
              <p:nvPr/>
            </p:nvSpPr>
            <p:spPr>
              <a:xfrm>
                <a:off x="6355194" y="1887566"/>
                <a:ext cx="811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4AF3367-BF75-3426-FBD9-1E033A44B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94" y="1887566"/>
                <a:ext cx="81159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87C9B6-BF0D-F5EC-ABD7-BBA0F5ED25DC}"/>
                  </a:ext>
                </a:extLst>
              </p:cNvPr>
              <p:cNvSpPr txBox="1"/>
              <p:nvPr/>
            </p:nvSpPr>
            <p:spPr>
              <a:xfrm>
                <a:off x="9370180" y="1875223"/>
                <a:ext cx="811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87C9B6-BF0D-F5EC-ABD7-BBA0F5ED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180" y="1875223"/>
                <a:ext cx="8115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58573F6-877C-0036-7720-FFE8A9E19C69}"/>
              </a:ext>
            </a:extLst>
          </p:cNvPr>
          <p:cNvCxnSpPr>
            <a:cxnSpLocks/>
          </p:cNvCxnSpPr>
          <p:nvPr/>
        </p:nvCxnSpPr>
        <p:spPr>
          <a:xfrm>
            <a:off x="6442280" y="1861400"/>
            <a:ext cx="0" cy="3831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BBD3721-F2DD-EA1F-5C73-A6B6462FFB74}"/>
              </a:ext>
            </a:extLst>
          </p:cNvPr>
          <p:cNvSpPr txBox="1"/>
          <p:nvPr/>
        </p:nvSpPr>
        <p:spPr>
          <a:xfrm>
            <a:off x="6090789" y="1461256"/>
            <a:ext cx="400110" cy="15482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Tile this dimension </a:t>
            </a:r>
            <a:endParaRPr kumimoji="1"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46445F-E3C0-6CBC-B343-E9DF9C1D2983}"/>
              </a:ext>
            </a:extLst>
          </p:cNvPr>
          <p:cNvSpPr txBox="1"/>
          <p:nvPr/>
        </p:nvSpPr>
        <p:spPr>
          <a:xfrm>
            <a:off x="7063380" y="843728"/>
            <a:ext cx="231260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entire sequence is loaded into shared memory</a:t>
            </a:r>
            <a:endParaRPr kumimoji="1"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9673028A-02C7-610F-E1C5-2D4E8EDB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60" y="1691540"/>
            <a:ext cx="6771640" cy="3474920"/>
          </a:xfrm>
          <a:prstGeom prst="rect">
            <a:avLst/>
          </a:prstGeom>
        </p:spPr>
      </p:pic>
      <p:sp>
        <p:nvSpPr>
          <p:cNvPr id="6" name="任意形状 5">
            <a:extLst>
              <a:ext uri="{FF2B5EF4-FFF2-40B4-BE49-F238E27FC236}">
                <a16:creationId xmlns:a16="http://schemas.microsoft.com/office/drawing/2014/main" id="{07A1D947-D07F-CB14-4865-C76BD8056507}"/>
              </a:ext>
            </a:extLst>
          </p:cNvPr>
          <p:cNvSpPr/>
          <p:nvPr/>
        </p:nvSpPr>
        <p:spPr>
          <a:xfrm>
            <a:off x="4876800" y="2769326"/>
            <a:ext cx="592183" cy="853440"/>
          </a:xfrm>
          <a:custGeom>
            <a:avLst/>
            <a:gdLst>
              <a:gd name="connsiteX0" fmla="*/ 34834 w 592183"/>
              <a:gd name="connsiteY0" fmla="*/ 0 h 853440"/>
              <a:gd name="connsiteX1" fmla="*/ 17417 w 592183"/>
              <a:gd name="connsiteY1" fmla="*/ 121920 h 853440"/>
              <a:gd name="connsiteX2" fmla="*/ 8709 w 592183"/>
              <a:gd name="connsiteY2" fmla="*/ 174171 h 853440"/>
              <a:gd name="connsiteX3" fmla="*/ 0 w 592183"/>
              <a:gd name="connsiteY3" fmla="*/ 252548 h 853440"/>
              <a:gd name="connsiteX4" fmla="*/ 8709 w 592183"/>
              <a:gd name="connsiteY4" fmla="*/ 557348 h 853440"/>
              <a:gd name="connsiteX5" fmla="*/ 17417 w 592183"/>
              <a:gd name="connsiteY5" fmla="*/ 609600 h 853440"/>
              <a:gd name="connsiteX6" fmla="*/ 43543 w 592183"/>
              <a:gd name="connsiteY6" fmla="*/ 731520 h 853440"/>
              <a:gd name="connsiteX7" fmla="*/ 52251 w 592183"/>
              <a:gd name="connsiteY7" fmla="*/ 775063 h 853440"/>
              <a:gd name="connsiteX8" fmla="*/ 69669 w 592183"/>
              <a:gd name="connsiteY8" fmla="*/ 827314 h 853440"/>
              <a:gd name="connsiteX9" fmla="*/ 121920 w 592183"/>
              <a:gd name="connsiteY9" fmla="*/ 853440 h 853440"/>
              <a:gd name="connsiteX10" fmla="*/ 148046 w 592183"/>
              <a:gd name="connsiteY10" fmla="*/ 836023 h 853440"/>
              <a:gd name="connsiteX11" fmla="*/ 182880 w 592183"/>
              <a:gd name="connsiteY11" fmla="*/ 757645 h 853440"/>
              <a:gd name="connsiteX12" fmla="*/ 191589 w 592183"/>
              <a:gd name="connsiteY12" fmla="*/ 731520 h 853440"/>
              <a:gd name="connsiteX13" fmla="*/ 200297 w 592183"/>
              <a:gd name="connsiteY13" fmla="*/ 705394 h 853440"/>
              <a:gd name="connsiteX14" fmla="*/ 209006 w 592183"/>
              <a:gd name="connsiteY14" fmla="*/ 653143 h 853440"/>
              <a:gd name="connsiteX15" fmla="*/ 217714 w 592183"/>
              <a:gd name="connsiteY15" fmla="*/ 592183 h 853440"/>
              <a:gd name="connsiteX16" fmla="*/ 226423 w 592183"/>
              <a:gd name="connsiteY16" fmla="*/ 548640 h 853440"/>
              <a:gd name="connsiteX17" fmla="*/ 243840 w 592183"/>
              <a:gd name="connsiteY17" fmla="*/ 435428 h 853440"/>
              <a:gd name="connsiteX18" fmla="*/ 261257 w 592183"/>
              <a:gd name="connsiteY18" fmla="*/ 357051 h 853440"/>
              <a:gd name="connsiteX19" fmla="*/ 269966 w 592183"/>
              <a:gd name="connsiteY19" fmla="*/ 330925 h 853440"/>
              <a:gd name="connsiteX20" fmla="*/ 287383 w 592183"/>
              <a:gd name="connsiteY20" fmla="*/ 304800 h 853440"/>
              <a:gd name="connsiteX21" fmla="*/ 313509 w 592183"/>
              <a:gd name="connsiteY21" fmla="*/ 261257 h 853440"/>
              <a:gd name="connsiteX22" fmla="*/ 322217 w 592183"/>
              <a:gd name="connsiteY22" fmla="*/ 235131 h 853440"/>
              <a:gd name="connsiteX23" fmla="*/ 365760 w 592183"/>
              <a:gd name="connsiteY23" fmla="*/ 182880 h 853440"/>
              <a:gd name="connsiteX24" fmla="*/ 383177 w 592183"/>
              <a:gd name="connsiteY24" fmla="*/ 156754 h 853440"/>
              <a:gd name="connsiteX25" fmla="*/ 409303 w 592183"/>
              <a:gd name="connsiteY25" fmla="*/ 148045 h 853440"/>
              <a:gd name="connsiteX26" fmla="*/ 435429 w 592183"/>
              <a:gd name="connsiteY26" fmla="*/ 130628 h 853440"/>
              <a:gd name="connsiteX27" fmla="*/ 487680 w 592183"/>
              <a:gd name="connsiteY27" fmla="*/ 113211 h 853440"/>
              <a:gd name="connsiteX28" fmla="*/ 513806 w 592183"/>
              <a:gd name="connsiteY28" fmla="*/ 121920 h 853440"/>
              <a:gd name="connsiteX29" fmla="*/ 557349 w 592183"/>
              <a:gd name="connsiteY29" fmla="*/ 165463 h 853440"/>
              <a:gd name="connsiteX30" fmla="*/ 583474 w 592183"/>
              <a:gd name="connsiteY30" fmla="*/ 252548 h 853440"/>
              <a:gd name="connsiteX31" fmla="*/ 592183 w 592183"/>
              <a:gd name="connsiteY31" fmla="*/ 296091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2183" h="853440">
                <a:moveTo>
                  <a:pt x="34834" y="0"/>
                </a:moveTo>
                <a:cubicBezTo>
                  <a:pt x="29028" y="40640"/>
                  <a:pt x="24166" y="81426"/>
                  <a:pt x="17417" y="121920"/>
                </a:cubicBezTo>
                <a:cubicBezTo>
                  <a:pt x="14514" y="139337"/>
                  <a:pt x="11043" y="156669"/>
                  <a:pt x="8709" y="174171"/>
                </a:cubicBezTo>
                <a:cubicBezTo>
                  <a:pt x="5235" y="200227"/>
                  <a:pt x="2903" y="226422"/>
                  <a:pt x="0" y="252548"/>
                </a:cubicBezTo>
                <a:cubicBezTo>
                  <a:pt x="2903" y="354148"/>
                  <a:pt x="3757" y="455827"/>
                  <a:pt x="8709" y="557348"/>
                </a:cubicBezTo>
                <a:cubicBezTo>
                  <a:pt x="9569" y="574985"/>
                  <a:pt x="14163" y="592245"/>
                  <a:pt x="17417" y="609600"/>
                </a:cubicBezTo>
                <a:cubicBezTo>
                  <a:pt x="52860" y="798633"/>
                  <a:pt x="21315" y="631492"/>
                  <a:pt x="43543" y="731520"/>
                </a:cubicBezTo>
                <a:cubicBezTo>
                  <a:pt x="46754" y="745969"/>
                  <a:pt x="48356" y="760783"/>
                  <a:pt x="52251" y="775063"/>
                </a:cubicBezTo>
                <a:cubicBezTo>
                  <a:pt x="57082" y="792775"/>
                  <a:pt x="54393" y="817130"/>
                  <a:pt x="69669" y="827314"/>
                </a:cubicBezTo>
                <a:cubicBezTo>
                  <a:pt x="103432" y="849823"/>
                  <a:pt x="85865" y="841421"/>
                  <a:pt x="121920" y="853440"/>
                </a:cubicBezTo>
                <a:cubicBezTo>
                  <a:pt x="130629" y="847634"/>
                  <a:pt x="140645" y="843424"/>
                  <a:pt x="148046" y="836023"/>
                </a:cubicBezTo>
                <a:cubicBezTo>
                  <a:pt x="168747" y="815322"/>
                  <a:pt x="174257" y="783514"/>
                  <a:pt x="182880" y="757645"/>
                </a:cubicBezTo>
                <a:lnTo>
                  <a:pt x="191589" y="731520"/>
                </a:lnTo>
                <a:cubicBezTo>
                  <a:pt x="194492" y="722811"/>
                  <a:pt x="198788" y="714449"/>
                  <a:pt x="200297" y="705394"/>
                </a:cubicBezTo>
                <a:cubicBezTo>
                  <a:pt x="203200" y="687977"/>
                  <a:pt x="206321" y="670595"/>
                  <a:pt x="209006" y="653143"/>
                </a:cubicBezTo>
                <a:cubicBezTo>
                  <a:pt x="212127" y="632855"/>
                  <a:pt x="214340" y="612430"/>
                  <a:pt x="217714" y="592183"/>
                </a:cubicBezTo>
                <a:cubicBezTo>
                  <a:pt x="220147" y="577583"/>
                  <a:pt x="223990" y="563240"/>
                  <a:pt x="226423" y="548640"/>
                </a:cubicBezTo>
                <a:cubicBezTo>
                  <a:pt x="245995" y="431204"/>
                  <a:pt x="224558" y="541473"/>
                  <a:pt x="243840" y="435428"/>
                </a:cubicBezTo>
                <a:cubicBezTo>
                  <a:pt x="248328" y="410747"/>
                  <a:pt x="254271" y="381504"/>
                  <a:pt x="261257" y="357051"/>
                </a:cubicBezTo>
                <a:cubicBezTo>
                  <a:pt x="263779" y="348224"/>
                  <a:pt x="265861" y="339136"/>
                  <a:pt x="269966" y="330925"/>
                </a:cubicBezTo>
                <a:cubicBezTo>
                  <a:pt x="274647" y="321564"/>
                  <a:pt x="281577" y="313508"/>
                  <a:pt x="287383" y="304800"/>
                </a:cubicBezTo>
                <a:cubicBezTo>
                  <a:pt x="312051" y="230790"/>
                  <a:pt x="277647" y="321027"/>
                  <a:pt x="313509" y="261257"/>
                </a:cubicBezTo>
                <a:cubicBezTo>
                  <a:pt x="318232" y="253386"/>
                  <a:pt x="318112" y="243342"/>
                  <a:pt x="322217" y="235131"/>
                </a:cubicBezTo>
                <a:cubicBezTo>
                  <a:pt x="338434" y="202696"/>
                  <a:pt x="341684" y="211771"/>
                  <a:pt x="365760" y="182880"/>
                </a:cubicBezTo>
                <a:cubicBezTo>
                  <a:pt x="372461" y="174839"/>
                  <a:pt x="375004" y="163292"/>
                  <a:pt x="383177" y="156754"/>
                </a:cubicBezTo>
                <a:cubicBezTo>
                  <a:pt x="390345" y="151019"/>
                  <a:pt x="401092" y="152150"/>
                  <a:pt x="409303" y="148045"/>
                </a:cubicBezTo>
                <a:cubicBezTo>
                  <a:pt x="418664" y="143364"/>
                  <a:pt x="425865" y="134879"/>
                  <a:pt x="435429" y="130628"/>
                </a:cubicBezTo>
                <a:cubicBezTo>
                  <a:pt x="452206" y="123172"/>
                  <a:pt x="487680" y="113211"/>
                  <a:pt x="487680" y="113211"/>
                </a:cubicBezTo>
                <a:cubicBezTo>
                  <a:pt x="496389" y="116114"/>
                  <a:pt x="506462" y="116412"/>
                  <a:pt x="513806" y="121920"/>
                </a:cubicBezTo>
                <a:cubicBezTo>
                  <a:pt x="530227" y="134236"/>
                  <a:pt x="557349" y="165463"/>
                  <a:pt x="557349" y="165463"/>
                </a:cubicBezTo>
                <a:cubicBezTo>
                  <a:pt x="571825" y="208890"/>
                  <a:pt x="574698" y="213058"/>
                  <a:pt x="583474" y="252548"/>
                </a:cubicBezTo>
                <a:cubicBezTo>
                  <a:pt x="586685" y="266997"/>
                  <a:pt x="592183" y="296091"/>
                  <a:pt x="592183" y="296091"/>
                </a:cubicBezTo>
              </a:path>
            </a:pathLst>
          </a:cu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7CB6A620-34B5-4794-3134-E0D9306FD511}"/>
              </a:ext>
            </a:extLst>
          </p:cNvPr>
          <p:cNvSpPr/>
          <p:nvPr/>
        </p:nvSpPr>
        <p:spPr>
          <a:xfrm>
            <a:off x="5617029" y="2856411"/>
            <a:ext cx="1045042" cy="1071155"/>
          </a:xfrm>
          <a:custGeom>
            <a:avLst/>
            <a:gdLst>
              <a:gd name="connsiteX0" fmla="*/ 0 w 1045042"/>
              <a:gd name="connsiteY0" fmla="*/ 583475 h 1071155"/>
              <a:gd name="connsiteX1" fmla="*/ 8708 w 1045042"/>
              <a:gd name="connsiteY1" fmla="*/ 670560 h 1071155"/>
              <a:gd name="connsiteX2" fmla="*/ 17417 w 1045042"/>
              <a:gd name="connsiteY2" fmla="*/ 696686 h 1071155"/>
              <a:gd name="connsiteX3" fmla="*/ 34834 w 1045042"/>
              <a:gd name="connsiteY3" fmla="*/ 792480 h 1071155"/>
              <a:gd name="connsiteX4" fmla="*/ 43542 w 1045042"/>
              <a:gd name="connsiteY4" fmla="*/ 836023 h 1071155"/>
              <a:gd name="connsiteX5" fmla="*/ 60960 w 1045042"/>
              <a:gd name="connsiteY5" fmla="*/ 949235 h 1071155"/>
              <a:gd name="connsiteX6" fmla="*/ 69668 w 1045042"/>
              <a:gd name="connsiteY6" fmla="*/ 975360 h 1071155"/>
              <a:gd name="connsiteX7" fmla="*/ 95794 w 1045042"/>
              <a:gd name="connsiteY7" fmla="*/ 1001486 h 1071155"/>
              <a:gd name="connsiteX8" fmla="*/ 121920 w 1045042"/>
              <a:gd name="connsiteY8" fmla="*/ 1036320 h 1071155"/>
              <a:gd name="connsiteX9" fmla="*/ 191588 w 1045042"/>
              <a:gd name="connsiteY9" fmla="*/ 1062446 h 1071155"/>
              <a:gd name="connsiteX10" fmla="*/ 217714 w 1045042"/>
              <a:gd name="connsiteY10" fmla="*/ 1071155 h 1071155"/>
              <a:gd name="connsiteX11" fmla="*/ 287382 w 1045042"/>
              <a:gd name="connsiteY11" fmla="*/ 1036320 h 1071155"/>
              <a:gd name="connsiteX12" fmla="*/ 322217 w 1045042"/>
              <a:gd name="connsiteY12" fmla="*/ 1018903 h 1071155"/>
              <a:gd name="connsiteX13" fmla="*/ 391885 w 1045042"/>
              <a:gd name="connsiteY13" fmla="*/ 966652 h 1071155"/>
              <a:gd name="connsiteX14" fmla="*/ 426720 w 1045042"/>
              <a:gd name="connsiteY14" fmla="*/ 931818 h 1071155"/>
              <a:gd name="connsiteX15" fmla="*/ 487680 w 1045042"/>
              <a:gd name="connsiteY15" fmla="*/ 844732 h 1071155"/>
              <a:gd name="connsiteX16" fmla="*/ 513805 w 1045042"/>
              <a:gd name="connsiteY16" fmla="*/ 792480 h 1071155"/>
              <a:gd name="connsiteX17" fmla="*/ 548640 w 1045042"/>
              <a:gd name="connsiteY17" fmla="*/ 722812 h 1071155"/>
              <a:gd name="connsiteX18" fmla="*/ 574765 w 1045042"/>
              <a:gd name="connsiteY18" fmla="*/ 661852 h 1071155"/>
              <a:gd name="connsiteX19" fmla="*/ 592182 w 1045042"/>
              <a:gd name="connsiteY19" fmla="*/ 600892 h 1071155"/>
              <a:gd name="connsiteX20" fmla="*/ 609600 w 1045042"/>
              <a:gd name="connsiteY20" fmla="*/ 557349 h 1071155"/>
              <a:gd name="connsiteX21" fmla="*/ 635725 w 1045042"/>
              <a:gd name="connsiteY21" fmla="*/ 444138 h 1071155"/>
              <a:gd name="connsiteX22" fmla="*/ 644434 w 1045042"/>
              <a:gd name="connsiteY22" fmla="*/ 409303 h 1071155"/>
              <a:gd name="connsiteX23" fmla="*/ 661851 w 1045042"/>
              <a:gd name="connsiteY23" fmla="*/ 322218 h 1071155"/>
              <a:gd name="connsiteX24" fmla="*/ 670560 w 1045042"/>
              <a:gd name="connsiteY24" fmla="*/ 278675 h 1071155"/>
              <a:gd name="connsiteX25" fmla="*/ 679268 w 1045042"/>
              <a:gd name="connsiteY25" fmla="*/ 252549 h 1071155"/>
              <a:gd name="connsiteX26" fmla="*/ 696685 w 1045042"/>
              <a:gd name="connsiteY26" fmla="*/ 182880 h 1071155"/>
              <a:gd name="connsiteX27" fmla="*/ 714102 w 1045042"/>
              <a:gd name="connsiteY27" fmla="*/ 148046 h 1071155"/>
              <a:gd name="connsiteX28" fmla="*/ 748937 w 1045042"/>
              <a:gd name="connsiteY28" fmla="*/ 95795 h 1071155"/>
              <a:gd name="connsiteX29" fmla="*/ 775062 w 1045042"/>
              <a:gd name="connsiteY29" fmla="*/ 87086 h 1071155"/>
              <a:gd name="connsiteX30" fmla="*/ 844731 w 1045042"/>
              <a:gd name="connsiteY30" fmla="*/ 34835 h 1071155"/>
              <a:gd name="connsiteX31" fmla="*/ 870857 w 1045042"/>
              <a:gd name="connsiteY31" fmla="*/ 17418 h 1071155"/>
              <a:gd name="connsiteX32" fmla="*/ 914400 w 1045042"/>
              <a:gd name="connsiteY32" fmla="*/ 8709 h 1071155"/>
              <a:gd name="connsiteX33" fmla="*/ 940525 w 1045042"/>
              <a:gd name="connsiteY33" fmla="*/ 0 h 1071155"/>
              <a:gd name="connsiteX34" fmla="*/ 966651 w 1045042"/>
              <a:gd name="connsiteY34" fmla="*/ 8709 h 1071155"/>
              <a:gd name="connsiteX35" fmla="*/ 984068 w 1045042"/>
              <a:gd name="connsiteY35" fmla="*/ 69669 h 1071155"/>
              <a:gd name="connsiteX36" fmla="*/ 1010194 w 1045042"/>
              <a:gd name="connsiteY36" fmla="*/ 121920 h 1071155"/>
              <a:gd name="connsiteX37" fmla="*/ 1018902 w 1045042"/>
              <a:gd name="connsiteY37" fmla="*/ 165463 h 1071155"/>
              <a:gd name="connsiteX38" fmla="*/ 1027611 w 1045042"/>
              <a:gd name="connsiteY38" fmla="*/ 191589 h 1071155"/>
              <a:gd name="connsiteX39" fmla="*/ 1036320 w 1045042"/>
              <a:gd name="connsiteY39" fmla="*/ 261258 h 1071155"/>
              <a:gd name="connsiteX40" fmla="*/ 1045028 w 1045042"/>
              <a:gd name="connsiteY40" fmla="*/ 809898 h 107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45042" h="1071155">
                <a:moveTo>
                  <a:pt x="0" y="583475"/>
                </a:moveTo>
                <a:cubicBezTo>
                  <a:pt x="2903" y="612503"/>
                  <a:pt x="4272" y="641726"/>
                  <a:pt x="8708" y="670560"/>
                </a:cubicBezTo>
                <a:cubicBezTo>
                  <a:pt x="10104" y="679633"/>
                  <a:pt x="15191" y="687780"/>
                  <a:pt x="17417" y="696686"/>
                </a:cubicBezTo>
                <a:cubicBezTo>
                  <a:pt x="24583" y="725349"/>
                  <a:pt x="29662" y="764034"/>
                  <a:pt x="34834" y="792480"/>
                </a:cubicBezTo>
                <a:cubicBezTo>
                  <a:pt x="37482" y="807043"/>
                  <a:pt x="41109" y="821423"/>
                  <a:pt x="43542" y="836023"/>
                </a:cubicBezTo>
                <a:cubicBezTo>
                  <a:pt x="48172" y="863803"/>
                  <a:pt x="54534" y="920316"/>
                  <a:pt x="60960" y="949235"/>
                </a:cubicBezTo>
                <a:cubicBezTo>
                  <a:pt x="62951" y="958196"/>
                  <a:pt x="64576" y="967722"/>
                  <a:pt x="69668" y="975360"/>
                </a:cubicBezTo>
                <a:cubicBezTo>
                  <a:pt x="76500" y="985607"/>
                  <a:pt x="87779" y="992135"/>
                  <a:pt x="95794" y="1001486"/>
                </a:cubicBezTo>
                <a:cubicBezTo>
                  <a:pt x="105240" y="1012506"/>
                  <a:pt x="110900" y="1026874"/>
                  <a:pt x="121920" y="1036320"/>
                </a:cubicBezTo>
                <a:cubicBezTo>
                  <a:pt x="142216" y="1053716"/>
                  <a:pt x="167433" y="1055544"/>
                  <a:pt x="191588" y="1062446"/>
                </a:cubicBezTo>
                <a:cubicBezTo>
                  <a:pt x="200415" y="1064968"/>
                  <a:pt x="209005" y="1068252"/>
                  <a:pt x="217714" y="1071155"/>
                </a:cubicBezTo>
                <a:cubicBezTo>
                  <a:pt x="297769" y="1055143"/>
                  <a:pt x="230459" y="1076979"/>
                  <a:pt x="287382" y="1036320"/>
                </a:cubicBezTo>
                <a:cubicBezTo>
                  <a:pt x="297946" y="1028774"/>
                  <a:pt x="310945" y="1025344"/>
                  <a:pt x="322217" y="1018903"/>
                </a:cubicBezTo>
                <a:cubicBezTo>
                  <a:pt x="343174" y="1006927"/>
                  <a:pt x="376813" y="980049"/>
                  <a:pt x="391885" y="966652"/>
                </a:cubicBezTo>
                <a:cubicBezTo>
                  <a:pt x="404158" y="955743"/>
                  <a:pt x="416575" y="944730"/>
                  <a:pt x="426720" y="931818"/>
                </a:cubicBezTo>
                <a:cubicBezTo>
                  <a:pt x="448612" y="903956"/>
                  <a:pt x="487680" y="844732"/>
                  <a:pt x="487680" y="844732"/>
                </a:cubicBezTo>
                <a:cubicBezTo>
                  <a:pt x="505336" y="791760"/>
                  <a:pt x="484867" y="845531"/>
                  <a:pt x="513805" y="792480"/>
                </a:cubicBezTo>
                <a:cubicBezTo>
                  <a:pt x="526238" y="769686"/>
                  <a:pt x="538413" y="746677"/>
                  <a:pt x="548640" y="722812"/>
                </a:cubicBezTo>
                <a:cubicBezTo>
                  <a:pt x="557348" y="702492"/>
                  <a:pt x="566555" y="682378"/>
                  <a:pt x="574765" y="661852"/>
                </a:cubicBezTo>
                <a:cubicBezTo>
                  <a:pt x="591547" y="619898"/>
                  <a:pt x="575657" y="650465"/>
                  <a:pt x="592182" y="600892"/>
                </a:cubicBezTo>
                <a:cubicBezTo>
                  <a:pt x="597125" y="586062"/>
                  <a:pt x="605003" y="572290"/>
                  <a:pt x="609600" y="557349"/>
                </a:cubicBezTo>
                <a:cubicBezTo>
                  <a:pt x="626675" y="501857"/>
                  <a:pt x="624754" y="493508"/>
                  <a:pt x="635725" y="444138"/>
                </a:cubicBezTo>
                <a:cubicBezTo>
                  <a:pt x="638321" y="432454"/>
                  <a:pt x="641926" y="421006"/>
                  <a:pt x="644434" y="409303"/>
                </a:cubicBezTo>
                <a:cubicBezTo>
                  <a:pt x="650637" y="380357"/>
                  <a:pt x="656045" y="351246"/>
                  <a:pt x="661851" y="322218"/>
                </a:cubicBezTo>
                <a:cubicBezTo>
                  <a:pt x="664754" y="307704"/>
                  <a:pt x="665880" y="292717"/>
                  <a:pt x="670560" y="278675"/>
                </a:cubicBezTo>
                <a:cubicBezTo>
                  <a:pt x="673463" y="269966"/>
                  <a:pt x="676853" y="261405"/>
                  <a:pt x="679268" y="252549"/>
                </a:cubicBezTo>
                <a:cubicBezTo>
                  <a:pt x="685566" y="229455"/>
                  <a:pt x="685980" y="204291"/>
                  <a:pt x="696685" y="182880"/>
                </a:cubicBezTo>
                <a:cubicBezTo>
                  <a:pt x="702491" y="171269"/>
                  <a:pt x="707423" y="159178"/>
                  <a:pt x="714102" y="148046"/>
                </a:cubicBezTo>
                <a:cubicBezTo>
                  <a:pt x="724872" y="130096"/>
                  <a:pt x="729079" y="102415"/>
                  <a:pt x="748937" y="95795"/>
                </a:cubicBezTo>
                <a:lnTo>
                  <a:pt x="775062" y="87086"/>
                </a:lnTo>
                <a:cubicBezTo>
                  <a:pt x="825096" y="37052"/>
                  <a:pt x="799132" y="50034"/>
                  <a:pt x="844731" y="34835"/>
                </a:cubicBezTo>
                <a:cubicBezTo>
                  <a:pt x="853440" y="29029"/>
                  <a:pt x="861057" y="21093"/>
                  <a:pt x="870857" y="17418"/>
                </a:cubicBezTo>
                <a:cubicBezTo>
                  <a:pt x="884716" y="12221"/>
                  <a:pt x="900040" y="12299"/>
                  <a:pt x="914400" y="8709"/>
                </a:cubicBezTo>
                <a:cubicBezTo>
                  <a:pt x="923305" y="6483"/>
                  <a:pt x="931817" y="2903"/>
                  <a:pt x="940525" y="0"/>
                </a:cubicBezTo>
                <a:cubicBezTo>
                  <a:pt x="949234" y="2903"/>
                  <a:pt x="960160" y="2218"/>
                  <a:pt x="966651" y="8709"/>
                </a:cubicBezTo>
                <a:cubicBezTo>
                  <a:pt x="970828" y="12886"/>
                  <a:pt x="983977" y="69350"/>
                  <a:pt x="984068" y="69669"/>
                </a:cubicBezTo>
                <a:cubicBezTo>
                  <a:pt x="993081" y="101216"/>
                  <a:pt x="991112" y="93297"/>
                  <a:pt x="1010194" y="121920"/>
                </a:cubicBezTo>
                <a:cubicBezTo>
                  <a:pt x="1013097" y="136434"/>
                  <a:pt x="1015312" y="151103"/>
                  <a:pt x="1018902" y="165463"/>
                </a:cubicBezTo>
                <a:cubicBezTo>
                  <a:pt x="1021128" y="174369"/>
                  <a:pt x="1025969" y="182557"/>
                  <a:pt x="1027611" y="191589"/>
                </a:cubicBezTo>
                <a:cubicBezTo>
                  <a:pt x="1031798" y="214615"/>
                  <a:pt x="1033417" y="238035"/>
                  <a:pt x="1036320" y="261258"/>
                </a:cubicBezTo>
                <a:cubicBezTo>
                  <a:pt x="1045783" y="734416"/>
                  <a:pt x="1045028" y="551514"/>
                  <a:pt x="1045028" y="809898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3B5F7C62-A754-D659-3C89-F8CEBEC1EB71}"/>
              </a:ext>
            </a:extLst>
          </p:cNvPr>
          <p:cNvSpPr/>
          <p:nvPr/>
        </p:nvSpPr>
        <p:spPr>
          <a:xfrm>
            <a:off x="6688183" y="2734263"/>
            <a:ext cx="924225" cy="2011908"/>
          </a:xfrm>
          <a:custGeom>
            <a:avLst/>
            <a:gdLst>
              <a:gd name="connsiteX0" fmla="*/ 0 w 924225"/>
              <a:gd name="connsiteY0" fmla="*/ 1489394 h 2011908"/>
              <a:gd name="connsiteX1" fmla="*/ 8708 w 924225"/>
              <a:gd name="connsiteY1" fmla="*/ 1585188 h 2011908"/>
              <a:gd name="connsiteX2" fmla="*/ 17417 w 924225"/>
              <a:gd name="connsiteY2" fmla="*/ 1724526 h 2011908"/>
              <a:gd name="connsiteX3" fmla="*/ 34834 w 924225"/>
              <a:gd name="connsiteY3" fmla="*/ 1802903 h 2011908"/>
              <a:gd name="connsiteX4" fmla="*/ 52251 w 924225"/>
              <a:gd name="connsiteY4" fmla="*/ 1881280 h 2011908"/>
              <a:gd name="connsiteX5" fmla="*/ 113211 w 924225"/>
              <a:gd name="connsiteY5" fmla="*/ 1942240 h 2011908"/>
              <a:gd name="connsiteX6" fmla="*/ 139337 w 924225"/>
              <a:gd name="connsiteY6" fmla="*/ 1968366 h 2011908"/>
              <a:gd name="connsiteX7" fmla="*/ 174171 w 924225"/>
              <a:gd name="connsiteY7" fmla="*/ 1985783 h 2011908"/>
              <a:gd name="connsiteX8" fmla="*/ 261257 w 924225"/>
              <a:gd name="connsiteY8" fmla="*/ 2011908 h 2011908"/>
              <a:gd name="connsiteX9" fmla="*/ 339634 w 924225"/>
              <a:gd name="connsiteY9" fmla="*/ 2003200 h 2011908"/>
              <a:gd name="connsiteX10" fmla="*/ 391886 w 924225"/>
              <a:gd name="connsiteY10" fmla="*/ 1950948 h 2011908"/>
              <a:gd name="connsiteX11" fmla="*/ 426720 w 924225"/>
              <a:gd name="connsiteY11" fmla="*/ 1924823 h 2011908"/>
              <a:gd name="connsiteX12" fmla="*/ 435428 w 924225"/>
              <a:gd name="connsiteY12" fmla="*/ 1898697 h 2011908"/>
              <a:gd name="connsiteX13" fmla="*/ 452846 w 924225"/>
              <a:gd name="connsiteY13" fmla="*/ 1863863 h 2011908"/>
              <a:gd name="connsiteX14" fmla="*/ 496388 w 924225"/>
              <a:gd name="connsiteY14" fmla="*/ 1750651 h 2011908"/>
              <a:gd name="connsiteX15" fmla="*/ 513806 w 924225"/>
              <a:gd name="connsiteY15" fmla="*/ 1663566 h 2011908"/>
              <a:gd name="connsiteX16" fmla="*/ 522514 w 924225"/>
              <a:gd name="connsiteY16" fmla="*/ 1620023 h 2011908"/>
              <a:gd name="connsiteX17" fmla="*/ 531223 w 924225"/>
              <a:gd name="connsiteY17" fmla="*/ 1593897 h 2011908"/>
              <a:gd name="connsiteX18" fmla="*/ 539931 w 924225"/>
              <a:gd name="connsiteY18" fmla="*/ 1445851 h 2011908"/>
              <a:gd name="connsiteX19" fmla="*/ 548640 w 924225"/>
              <a:gd name="connsiteY19" fmla="*/ 1358766 h 2011908"/>
              <a:gd name="connsiteX20" fmla="*/ 557348 w 924225"/>
              <a:gd name="connsiteY20" fmla="*/ 1158468 h 2011908"/>
              <a:gd name="connsiteX21" fmla="*/ 574766 w 924225"/>
              <a:gd name="connsiteY21" fmla="*/ 905920 h 2011908"/>
              <a:gd name="connsiteX22" fmla="*/ 583474 w 924225"/>
              <a:gd name="connsiteY22" fmla="*/ 871086 h 2011908"/>
              <a:gd name="connsiteX23" fmla="*/ 592183 w 924225"/>
              <a:gd name="connsiteY23" fmla="*/ 818834 h 2011908"/>
              <a:gd name="connsiteX24" fmla="*/ 609600 w 924225"/>
              <a:gd name="connsiteY24" fmla="*/ 740457 h 2011908"/>
              <a:gd name="connsiteX25" fmla="*/ 627017 w 924225"/>
              <a:gd name="connsiteY25" fmla="*/ 618537 h 2011908"/>
              <a:gd name="connsiteX26" fmla="*/ 644434 w 924225"/>
              <a:gd name="connsiteY26" fmla="*/ 540160 h 2011908"/>
              <a:gd name="connsiteX27" fmla="*/ 653143 w 924225"/>
              <a:gd name="connsiteY27" fmla="*/ 435657 h 2011908"/>
              <a:gd name="connsiteX28" fmla="*/ 670560 w 924225"/>
              <a:gd name="connsiteY28" fmla="*/ 235360 h 2011908"/>
              <a:gd name="connsiteX29" fmla="*/ 696686 w 924225"/>
              <a:gd name="connsiteY29" fmla="*/ 183108 h 2011908"/>
              <a:gd name="connsiteX30" fmla="*/ 731520 w 924225"/>
              <a:gd name="connsiteY30" fmla="*/ 122148 h 2011908"/>
              <a:gd name="connsiteX31" fmla="*/ 775063 w 924225"/>
              <a:gd name="connsiteY31" fmla="*/ 35063 h 2011908"/>
              <a:gd name="connsiteX32" fmla="*/ 809897 w 924225"/>
              <a:gd name="connsiteY32" fmla="*/ 17646 h 2011908"/>
              <a:gd name="connsiteX33" fmla="*/ 827314 w 924225"/>
              <a:gd name="connsiteY33" fmla="*/ 228 h 2011908"/>
              <a:gd name="connsiteX34" fmla="*/ 879566 w 924225"/>
              <a:gd name="connsiteY34" fmla="*/ 26354 h 2011908"/>
              <a:gd name="connsiteX35" fmla="*/ 896983 w 924225"/>
              <a:gd name="connsiteY35" fmla="*/ 52480 h 2011908"/>
              <a:gd name="connsiteX36" fmla="*/ 923108 w 924225"/>
              <a:gd name="connsiteY36" fmla="*/ 139566 h 2011908"/>
              <a:gd name="connsiteX37" fmla="*/ 923108 w 924225"/>
              <a:gd name="connsiteY37" fmla="*/ 365988 h 201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4225" h="2011908">
                <a:moveTo>
                  <a:pt x="0" y="1489394"/>
                </a:moveTo>
                <a:cubicBezTo>
                  <a:pt x="2903" y="1521325"/>
                  <a:pt x="6339" y="1553213"/>
                  <a:pt x="8708" y="1585188"/>
                </a:cubicBezTo>
                <a:cubicBezTo>
                  <a:pt x="12146" y="1631597"/>
                  <a:pt x="13204" y="1678180"/>
                  <a:pt x="17417" y="1724526"/>
                </a:cubicBezTo>
                <a:cubicBezTo>
                  <a:pt x="26118" y="1820234"/>
                  <a:pt x="21331" y="1742141"/>
                  <a:pt x="34834" y="1802903"/>
                </a:cubicBezTo>
                <a:cubicBezTo>
                  <a:pt x="38127" y="1817722"/>
                  <a:pt x="41560" y="1862571"/>
                  <a:pt x="52251" y="1881280"/>
                </a:cubicBezTo>
                <a:cubicBezTo>
                  <a:pt x="76401" y="1923543"/>
                  <a:pt x="77450" y="1911588"/>
                  <a:pt x="113211" y="1942240"/>
                </a:cubicBezTo>
                <a:cubicBezTo>
                  <a:pt x="122562" y="1950255"/>
                  <a:pt x="129315" y="1961208"/>
                  <a:pt x="139337" y="1968366"/>
                </a:cubicBezTo>
                <a:cubicBezTo>
                  <a:pt x="149901" y="1975912"/>
                  <a:pt x="162118" y="1980962"/>
                  <a:pt x="174171" y="1985783"/>
                </a:cubicBezTo>
                <a:cubicBezTo>
                  <a:pt x="209509" y="1999918"/>
                  <a:pt x="227040" y="2003354"/>
                  <a:pt x="261257" y="2011908"/>
                </a:cubicBezTo>
                <a:cubicBezTo>
                  <a:pt x="287383" y="2009005"/>
                  <a:pt x="315814" y="2014316"/>
                  <a:pt x="339634" y="2003200"/>
                </a:cubicBezTo>
                <a:cubicBezTo>
                  <a:pt x="361955" y="1992784"/>
                  <a:pt x="372180" y="1965727"/>
                  <a:pt x="391886" y="1950948"/>
                </a:cubicBezTo>
                <a:lnTo>
                  <a:pt x="426720" y="1924823"/>
                </a:lnTo>
                <a:cubicBezTo>
                  <a:pt x="429623" y="1916114"/>
                  <a:pt x="431812" y="1907134"/>
                  <a:pt x="435428" y="1898697"/>
                </a:cubicBezTo>
                <a:cubicBezTo>
                  <a:pt x="440542" y="1886765"/>
                  <a:pt x="448186" y="1875980"/>
                  <a:pt x="452846" y="1863863"/>
                </a:cubicBezTo>
                <a:cubicBezTo>
                  <a:pt x="503237" y="1732847"/>
                  <a:pt x="457151" y="1829126"/>
                  <a:pt x="496388" y="1750651"/>
                </a:cubicBezTo>
                <a:lnTo>
                  <a:pt x="513806" y="1663566"/>
                </a:lnTo>
                <a:cubicBezTo>
                  <a:pt x="516709" y="1649052"/>
                  <a:pt x="517833" y="1634065"/>
                  <a:pt x="522514" y="1620023"/>
                </a:cubicBezTo>
                <a:lnTo>
                  <a:pt x="531223" y="1593897"/>
                </a:lnTo>
                <a:cubicBezTo>
                  <a:pt x="534126" y="1544548"/>
                  <a:pt x="536279" y="1495150"/>
                  <a:pt x="539931" y="1445851"/>
                </a:cubicBezTo>
                <a:cubicBezTo>
                  <a:pt x="542086" y="1416758"/>
                  <a:pt x="546875" y="1387886"/>
                  <a:pt x="548640" y="1358766"/>
                </a:cubicBezTo>
                <a:cubicBezTo>
                  <a:pt x="552683" y="1292059"/>
                  <a:pt x="554169" y="1225221"/>
                  <a:pt x="557348" y="1158468"/>
                </a:cubicBezTo>
                <a:cubicBezTo>
                  <a:pt x="560365" y="1095116"/>
                  <a:pt x="564378" y="978638"/>
                  <a:pt x="574766" y="905920"/>
                </a:cubicBezTo>
                <a:cubicBezTo>
                  <a:pt x="576459" y="894072"/>
                  <a:pt x="581127" y="882822"/>
                  <a:pt x="583474" y="871086"/>
                </a:cubicBezTo>
                <a:cubicBezTo>
                  <a:pt x="586937" y="853771"/>
                  <a:pt x="588720" y="836149"/>
                  <a:pt x="592183" y="818834"/>
                </a:cubicBezTo>
                <a:cubicBezTo>
                  <a:pt x="620128" y="679106"/>
                  <a:pt x="579192" y="907701"/>
                  <a:pt x="609600" y="740457"/>
                </a:cubicBezTo>
                <a:cubicBezTo>
                  <a:pt x="628210" y="638103"/>
                  <a:pt x="608093" y="741537"/>
                  <a:pt x="627017" y="618537"/>
                </a:cubicBezTo>
                <a:cubicBezTo>
                  <a:pt x="631438" y="589799"/>
                  <a:pt x="637501" y="567893"/>
                  <a:pt x="644434" y="540160"/>
                </a:cubicBezTo>
                <a:cubicBezTo>
                  <a:pt x="647337" y="505326"/>
                  <a:pt x="650561" y="470517"/>
                  <a:pt x="653143" y="435657"/>
                </a:cubicBezTo>
                <a:cubicBezTo>
                  <a:pt x="657106" y="382156"/>
                  <a:pt x="659817" y="294445"/>
                  <a:pt x="670560" y="235360"/>
                </a:cubicBezTo>
                <a:cubicBezTo>
                  <a:pt x="675883" y="206084"/>
                  <a:pt x="681809" y="209142"/>
                  <a:pt x="696686" y="183108"/>
                </a:cubicBezTo>
                <a:cubicBezTo>
                  <a:pt x="740890" y="105752"/>
                  <a:pt x="689079" y="185811"/>
                  <a:pt x="731520" y="122148"/>
                </a:cubicBezTo>
                <a:cubicBezTo>
                  <a:pt x="743087" y="87447"/>
                  <a:pt x="746175" y="59824"/>
                  <a:pt x="775063" y="35063"/>
                </a:cubicBezTo>
                <a:cubicBezTo>
                  <a:pt x="784920" y="26615"/>
                  <a:pt x="798286" y="23452"/>
                  <a:pt x="809897" y="17646"/>
                </a:cubicBezTo>
                <a:cubicBezTo>
                  <a:pt x="815703" y="11840"/>
                  <a:pt x="819263" y="1838"/>
                  <a:pt x="827314" y="228"/>
                </a:cubicBezTo>
                <a:cubicBezTo>
                  <a:pt x="841180" y="-2545"/>
                  <a:pt x="871101" y="20711"/>
                  <a:pt x="879566" y="26354"/>
                </a:cubicBezTo>
                <a:cubicBezTo>
                  <a:pt x="885372" y="35063"/>
                  <a:pt x="892732" y="42916"/>
                  <a:pt x="896983" y="52480"/>
                </a:cubicBezTo>
                <a:cubicBezTo>
                  <a:pt x="898699" y="56340"/>
                  <a:pt x="922652" y="125870"/>
                  <a:pt x="923108" y="139566"/>
                </a:cubicBezTo>
                <a:cubicBezTo>
                  <a:pt x="925622" y="214998"/>
                  <a:pt x="923108" y="290514"/>
                  <a:pt x="923108" y="365988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D96A92-8A34-FEDE-9E96-E1FDC198513D}"/>
              </a:ext>
            </a:extLst>
          </p:cNvPr>
          <p:cNvSpPr txBox="1"/>
          <p:nvPr/>
        </p:nvSpPr>
        <p:spPr>
          <a:xfrm>
            <a:off x="4660908" y="3623166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wave1</a:t>
            </a:r>
            <a:endParaRPr kumimoji="1" lang="zh-CN" alt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D9B44C-4CD6-8637-AE99-B8D01BCCED6C}"/>
              </a:ext>
            </a:extLst>
          </p:cNvPr>
          <p:cNvSpPr txBox="1"/>
          <p:nvPr/>
        </p:nvSpPr>
        <p:spPr>
          <a:xfrm>
            <a:off x="5708468" y="3853404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wave2</a:t>
            </a:r>
            <a:endParaRPr kumimoji="1" lang="zh-CN" altLang="en-US" sz="16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5BF743-44CE-5DDF-C6B7-0D575F09B4F2}"/>
              </a:ext>
            </a:extLst>
          </p:cNvPr>
          <p:cNvSpPr txBox="1"/>
          <p:nvPr/>
        </p:nvSpPr>
        <p:spPr>
          <a:xfrm>
            <a:off x="7150295" y="4448484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wave3</a:t>
            </a:r>
            <a:endParaRPr kumimoji="1" lang="zh-CN" altLang="en-US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567857-86D7-8724-75DC-A1FC3496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4" y="430892"/>
            <a:ext cx="7994651" cy="6083579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330934-E2E0-764A-B01A-067A22A56058}"/>
              </a:ext>
            </a:extLst>
          </p:cNvPr>
          <p:cNvCxnSpPr/>
          <p:nvPr/>
        </p:nvCxnSpPr>
        <p:spPr>
          <a:xfrm>
            <a:off x="4389120" y="2560320"/>
            <a:ext cx="0" cy="133241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4292610-418F-CAAB-E7F7-16BF662027D2}"/>
              </a:ext>
            </a:extLst>
          </p:cNvPr>
          <p:cNvCxnSpPr/>
          <p:nvPr/>
        </p:nvCxnSpPr>
        <p:spPr>
          <a:xfrm>
            <a:off x="4863736" y="2560320"/>
            <a:ext cx="0" cy="133241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A1A4D95-C255-FF52-8701-60883F4B4B2D}"/>
              </a:ext>
            </a:extLst>
          </p:cNvPr>
          <p:cNvCxnSpPr>
            <a:cxnSpLocks/>
          </p:cNvCxnSpPr>
          <p:nvPr/>
        </p:nvCxnSpPr>
        <p:spPr>
          <a:xfrm>
            <a:off x="3944983" y="2978333"/>
            <a:ext cx="1419497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A63008F-7D76-C87A-5A02-4BA4CD20607F}"/>
              </a:ext>
            </a:extLst>
          </p:cNvPr>
          <p:cNvCxnSpPr>
            <a:cxnSpLocks/>
          </p:cNvCxnSpPr>
          <p:nvPr/>
        </p:nvCxnSpPr>
        <p:spPr>
          <a:xfrm>
            <a:off x="3975462" y="3429000"/>
            <a:ext cx="1419497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188</Words>
  <Application>Microsoft Macintosh PowerPoint</Application>
  <PresentationFormat>宽屏</PresentationFormat>
  <Paragraphs>97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36</cp:revision>
  <dcterms:created xsi:type="dcterms:W3CDTF">2023-06-25T07:17:52Z</dcterms:created>
  <dcterms:modified xsi:type="dcterms:W3CDTF">2023-06-27T05:14:24Z</dcterms:modified>
</cp:coreProperties>
</file>