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2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/>
    <p:restoredTop sz="96370"/>
  </p:normalViewPr>
  <p:slideViewPr>
    <p:cSldViewPr snapToGrid="0" showGuides="1">
      <p:cViewPr>
        <p:scale>
          <a:sx n="150" d="100"/>
          <a:sy n="150" d="100"/>
        </p:scale>
        <p:origin x="1640" y="168"/>
      </p:cViewPr>
      <p:guideLst>
        <p:guide orient="horz" pos="346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8" Type="http://schemas.openxmlformats.org/officeDocument/2006/relationships/image" Target="../media/image55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6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NUL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0.png"/><Relationship Id="rId5" Type="http://schemas.openxmlformats.org/officeDocument/2006/relationships/image" Target="NULL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76.png"/><Relationship Id="rId7" Type="http://schemas.openxmlformats.org/officeDocument/2006/relationships/image" Target="../media/image7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740.png"/><Relationship Id="rId5" Type="http://schemas.openxmlformats.org/officeDocument/2006/relationships/image" Target="../media/image78.png"/><Relationship Id="rId10" Type="http://schemas.openxmlformats.org/officeDocument/2006/relationships/image" Target="../media/image730.png"/><Relationship Id="rId4" Type="http://schemas.openxmlformats.org/officeDocument/2006/relationships/image" Target="../media/image77.png"/><Relationship Id="rId9" Type="http://schemas.openxmlformats.org/officeDocument/2006/relationships/image" Target="../media/image7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/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blipFill>
                <a:blip r:embed="rId56"/>
                <a:stretch>
                  <a:fillRect l="-26316" r="-3157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/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blipFill>
                <a:blip r:embed="rId57"/>
                <a:stretch>
                  <a:fillRect l="-20000" r="-2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/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blipFill>
                <a:blip r:embed="rId58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/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blipFill>
                <a:blip r:embed="rId5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/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blipFill>
                <a:blip r:embed="rId60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9E7586-CB08-D4D5-582D-38337A60B9BD}"/>
              </a:ext>
            </a:extLst>
          </p:cNvPr>
          <p:cNvGrpSpPr/>
          <p:nvPr/>
        </p:nvGrpSpPr>
        <p:grpSpPr>
          <a:xfrm>
            <a:off x="4828904" y="1439007"/>
            <a:ext cx="5485671" cy="2482110"/>
            <a:chOff x="5131529" y="1612259"/>
            <a:chExt cx="5485671" cy="2482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902FB2-3A15-FE5C-0EA1-BA7FA8493466}"/>
                </a:ext>
              </a:extLst>
            </p:cNvPr>
            <p:cNvSpPr/>
            <p:nvPr/>
          </p:nvSpPr>
          <p:spPr>
            <a:xfrm>
              <a:off x="7660283" y="2993456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5F7B337-3735-6B78-99FD-94848A46D346}"/>
                </a:ext>
              </a:extLst>
            </p:cNvPr>
            <p:cNvGrpSpPr/>
            <p:nvPr/>
          </p:nvGrpSpPr>
          <p:grpSpPr>
            <a:xfrm>
              <a:off x="7687617" y="2309835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4AA410-DF38-B4F3-1AE0-3134786A3039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7AF90-EC28-B331-3811-E14D83C2D0C6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8AE24E-B825-8889-B5EB-2E6E6013BD5D}"/>
                </a:ext>
              </a:extLst>
            </p:cNvPr>
            <p:cNvSpPr/>
            <p:nvPr/>
          </p:nvSpPr>
          <p:spPr>
            <a:xfrm>
              <a:off x="6360530" y="3283017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/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/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双中括号 26">
              <a:extLst>
                <a:ext uri="{FF2B5EF4-FFF2-40B4-BE49-F238E27FC236}">
                  <a16:creationId xmlns:a16="http://schemas.microsoft.com/office/drawing/2014/main" id="{4943CC6A-2EB3-0729-5C38-582C7DFC36D7}"/>
                </a:ext>
              </a:extLst>
            </p:cNvPr>
            <p:cNvSpPr/>
            <p:nvPr/>
          </p:nvSpPr>
          <p:spPr>
            <a:xfrm>
              <a:off x="7520943" y="2429580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C989D1-6446-8FF0-A9F0-863EDC95FE08}"/>
                </a:ext>
              </a:extLst>
            </p:cNvPr>
            <p:cNvSpPr/>
            <p:nvPr/>
          </p:nvSpPr>
          <p:spPr>
            <a:xfrm>
              <a:off x="5131529" y="3283017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/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/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A6319B-B7FA-549F-AA21-61518BCB8F26}"/>
                </a:ext>
              </a:extLst>
            </p:cNvPr>
            <p:cNvSpPr txBox="1"/>
            <p:nvPr/>
          </p:nvSpPr>
          <p:spPr>
            <a:xfrm>
              <a:off x="6958151" y="1612259"/>
              <a:ext cx="3021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依赖于输入对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的历史状态进行衰减，这里和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mamba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很类似，通过一个双层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学习得到。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1F0030D2-7D57-5192-E7A2-06AADDE7B320}"/>
                </a:ext>
              </a:extLst>
            </p:cNvPr>
            <p:cNvCxnSpPr>
              <a:cxnSpLocks/>
              <a:stCxn id="35" idx="2"/>
              <a:endCxn id="20" idx="0"/>
            </p:cNvCxnSpPr>
            <p:nvPr/>
          </p:nvCxnSpPr>
          <p:spPr>
            <a:xfrm rot="5400000">
              <a:off x="7728820" y="2253190"/>
              <a:ext cx="734866" cy="745667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/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blipFill>
                  <a:blip r:embed="rId1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2372303" y="2511379"/>
            <a:ext cx="194733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2B9C064-6A46-5EBE-899A-0A4A1F426E70}"/>
              </a:ext>
            </a:extLst>
          </p:cNvPr>
          <p:cNvSpPr/>
          <p:nvPr/>
        </p:nvSpPr>
        <p:spPr>
          <a:xfrm>
            <a:off x="6381220" y="2510111"/>
            <a:ext cx="622198" cy="148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2D02665-80C6-C72D-75A9-3147E10EE435}"/>
              </a:ext>
            </a:extLst>
          </p:cNvPr>
          <p:cNvCxnSpPr>
            <a:cxnSpLocks/>
          </p:cNvCxnSpPr>
          <p:nvPr/>
        </p:nvCxnSpPr>
        <p:spPr>
          <a:xfrm flipH="1">
            <a:off x="6381220" y="2378607"/>
            <a:ext cx="66728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554648-522D-777D-5555-4B5E79B5BEE8}"/>
              </a:ext>
            </a:extLst>
          </p:cNvPr>
          <p:cNvSpPr txBox="1"/>
          <p:nvPr/>
        </p:nvSpPr>
        <p:spPr>
          <a:xfrm>
            <a:off x="5928773" y="1974302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kumimoji="1"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内部的循环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/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/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blipFill>
                <a:blip r:embed="rId7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3183470" y="2511379"/>
            <a:ext cx="51855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blipFill>
                <a:blip r:embed="rId5"/>
                <a:stretch>
                  <a:fillRect l="-5479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C45A5F-ED7D-F7FD-9273-6B83E9E7A0C2}"/>
              </a:ext>
            </a:extLst>
          </p:cNvPr>
          <p:cNvSpPr/>
          <p:nvPr/>
        </p:nvSpPr>
        <p:spPr>
          <a:xfrm>
            <a:off x="3645155" y="2511378"/>
            <a:ext cx="45719" cy="465666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DCE6B-B054-5AB8-81C6-6ED93413DC76}"/>
              </a:ext>
            </a:extLst>
          </p:cNvPr>
          <p:cNvGrpSpPr/>
          <p:nvPr/>
        </p:nvGrpSpPr>
        <p:grpSpPr>
          <a:xfrm>
            <a:off x="2589265" y="1456311"/>
            <a:ext cx="2157498" cy="465666"/>
            <a:chOff x="2560587" y="1136021"/>
            <a:chExt cx="2157498" cy="4656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1F039-B085-245E-79E2-CA0704561F06}"/>
                </a:ext>
              </a:extLst>
            </p:cNvPr>
            <p:cNvSpPr/>
            <p:nvPr/>
          </p:nvSpPr>
          <p:spPr>
            <a:xfrm>
              <a:off x="2560587" y="1136021"/>
              <a:ext cx="194733" cy="465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EF0E6-B6E0-946C-ACE1-89DF812BEF94}"/>
                </a:ext>
              </a:extLst>
            </p:cNvPr>
            <p:cNvSpPr/>
            <p:nvPr/>
          </p:nvSpPr>
          <p:spPr>
            <a:xfrm>
              <a:off x="3416194" y="1136021"/>
              <a:ext cx="194733" cy="46566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7537CE-2521-1FC6-4F3D-7DC37BBD4B32}"/>
                </a:ext>
              </a:extLst>
            </p:cNvPr>
            <p:cNvSpPr txBox="1"/>
            <p:nvPr/>
          </p:nvSpPr>
          <p:spPr>
            <a:xfrm>
              <a:off x="2705830" y="1199577"/>
              <a:ext cx="7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49BD66-C6B3-0589-03C1-DD43C0DD8F8C}"/>
                </a:ext>
              </a:extLst>
            </p:cNvPr>
            <p:cNvSpPr txBox="1"/>
            <p:nvPr/>
          </p:nvSpPr>
          <p:spPr>
            <a:xfrm>
              <a:off x="3564390" y="1199577"/>
              <a:ext cx="115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last_decay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2339A2-2132-CA3E-0602-7AF3BE278469}"/>
              </a:ext>
            </a:extLst>
          </p:cNvPr>
          <p:cNvCxnSpPr>
            <a:cxnSpLocks/>
          </p:cNvCxnSpPr>
          <p:nvPr/>
        </p:nvCxnSpPr>
        <p:spPr>
          <a:xfrm flipH="1">
            <a:off x="3180295" y="2375165"/>
            <a:ext cx="5124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200504B-681C-2F11-C813-F3370FB7E068}"/>
              </a:ext>
            </a:extLst>
          </p:cNvPr>
          <p:cNvCxnSpPr>
            <a:cxnSpLocks/>
          </p:cNvCxnSpPr>
          <p:nvPr/>
        </p:nvCxnSpPr>
        <p:spPr>
          <a:xfrm>
            <a:off x="3692780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23DDF4-FCC7-052E-8CA9-5EE3CF9C2F25}"/>
              </a:ext>
            </a:extLst>
          </p:cNvPr>
          <p:cNvCxnSpPr>
            <a:cxnSpLocks/>
          </p:cNvCxnSpPr>
          <p:nvPr/>
        </p:nvCxnSpPr>
        <p:spPr>
          <a:xfrm>
            <a:off x="3183725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BABB3E0-726A-84FE-C67C-6B73AD616347}"/>
              </a:ext>
            </a:extLst>
          </p:cNvPr>
          <p:cNvSpPr/>
          <p:nvPr/>
        </p:nvSpPr>
        <p:spPr>
          <a:xfrm>
            <a:off x="5944326" y="147320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0CAF57-C7C8-5A33-9558-7DCAECE6BAE6}"/>
              </a:ext>
            </a:extLst>
          </p:cNvPr>
          <p:cNvSpPr/>
          <p:nvPr/>
        </p:nvSpPr>
        <p:spPr>
          <a:xfrm>
            <a:off x="6914848" y="1473201"/>
            <a:ext cx="348584" cy="157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8349E-A153-D251-8DC0-B63DCBC6F26A}"/>
              </a:ext>
            </a:extLst>
          </p:cNvPr>
          <p:cNvSpPr/>
          <p:nvPr/>
        </p:nvSpPr>
        <p:spPr>
          <a:xfrm rot="16200000">
            <a:off x="3740815" y="181325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1383559" y="3666068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2360749" y="26400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2360749" y="17922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2613903" y="16967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154" r="-30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2147692" y="13992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1289137" y="3429000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1855937" y="17015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2348815" y="1039388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1418623" y="13660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7C652CD-4EF6-1117-AC22-0F8187B83FF3}"/>
              </a:ext>
            </a:extLst>
          </p:cNvPr>
          <p:cNvGrpSpPr/>
          <p:nvPr/>
        </p:nvGrpSpPr>
        <p:grpSpPr>
          <a:xfrm>
            <a:off x="4829869" y="1399231"/>
            <a:ext cx="2230778" cy="3255178"/>
            <a:chOff x="5672670" y="1764512"/>
            <a:chExt cx="2230778" cy="32551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8F93C71-B801-CD29-401D-14480530BD80}"/>
                    </a:ext>
                  </a:extLst>
                </p:cNvPr>
                <p:cNvSpPr/>
                <p:nvPr/>
              </p:nvSpPr>
              <p:spPr>
                <a:xfrm>
                  <a:off x="6007766" y="2027667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8F93C71-B801-CD29-401D-14480530B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66" y="2027667"/>
                  <a:ext cx="994168" cy="3842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E59D4B0-74ED-9E67-9BB0-8C8A1535BC90}"/>
                    </a:ext>
                  </a:extLst>
                </p:cNvPr>
                <p:cNvSpPr txBox="1"/>
                <p:nvPr/>
              </p:nvSpPr>
              <p:spPr>
                <a:xfrm>
                  <a:off x="5672670" y="2122058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E59D4B0-74ED-9E67-9BB0-8C8A1535B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2670" y="2122058"/>
                  <a:ext cx="31707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11538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A9CA15D-ED3A-0A8F-7404-0757D2CC5207}"/>
                    </a:ext>
                  </a:extLst>
                </p:cNvPr>
                <p:cNvSpPr txBox="1"/>
                <p:nvPr/>
              </p:nvSpPr>
              <p:spPr>
                <a:xfrm>
                  <a:off x="6346313" y="1764512"/>
                  <a:ext cx="3396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A9CA15D-ED3A-0A8F-7404-0757D2CC5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13" y="1764512"/>
                  <a:ext cx="33964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10714" r="-10714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5B0CA56-B3C2-C141-29FA-BB5F7AAD53F8}"/>
                </a:ext>
              </a:extLst>
            </p:cNvPr>
            <p:cNvGrpSpPr/>
            <p:nvPr/>
          </p:nvGrpSpPr>
          <p:grpSpPr>
            <a:xfrm>
              <a:off x="5681681" y="2450598"/>
              <a:ext cx="1329264" cy="647357"/>
              <a:chOff x="7239003" y="1241519"/>
              <a:chExt cx="1329264" cy="6473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B6F22890-ADFB-3AE9-5BB0-754F77B91AE4}"/>
                      </a:ext>
                    </a:extLst>
                  </p:cNvPr>
                  <p:cNvSpPr/>
                  <p:nvPr/>
                </p:nvSpPr>
                <p:spPr>
                  <a:xfrm>
                    <a:off x="7574099" y="1504674"/>
                    <a:ext cx="994168" cy="38420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_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B6F22890-ADFB-3AE9-5BB0-754F77B91A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4099" y="1504674"/>
                    <a:ext cx="994168" cy="3842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D2C761-2654-16E1-49FE-B7FC09A8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9003" y="159906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70D2C761-2654-16E1-49FE-B7FC09A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9003" y="1599065"/>
                    <a:ext cx="317074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385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8E3656-C13B-C671-8DEA-6310036FF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912646" y="1241519"/>
                    <a:ext cx="33964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8C8E3656-C13B-C671-8DEA-6310036FF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2646" y="1241519"/>
                    <a:ext cx="339645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0714" r="-10714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E5A3C49-3C47-737C-2697-A500E2FE1132}"/>
                </a:ext>
              </a:extLst>
            </p:cNvPr>
            <p:cNvSpPr txBox="1"/>
            <p:nvPr/>
          </p:nvSpPr>
          <p:spPr>
            <a:xfrm>
              <a:off x="5835257" y="3206944"/>
              <a:ext cx="2068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Kernel</a:t>
              </a:r>
              <a:r>
                <a:rPr kumimoji="1" lang="zh-CN" alt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内部的循环，在序列长度方向循环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D211226-F908-9CDB-69CE-462036B51110}"/>
                    </a:ext>
                  </a:extLst>
                </p:cNvPr>
                <p:cNvSpPr/>
                <p:nvPr/>
              </p:nvSpPr>
              <p:spPr>
                <a:xfrm>
                  <a:off x="6029838" y="3893985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D211226-F908-9CDB-69CE-462036B51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838" y="3893985"/>
                  <a:ext cx="994168" cy="384202"/>
                </a:xfrm>
                <a:prstGeom prst="rect">
                  <a:avLst/>
                </a:prstGeom>
                <a:blipFill>
                  <a:blip r:embed="rId1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D6329F-782E-ACFA-1136-502B0A270DDF}"/>
                    </a:ext>
                  </a:extLst>
                </p:cNvPr>
                <p:cNvSpPr txBox="1"/>
                <p:nvPr/>
              </p:nvSpPr>
              <p:spPr>
                <a:xfrm>
                  <a:off x="5694742" y="3988376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D6329F-782E-ACFA-1136-502B0A27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42" y="3988376"/>
                  <a:ext cx="31707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7692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B72426-63B2-1FCB-C1D6-72260213B4CC}"/>
                </a:ext>
              </a:extLst>
            </p:cNvPr>
            <p:cNvSpPr/>
            <p:nvPr/>
          </p:nvSpPr>
          <p:spPr>
            <a:xfrm>
              <a:off x="6222938" y="3888310"/>
              <a:ext cx="87145" cy="3842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1996D0A-A3FD-9461-73E7-37D026B37882}"/>
                </a:ext>
              </a:extLst>
            </p:cNvPr>
            <p:cNvCxnSpPr/>
            <p:nvPr/>
          </p:nvCxnSpPr>
          <p:spPr>
            <a:xfrm>
              <a:off x="6029838" y="3785178"/>
              <a:ext cx="994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5C6118-164E-D1B1-5EC8-BF2ADDEAA522}"/>
                </a:ext>
              </a:extLst>
            </p:cNvPr>
            <p:cNvSpPr/>
            <p:nvPr/>
          </p:nvSpPr>
          <p:spPr>
            <a:xfrm>
              <a:off x="7173533" y="3900236"/>
              <a:ext cx="87145" cy="3842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09C7A3F-ECFA-143B-B6F0-1077016E66D3}"/>
                    </a:ext>
                  </a:extLst>
                </p:cNvPr>
                <p:cNvSpPr txBox="1"/>
                <p:nvPr/>
              </p:nvSpPr>
              <p:spPr>
                <a:xfrm>
                  <a:off x="7280116" y="3988376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09C7A3F-ECFA-143B-B6F0-1077016E6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116" y="3988376"/>
                  <a:ext cx="317074" cy="246221"/>
                </a:xfrm>
                <a:prstGeom prst="rect">
                  <a:avLst/>
                </a:prstGeom>
                <a:blipFill>
                  <a:blip r:embed="rId1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90C0D12-469B-8A01-35E8-C3B8DE9470F1}"/>
                </a:ext>
              </a:extLst>
            </p:cNvPr>
            <p:cNvGrpSpPr/>
            <p:nvPr/>
          </p:nvGrpSpPr>
          <p:grpSpPr>
            <a:xfrm>
              <a:off x="5694742" y="4369450"/>
              <a:ext cx="1910915" cy="650240"/>
              <a:chOff x="5694742" y="4581119"/>
              <a:chExt cx="1910915" cy="6502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0612248F-DCB0-5F2D-1F9C-0EAB8DE9C2D7}"/>
                      </a:ext>
                    </a:extLst>
                  </p:cNvPr>
                  <p:cNvSpPr/>
                  <p:nvPr/>
                </p:nvSpPr>
                <p:spPr>
                  <a:xfrm>
                    <a:off x="6029838" y="4586794"/>
                    <a:ext cx="994168" cy="38420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0612248F-DCB0-5F2D-1F9C-0EAB8DE9C2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838" y="4586794"/>
                    <a:ext cx="994168" cy="38420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FD48AE9-010C-AF33-7AE1-FA9749211D25}"/>
                      </a:ext>
                    </a:extLst>
                  </p:cNvPr>
                  <p:cNvSpPr txBox="1"/>
                  <p:nvPr/>
                </p:nvSpPr>
                <p:spPr>
                  <a:xfrm>
                    <a:off x="5694742" y="468118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𝐵𝑇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FD48AE9-010C-AF33-7AE1-FA9749211D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4742" y="4681185"/>
                    <a:ext cx="31707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5385" r="-7692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89422B-44FE-3821-2A01-B725765F708D}"/>
                      </a:ext>
                    </a:extLst>
                  </p:cNvPr>
                  <p:cNvSpPr txBox="1"/>
                  <p:nvPr/>
                </p:nvSpPr>
                <p:spPr>
                  <a:xfrm>
                    <a:off x="6359374" y="4985138"/>
                    <a:ext cx="33964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𝐵𝐾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EA89422B-44FE-3821-2A01-B725765F7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9374" y="4985138"/>
                    <a:ext cx="33964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0714" r="-10714"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20D274D-CD7F-79D4-2A89-1E2C0FDC9333}"/>
                  </a:ext>
                </a:extLst>
              </p:cNvPr>
              <p:cNvSpPr/>
              <p:nvPr/>
            </p:nvSpPr>
            <p:spPr>
              <a:xfrm>
                <a:off x="6222938" y="4581119"/>
                <a:ext cx="87145" cy="3842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C0D4950-7955-FDA8-52BF-22D75AC5513C}"/>
                  </a:ext>
                </a:extLst>
              </p:cNvPr>
              <p:cNvSpPr/>
              <p:nvPr/>
            </p:nvSpPr>
            <p:spPr>
              <a:xfrm>
                <a:off x="7173533" y="4593045"/>
                <a:ext cx="87145" cy="38420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D69E8D3-9904-761F-D560-12E8916992A5}"/>
                      </a:ext>
                    </a:extLst>
                  </p:cNvPr>
                  <p:cNvSpPr txBox="1"/>
                  <p:nvPr/>
                </p:nvSpPr>
                <p:spPr>
                  <a:xfrm>
                    <a:off x="7288583" y="4681185"/>
                    <a:ext cx="31707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𝑔𝑞</m:t>
                          </m:r>
                        </m:oMath>
                      </m:oMathPara>
                    </a14:m>
                    <a:endParaRPr kumimoji="1" lang="zh-CN" altLang="en-US" sz="1600" dirty="0"/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D69E8D3-9904-761F-D560-12E891699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8583" y="4681185"/>
                    <a:ext cx="317074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538" r="-769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390</Words>
  <Application>Microsoft Macintosh PowerPoint</Application>
  <PresentationFormat>宽屏</PresentationFormat>
  <Paragraphs>136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53</cp:revision>
  <dcterms:created xsi:type="dcterms:W3CDTF">2024-07-02T09:21:43Z</dcterms:created>
  <dcterms:modified xsi:type="dcterms:W3CDTF">2024-07-08T07:27:18Z</dcterms:modified>
</cp:coreProperties>
</file>