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62"/>
    <p:restoredTop sz="97030"/>
  </p:normalViewPr>
  <p:slideViewPr>
    <p:cSldViewPr snapToGrid="0" showGuides="1">
      <p:cViewPr>
        <p:scale>
          <a:sx n="140" d="100"/>
          <a:sy n="140" d="100"/>
        </p:scale>
        <p:origin x="2744" y="536"/>
      </p:cViewPr>
      <p:guideLst>
        <p:guide orient="horz" pos="17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D4BF0-8A3B-5645-B26E-DC10AE83E29C}" type="datetimeFigureOut">
              <a:rPr kumimoji="1" lang="zh-CN" altLang="en-US" smtClean="0"/>
              <a:t>2024/7/2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5039B-A943-A948-8394-4010B2E33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02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5039B-A943-A948-8394-4010B2E33E7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35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356A3-53E0-275A-C688-43278C367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7B9FC-CD3E-65F5-19CE-9C7EAF59C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E1CB4-157B-E99A-9CBB-40CE6C8E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78628-0BBB-CFFE-937D-A5527CE7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91ADA-538A-06D8-1119-DC604E9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55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363C-D20A-1645-F678-94EF5E01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D57C9-5A9E-83F2-26B2-4675F9526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3CAE1-07AA-8368-54A9-830839F6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0A9CC-ED07-F71F-07C2-AFEE1C34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5D1B3-8C4E-9B03-119F-4CE7AF7D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36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50DBA0-EF62-40A8-F184-1508B893B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346DA-C200-824C-9122-C49AA11A5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3EA44-B6F2-6F2F-5F3C-AAFDE8EB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4DFA8-0454-5A67-331D-382DBD8C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3D346-C52A-567A-8738-52371776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57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9047A-363B-72F7-48C7-AA34479D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68D0A-089A-2AEB-8296-EE31472D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1B8FA-0B40-6B07-D2B4-55124FFA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A23F-A531-6596-0BD0-AC8E4323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30441-3D6A-C28B-7A14-F07255C3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64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D835E-FB0A-F84E-B95E-9676E5A3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C9451-DDAD-E097-3C9F-02DC1C62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5276C-7213-8F24-449B-20638EA7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BD6C4-F7A9-527B-69E9-6AE841AE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CB0A4-0680-74E4-01D0-9AA75DC1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1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06E03-1E0C-229C-2E05-52C7DC75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AB6E1-8602-7B81-C1A1-D42D201A0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54B8B-D7C2-7D55-10D8-0176F64F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F967D2-08F0-7517-8F77-D7DA4C9A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580D3-E82F-C9FD-922D-6B968F02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13B97-CDEE-13A3-9F1A-0EFFC4D6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12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A0E27-7640-4448-0C34-02B5DC41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3FCDE-227B-633A-847C-BB2AFA6E1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0C61D4-6DAB-8BE7-0A53-007D5CE4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BDA73-E5F9-0AF0-5DB9-3ECD4D7AE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499A56-30A2-CB84-111E-561063E89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EB7C6-51F2-B163-3525-3CA8AA06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69A77E-54AD-8E23-5E2B-90E3E847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7E8381-3DCF-07E2-CA0B-71918DD1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08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94273-4458-D75E-FA4C-57B00E3D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19235-41A6-ACCF-8EE9-B195978F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4B0163-DD6C-336D-C4FF-995204E3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3D4240-0FAB-892C-8E00-D37EFC1C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8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DE615F-4609-8170-7CB8-89E76627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9086A-01B6-4C3A-86DC-F7032130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87A5D-7A81-8680-C56F-8EC7BD1B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2E2E0-4206-2897-93A2-41A5035D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9E379-3910-0972-9EF9-9A93AFB3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610F1-2087-F2A1-6EF1-4819ED41E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07845-2623-4D05-C0AC-D0B3B6FE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E96D3-04B9-EA72-1696-C018D807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25D10-4C0B-AEB0-556B-4D8E0AA3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46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F8D27-2F9D-C4D1-8129-B28D713E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11A76-57F4-181D-37DA-2062D288E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03C8A-1910-670A-6D8F-AE0729315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BED52-4D3E-2A8D-4DBF-66FB07EA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21943-12CE-E600-A192-309AAE32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E1B64-2532-7F8A-534D-62ED0DC2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4C8EBA-F14C-A58F-4976-25B7A395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0096A-6F7D-E7F0-785C-339774B7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4BA12-F19E-EB2F-4884-85F80CDC3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26E25-A30C-4F48-94C0-D22EAF05D14A}" type="datetimeFigureOut">
              <a:rPr kumimoji="1" lang="zh-CN" altLang="en-US" smtClean="0"/>
              <a:t>2024/7/2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1376A-A6A6-A591-1ECA-049ED4466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1F961-E731-E20E-BE08-005851BD4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6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0A089F5-21C9-8471-A75C-9E99E7659A75}"/>
                  </a:ext>
                </a:extLst>
              </p:cNvPr>
              <p:cNvSpPr txBox="1"/>
              <p:nvPr/>
            </p:nvSpPr>
            <p:spPr>
              <a:xfrm>
                <a:off x="5392053" y="6096606"/>
                <a:ext cx="1350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0A089F5-21C9-8471-A75C-9E99E7659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53" y="6096606"/>
                <a:ext cx="1350796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61BBDD5F-2FC3-F2F2-CEC9-C4EA0E44A355}"/>
                  </a:ext>
                </a:extLst>
              </p:cNvPr>
              <p:cNvSpPr txBox="1"/>
              <p:nvPr/>
            </p:nvSpPr>
            <p:spPr>
              <a:xfrm>
                <a:off x="5463015" y="3603527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61BBDD5F-2FC3-F2F2-CEC9-C4EA0E44A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15" y="3603527"/>
                <a:ext cx="951738" cy="276999"/>
              </a:xfrm>
              <a:prstGeom prst="rect">
                <a:avLst/>
              </a:prstGeom>
              <a:blipFill>
                <a:blip r:embed="rId4"/>
                <a:stretch>
                  <a:fillRect r="-533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1AA3D592-E717-DC3F-8CE5-7D64DB1D9EC3}"/>
                  </a:ext>
                </a:extLst>
              </p:cNvPr>
              <p:cNvSpPr txBox="1"/>
              <p:nvPr/>
            </p:nvSpPr>
            <p:spPr>
              <a:xfrm>
                <a:off x="3838307" y="3438445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1AA3D592-E717-DC3F-8CE5-7D64DB1D9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07" y="3438445"/>
                <a:ext cx="951738" cy="276999"/>
              </a:xfrm>
              <a:prstGeom prst="rect">
                <a:avLst/>
              </a:prstGeom>
              <a:blipFill>
                <a:blip r:embed="rId5"/>
                <a:stretch>
                  <a:fillRect r="-526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4B7EE1-B973-B97A-27A4-3F1C03D3F610}"/>
                  </a:ext>
                </a:extLst>
              </p:cNvPr>
              <p:cNvSpPr/>
              <p:nvPr/>
            </p:nvSpPr>
            <p:spPr>
              <a:xfrm>
                <a:off x="3307624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4B7EE1-B973-B97A-27A4-3F1C03D3F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24" y="4651491"/>
                <a:ext cx="758572" cy="369332"/>
              </a:xfrm>
              <a:prstGeom prst="rect">
                <a:avLst/>
              </a:prstGeom>
              <a:blipFill>
                <a:blip r:embed="rId6"/>
                <a:stretch>
                  <a:fillRect l="-1639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9F73950-130E-B4B4-5B73-34565D4B8529}"/>
              </a:ext>
            </a:extLst>
          </p:cNvPr>
          <p:cNvCxnSpPr>
            <a:cxnSpLocks/>
            <a:stCxn id="8" idx="0"/>
            <a:endCxn id="38" idx="5"/>
          </p:cNvCxnSpPr>
          <p:nvPr/>
        </p:nvCxnSpPr>
        <p:spPr>
          <a:xfrm flipH="1" flipV="1">
            <a:off x="3300476" y="4334131"/>
            <a:ext cx="386434" cy="3173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3E1730-EB55-7081-B6EC-769FAABCEA3B}"/>
                  </a:ext>
                </a:extLst>
              </p:cNvPr>
              <p:cNvSpPr/>
              <p:nvPr/>
            </p:nvSpPr>
            <p:spPr>
              <a:xfrm>
                <a:off x="4428023" y="4651491"/>
                <a:ext cx="758572" cy="3429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3E1730-EB55-7081-B6EC-769FAABCE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23" y="4651491"/>
                <a:ext cx="758572" cy="342900"/>
              </a:xfrm>
              <a:prstGeom prst="rect">
                <a:avLst/>
              </a:prstGeom>
              <a:blipFill>
                <a:blip r:embed="rId7"/>
                <a:stretch>
                  <a:fillRect l="-1639" b="-6897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918A606-6DE5-26FA-7863-545D230C42C0}"/>
              </a:ext>
            </a:extLst>
          </p:cNvPr>
          <p:cNvCxnSpPr>
            <a:cxnSpLocks/>
            <a:stCxn id="14" idx="0"/>
            <a:endCxn id="41" idx="5"/>
          </p:cNvCxnSpPr>
          <p:nvPr/>
        </p:nvCxnSpPr>
        <p:spPr>
          <a:xfrm flipH="1" flipV="1">
            <a:off x="4393450" y="4334131"/>
            <a:ext cx="413859" cy="3173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30F5A25-AA28-8669-8129-E0F162440517}"/>
                  </a:ext>
                </a:extLst>
              </p:cNvPr>
              <p:cNvSpPr/>
              <p:nvPr/>
            </p:nvSpPr>
            <p:spPr>
              <a:xfrm>
                <a:off x="5597930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30F5A25-AA28-8669-8129-E0F162440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30" y="4651491"/>
                <a:ext cx="758572" cy="3693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CE58A21-F52D-6724-0479-0359D9457991}"/>
              </a:ext>
            </a:extLst>
          </p:cNvPr>
          <p:cNvCxnSpPr>
            <a:cxnSpLocks/>
            <a:stCxn id="18" idx="0"/>
            <a:endCxn id="44" idx="5"/>
          </p:cNvCxnSpPr>
          <p:nvPr/>
        </p:nvCxnSpPr>
        <p:spPr>
          <a:xfrm flipH="1" flipV="1">
            <a:off x="5632995" y="4336383"/>
            <a:ext cx="344221" cy="3151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0A77500-ED03-1095-873E-C57D75B03038}"/>
                  </a:ext>
                </a:extLst>
              </p:cNvPr>
              <p:cNvSpPr/>
              <p:nvPr/>
            </p:nvSpPr>
            <p:spPr>
              <a:xfrm>
                <a:off x="5656181" y="5727274"/>
                <a:ext cx="75857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0A77500-ED03-1095-873E-C57D75B03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81" y="5727274"/>
                <a:ext cx="7585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C19C37D-D2C3-E2DC-4FB3-BD83F942B5DA}"/>
              </a:ext>
            </a:extLst>
          </p:cNvPr>
          <p:cNvCxnSpPr>
            <a:cxnSpLocks/>
            <a:stCxn id="69" idx="0"/>
            <a:endCxn id="50" idx="5"/>
          </p:cNvCxnSpPr>
          <p:nvPr/>
        </p:nvCxnSpPr>
        <p:spPr>
          <a:xfrm flipH="1" flipV="1">
            <a:off x="7321940" y="4925717"/>
            <a:ext cx="387295" cy="3595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356880C-437C-AF56-7FFC-C1A44A3430A9}"/>
              </a:ext>
            </a:extLst>
          </p:cNvPr>
          <p:cNvCxnSpPr>
            <a:cxnSpLocks/>
            <a:stCxn id="50" idx="0"/>
            <a:endCxn id="55" idx="3"/>
          </p:cNvCxnSpPr>
          <p:nvPr/>
        </p:nvCxnSpPr>
        <p:spPr>
          <a:xfrm flipV="1">
            <a:off x="7189958" y="4425283"/>
            <a:ext cx="330783" cy="18518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4E5CB6B-E5E5-615E-F4D0-A0D63949E04F}"/>
              </a:ext>
            </a:extLst>
          </p:cNvPr>
          <p:cNvCxnSpPr>
            <a:cxnSpLocks/>
            <a:stCxn id="61" idx="0"/>
            <a:endCxn id="55" idx="5"/>
          </p:cNvCxnSpPr>
          <p:nvPr/>
        </p:nvCxnSpPr>
        <p:spPr>
          <a:xfrm flipH="1" flipV="1">
            <a:off x="7784706" y="4425283"/>
            <a:ext cx="482895" cy="2262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DD85BBF-CA93-2665-159B-FC48ED97385B}"/>
                  </a:ext>
                </a:extLst>
              </p:cNvPr>
              <p:cNvSpPr/>
              <p:nvPr/>
            </p:nvSpPr>
            <p:spPr>
              <a:xfrm>
                <a:off x="2981842" y="4018886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DD85BBF-CA93-2665-159B-FC48ED973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42" y="4018886"/>
                <a:ext cx="373303" cy="369332"/>
              </a:xfrm>
              <a:prstGeom prst="ellipse">
                <a:avLst/>
              </a:prstGeom>
              <a:blipFill>
                <a:blip r:embed="rId10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1FD2C8A-5A30-E959-6E9C-2CD75CDCA906}"/>
                  </a:ext>
                </a:extLst>
              </p:cNvPr>
              <p:cNvSpPr/>
              <p:nvPr/>
            </p:nvSpPr>
            <p:spPr>
              <a:xfrm>
                <a:off x="4074816" y="4018886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1FD2C8A-5A30-E959-6E9C-2CD75CDCA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816" y="4018886"/>
                <a:ext cx="373303" cy="36933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632C82C-BCBF-4397-D39E-035D33936189}"/>
                  </a:ext>
                </a:extLst>
              </p:cNvPr>
              <p:cNvSpPr/>
              <p:nvPr/>
            </p:nvSpPr>
            <p:spPr>
              <a:xfrm>
                <a:off x="5314361" y="40211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632C82C-BCBF-4397-D39E-035D33936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61" y="4021138"/>
                <a:ext cx="373303" cy="369332"/>
              </a:xfrm>
              <a:prstGeom prst="ellipse">
                <a:avLst/>
              </a:prstGeom>
              <a:blipFill>
                <a:blip r:embed="rId12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B57F4B2-1A6A-8BB4-E746-4B3D7E76990D}"/>
                  </a:ext>
                </a:extLst>
              </p:cNvPr>
              <p:cNvSpPr/>
              <p:nvPr/>
            </p:nvSpPr>
            <p:spPr>
              <a:xfrm>
                <a:off x="7003306" y="4610472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B57F4B2-1A6A-8BB4-E746-4B3D7E769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306" y="4610472"/>
                <a:ext cx="373303" cy="369332"/>
              </a:xfrm>
              <a:prstGeom prst="ellipse">
                <a:avLst/>
              </a:prstGeom>
              <a:blipFill>
                <a:blip r:embed="rId13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156A7F8-FC3B-B5CC-86D2-CFA3A095FDDC}"/>
                  </a:ext>
                </a:extLst>
              </p:cNvPr>
              <p:cNvSpPr/>
              <p:nvPr/>
            </p:nvSpPr>
            <p:spPr>
              <a:xfrm>
                <a:off x="7466072" y="41100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156A7F8-FC3B-B5CC-86D2-CFA3A095F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72" y="4110038"/>
                <a:ext cx="373303" cy="369332"/>
              </a:xfrm>
              <a:prstGeom prst="ellipse">
                <a:avLst/>
              </a:prstGeom>
              <a:blipFill>
                <a:blip r:embed="rId14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E3CDAC6-B570-EC2D-B993-8D2426435155}"/>
                  </a:ext>
                </a:extLst>
              </p:cNvPr>
              <p:cNvSpPr/>
              <p:nvPr/>
            </p:nvSpPr>
            <p:spPr>
              <a:xfrm>
                <a:off x="7888315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E3CDAC6-B570-EC2D-B993-8D2426435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15" y="4651491"/>
                <a:ext cx="758572" cy="369332"/>
              </a:xfrm>
              <a:prstGeom prst="rect">
                <a:avLst/>
              </a:prstGeom>
              <a:blipFill>
                <a:blip r:embed="rId15"/>
                <a:stretch>
                  <a:fillRect l="-1613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88AE21C-62F3-ADEC-61E1-8669AE62B621}"/>
                  </a:ext>
                </a:extLst>
              </p:cNvPr>
              <p:cNvSpPr/>
              <p:nvPr/>
            </p:nvSpPr>
            <p:spPr>
              <a:xfrm>
                <a:off x="7329949" y="5285275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88AE21C-62F3-ADEC-61E1-8669AE62B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49" y="5285275"/>
                <a:ext cx="758572" cy="369332"/>
              </a:xfrm>
              <a:prstGeom prst="rect">
                <a:avLst/>
              </a:prstGeom>
              <a:blipFill>
                <a:blip r:embed="rId16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566D89-54FB-CC40-DCB9-D049D7E6470E}"/>
                  </a:ext>
                </a:extLst>
              </p:cNvPr>
              <p:cNvSpPr txBox="1"/>
              <p:nvPr/>
            </p:nvSpPr>
            <p:spPr>
              <a:xfrm>
                <a:off x="3238230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566D89-54FB-CC40-DCB9-D049D7E6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0" y="5008437"/>
                <a:ext cx="897360" cy="276999"/>
              </a:xfrm>
              <a:prstGeom prst="rect">
                <a:avLst/>
              </a:prstGeom>
              <a:blipFill>
                <a:blip r:embed="rId17"/>
                <a:stretch>
                  <a:fillRect r="-125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CC11DE5-1FEE-A530-6697-00A2BC7AD4EB}"/>
                  </a:ext>
                </a:extLst>
              </p:cNvPr>
              <p:cNvSpPr txBox="1"/>
              <p:nvPr/>
            </p:nvSpPr>
            <p:spPr>
              <a:xfrm>
                <a:off x="4358629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CC11DE5-1FEE-A530-6697-00A2BC7A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29" y="5008437"/>
                <a:ext cx="897360" cy="276999"/>
              </a:xfrm>
              <a:prstGeom prst="rect">
                <a:avLst/>
              </a:prstGeom>
              <a:blipFill>
                <a:blip r:embed="rId18"/>
                <a:stretch>
                  <a:fillRect r="-1126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B86B2D2-D8E2-549C-6AAA-5ECBDEB073FA}"/>
                  </a:ext>
                </a:extLst>
              </p:cNvPr>
              <p:cNvSpPr txBox="1"/>
              <p:nvPr/>
            </p:nvSpPr>
            <p:spPr>
              <a:xfrm>
                <a:off x="7260555" y="5634941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B86B2D2-D8E2-549C-6AAA-5ECBDEB07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555" y="5634941"/>
                <a:ext cx="897360" cy="276999"/>
              </a:xfrm>
              <a:prstGeom prst="rect">
                <a:avLst/>
              </a:prstGeom>
              <a:blipFill>
                <a:blip r:embed="rId1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1FB95C-55AD-6009-156B-D5669A245E6A}"/>
                  </a:ext>
                </a:extLst>
              </p:cNvPr>
              <p:cNvSpPr txBox="1"/>
              <p:nvPr/>
            </p:nvSpPr>
            <p:spPr>
              <a:xfrm>
                <a:off x="7818921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[16,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1FB95C-55AD-6009-156B-D5669A24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921" y="5008437"/>
                <a:ext cx="897360" cy="276999"/>
              </a:xfrm>
              <a:prstGeom prst="rect">
                <a:avLst/>
              </a:prstGeom>
              <a:blipFill>
                <a:blip r:embed="rId2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2B83887-9E79-B434-F03E-2A240223AB1D}"/>
                  </a:ext>
                </a:extLst>
              </p:cNvPr>
              <p:cNvSpPr txBox="1"/>
              <p:nvPr/>
            </p:nvSpPr>
            <p:spPr>
              <a:xfrm>
                <a:off x="5528536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2B83887-9E79-B434-F03E-2A240223A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536" y="5008437"/>
                <a:ext cx="897360" cy="276999"/>
              </a:xfrm>
              <a:prstGeom prst="rect">
                <a:avLst/>
              </a:prstGeom>
              <a:blipFill>
                <a:blip r:embed="rId21"/>
                <a:stretch>
                  <a:fillRect r="-1267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A227833-F73F-208D-1E9B-3540F5F09F00}"/>
                  </a:ext>
                </a:extLst>
              </p:cNvPr>
              <p:cNvSpPr/>
              <p:nvPr/>
            </p:nvSpPr>
            <p:spPr>
              <a:xfrm>
                <a:off x="9007635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A227833-F73F-208D-1E9B-3540F5F09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635" y="4651491"/>
                <a:ext cx="758572" cy="369332"/>
              </a:xfrm>
              <a:prstGeom prst="rect">
                <a:avLst/>
              </a:prstGeom>
              <a:blipFill>
                <a:blip r:embed="rId22"/>
                <a:stretch>
                  <a:fillRect l="-1613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7FE6C4B0-708D-E83E-9126-C74F0A1C284A}"/>
              </a:ext>
            </a:extLst>
          </p:cNvPr>
          <p:cNvCxnSpPr>
            <a:cxnSpLocks/>
            <a:stCxn id="83" idx="0"/>
            <a:endCxn id="85" idx="5"/>
          </p:cNvCxnSpPr>
          <p:nvPr/>
        </p:nvCxnSpPr>
        <p:spPr>
          <a:xfrm flipH="1" flipV="1">
            <a:off x="9145433" y="4336383"/>
            <a:ext cx="241488" cy="3151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84CC3C8-AF3D-A7C3-3CD9-8754B592C187}"/>
                  </a:ext>
                </a:extLst>
              </p:cNvPr>
              <p:cNvSpPr/>
              <p:nvPr/>
            </p:nvSpPr>
            <p:spPr>
              <a:xfrm>
                <a:off x="8826799" y="40211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84CC3C8-AF3D-A7C3-3CD9-8754B592C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799" y="4021138"/>
                <a:ext cx="373303" cy="369332"/>
              </a:xfrm>
              <a:prstGeom prst="ellipse">
                <a:avLst/>
              </a:prstGeom>
              <a:blipFill>
                <a:blip r:embed="rId14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41E5E29-E944-249C-31DF-0EF6BD3A91D4}"/>
                  </a:ext>
                </a:extLst>
              </p:cNvPr>
              <p:cNvSpPr txBox="1"/>
              <p:nvPr/>
            </p:nvSpPr>
            <p:spPr>
              <a:xfrm>
                <a:off x="8938241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41E5E29-E944-249C-31DF-0EF6BD3A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241" y="5008437"/>
                <a:ext cx="897360" cy="276999"/>
              </a:xfrm>
              <a:prstGeom prst="rect">
                <a:avLst/>
              </a:prstGeom>
              <a:blipFill>
                <a:blip r:embed="rId23"/>
                <a:stretch>
                  <a:fillRect r="-111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肘形连接符 91">
            <a:extLst>
              <a:ext uri="{FF2B5EF4-FFF2-40B4-BE49-F238E27FC236}">
                <a16:creationId xmlns:a16="http://schemas.microsoft.com/office/drawing/2014/main" id="{09F4D227-12C3-054E-84D9-83108543FC40}"/>
              </a:ext>
            </a:extLst>
          </p:cNvPr>
          <p:cNvCxnSpPr>
            <a:cxnSpLocks/>
            <a:stCxn id="20" idx="1"/>
            <a:endCxn id="38" idx="3"/>
          </p:cNvCxnSpPr>
          <p:nvPr/>
        </p:nvCxnSpPr>
        <p:spPr>
          <a:xfrm rot="10800000">
            <a:off x="3036511" y="4334132"/>
            <a:ext cx="2619670" cy="15778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>
            <a:extLst>
              <a:ext uri="{FF2B5EF4-FFF2-40B4-BE49-F238E27FC236}">
                <a16:creationId xmlns:a16="http://schemas.microsoft.com/office/drawing/2014/main" id="{89AC8604-F5D8-F6F7-6DA6-4B99DC532868}"/>
              </a:ext>
            </a:extLst>
          </p:cNvPr>
          <p:cNvCxnSpPr>
            <a:cxnSpLocks/>
            <a:stCxn id="20" idx="1"/>
            <a:endCxn id="41" idx="4"/>
          </p:cNvCxnSpPr>
          <p:nvPr/>
        </p:nvCxnSpPr>
        <p:spPr>
          <a:xfrm rot="10800000">
            <a:off x="4261469" y="4388218"/>
            <a:ext cx="1394713" cy="152372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C394D64A-8F31-DD78-E558-49D4F0F71702}"/>
              </a:ext>
            </a:extLst>
          </p:cNvPr>
          <p:cNvCxnSpPr>
            <a:cxnSpLocks/>
            <a:stCxn id="20" idx="1"/>
            <a:endCxn id="44" idx="3"/>
          </p:cNvCxnSpPr>
          <p:nvPr/>
        </p:nvCxnSpPr>
        <p:spPr>
          <a:xfrm rot="10800000">
            <a:off x="5369031" y="4336384"/>
            <a:ext cx="287151" cy="1575557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EA76C264-AB83-89A3-C4C9-04F43C76404F}"/>
              </a:ext>
            </a:extLst>
          </p:cNvPr>
          <p:cNvCxnSpPr>
            <a:cxnSpLocks/>
            <a:stCxn id="20" idx="3"/>
            <a:endCxn id="50" idx="3"/>
          </p:cNvCxnSpPr>
          <p:nvPr/>
        </p:nvCxnSpPr>
        <p:spPr>
          <a:xfrm flipV="1">
            <a:off x="6414753" y="4925717"/>
            <a:ext cx="643222" cy="98622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>
            <a:extLst>
              <a:ext uri="{FF2B5EF4-FFF2-40B4-BE49-F238E27FC236}">
                <a16:creationId xmlns:a16="http://schemas.microsoft.com/office/drawing/2014/main" id="{50694038-538B-9724-AA66-F21A3D594835}"/>
              </a:ext>
            </a:extLst>
          </p:cNvPr>
          <p:cNvCxnSpPr>
            <a:cxnSpLocks/>
            <a:stCxn id="20" idx="3"/>
            <a:endCxn id="85" idx="3"/>
          </p:cNvCxnSpPr>
          <p:nvPr/>
        </p:nvCxnSpPr>
        <p:spPr>
          <a:xfrm flipV="1">
            <a:off x="6414753" y="4336383"/>
            <a:ext cx="2466715" cy="1575557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1E1DE82F-D80F-3614-5B86-B25C42DD0D46}"/>
                  </a:ext>
                </a:extLst>
              </p:cNvPr>
              <p:cNvSpPr/>
              <p:nvPr/>
            </p:nvSpPr>
            <p:spPr>
              <a:xfrm>
                <a:off x="8820983" y="3200471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𝒔𝒊𝒍𝒖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1E1DE82F-D80F-3614-5B86-B25C42DD0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83" y="3200471"/>
                <a:ext cx="373303" cy="369332"/>
              </a:xfrm>
              <a:prstGeom prst="ellipse">
                <a:avLst/>
              </a:prstGeom>
              <a:blipFill>
                <a:blip r:embed="rId24"/>
                <a:stretch>
                  <a:fillRect l="-26667" r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DE5C7C8-B156-CC5F-4C8B-D25C82D4D588}"/>
              </a:ext>
            </a:extLst>
          </p:cNvPr>
          <p:cNvCxnSpPr>
            <a:cxnSpLocks/>
            <a:stCxn id="85" idx="0"/>
            <a:endCxn id="122" idx="4"/>
          </p:cNvCxnSpPr>
          <p:nvPr/>
        </p:nvCxnSpPr>
        <p:spPr>
          <a:xfrm flipH="1" flipV="1">
            <a:off x="9007635" y="3569803"/>
            <a:ext cx="5816" cy="4513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454C16D2-E654-F524-7AC8-DB7A415D25E7}"/>
              </a:ext>
            </a:extLst>
          </p:cNvPr>
          <p:cNvCxnSpPr>
            <a:cxnSpLocks/>
            <a:stCxn id="38" idx="0"/>
            <a:endCxn id="121" idx="2"/>
          </p:cNvCxnSpPr>
          <p:nvPr/>
        </p:nvCxnSpPr>
        <p:spPr>
          <a:xfrm rot="5400000" flipH="1" flipV="1">
            <a:off x="3708027" y="2772905"/>
            <a:ext cx="706448" cy="178551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DBB51CF1-A178-4816-D325-7E45119A3D44}"/>
              </a:ext>
            </a:extLst>
          </p:cNvPr>
          <p:cNvCxnSpPr>
            <a:cxnSpLocks/>
            <a:stCxn id="41" idx="0"/>
            <a:endCxn id="121" idx="3"/>
          </p:cNvCxnSpPr>
          <p:nvPr/>
        </p:nvCxnSpPr>
        <p:spPr>
          <a:xfrm flipV="1">
            <a:off x="4261468" y="3476175"/>
            <a:ext cx="852754" cy="5427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BFE4CC06-D12C-4CAA-21D5-5014F447F40B}"/>
              </a:ext>
            </a:extLst>
          </p:cNvPr>
          <p:cNvCxnSpPr>
            <a:cxnSpLocks/>
            <a:stCxn id="44" idx="0"/>
            <a:endCxn id="121" idx="4"/>
          </p:cNvCxnSpPr>
          <p:nvPr/>
        </p:nvCxnSpPr>
        <p:spPr>
          <a:xfrm flipV="1">
            <a:off x="5501013" y="3543998"/>
            <a:ext cx="0" cy="4771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>
            <a:extLst>
              <a:ext uri="{FF2B5EF4-FFF2-40B4-BE49-F238E27FC236}">
                <a16:creationId xmlns:a16="http://schemas.microsoft.com/office/drawing/2014/main" id="{A679A1B1-2688-A74B-8429-8469A8059113}"/>
              </a:ext>
            </a:extLst>
          </p:cNvPr>
          <p:cNvCxnSpPr>
            <a:cxnSpLocks/>
            <a:stCxn id="184" idx="0"/>
            <a:endCxn id="176" idx="6"/>
          </p:cNvCxnSpPr>
          <p:nvPr/>
        </p:nvCxnSpPr>
        <p:spPr>
          <a:xfrm rot="16200000" flipV="1">
            <a:off x="7347467" y="3076563"/>
            <a:ext cx="71649" cy="53886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>
            <a:extLst>
              <a:ext uri="{FF2B5EF4-FFF2-40B4-BE49-F238E27FC236}">
                <a16:creationId xmlns:a16="http://schemas.microsoft.com/office/drawing/2014/main" id="{D75CAF77-90E6-8E41-EE2C-33961C057130}"/>
              </a:ext>
            </a:extLst>
          </p:cNvPr>
          <p:cNvCxnSpPr>
            <a:cxnSpLocks/>
            <a:stCxn id="122" idx="0"/>
            <a:endCxn id="276" idx="6"/>
          </p:cNvCxnSpPr>
          <p:nvPr/>
        </p:nvCxnSpPr>
        <p:spPr>
          <a:xfrm rot="16200000" flipV="1">
            <a:off x="6800428" y="993263"/>
            <a:ext cx="1094443" cy="331997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0FC7C667-45F7-DDFB-3484-C70854B2D2FD}"/>
              </a:ext>
            </a:extLst>
          </p:cNvPr>
          <p:cNvCxnSpPr>
            <a:cxnSpLocks/>
            <a:stCxn id="121" idx="0"/>
            <a:endCxn id="277" idx="2"/>
          </p:cNvCxnSpPr>
          <p:nvPr/>
        </p:nvCxnSpPr>
        <p:spPr>
          <a:xfrm flipH="1" flipV="1">
            <a:off x="5501011" y="2787642"/>
            <a:ext cx="2" cy="293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932DD5A-D35B-4F22-0803-0B962A05F18F}"/>
                  </a:ext>
                </a:extLst>
              </p:cNvPr>
              <p:cNvSpPr txBox="1"/>
              <p:nvPr/>
            </p:nvSpPr>
            <p:spPr>
              <a:xfrm>
                <a:off x="6634695" y="1568062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932DD5A-D35B-4F22-0803-0B962A05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95" y="1568062"/>
                <a:ext cx="897360" cy="276999"/>
              </a:xfrm>
              <a:prstGeom prst="rect">
                <a:avLst/>
              </a:prstGeom>
              <a:blipFill>
                <a:blip r:embed="rId25"/>
                <a:stretch>
                  <a:fillRect r="-111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F0BFE65-E4EF-761C-4D38-9661E562CDE6}"/>
                  </a:ext>
                </a:extLst>
              </p:cNvPr>
              <p:cNvSpPr/>
              <p:nvPr/>
            </p:nvSpPr>
            <p:spPr>
              <a:xfrm>
                <a:off x="5314359" y="1204808"/>
                <a:ext cx="373303" cy="29121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F0BFE65-E4EF-761C-4D38-9661E562C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59" y="1204808"/>
                <a:ext cx="373303" cy="291215"/>
              </a:xfrm>
              <a:prstGeom prst="ellipse">
                <a:avLst/>
              </a:prstGeom>
              <a:blipFill>
                <a:blip r:embed="rId26"/>
                <a:stretch>
                  <a:fillRect l="-3333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8B62CAE-A55C-7036-A458-7BF0254025A8}"/>
                  </a:ext>
                </a:extLst>
              </p:cNvPr>
              <p:cNvSpPr/>
              <p:nvPr/>
            </p:nvSpPr>
            <p:spPr>
              <a:xfrm>
                <a:off x="5907018" y="1523917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8B62CAE-A55C-7036-A458-7BF025402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018" y="1523917"/>
                <a:ext cx="758572" cy="369332"/>
              </a:xfrm>
              <a:prstGeom prst="rect">
                <a:avLst/>
              </a:prstGeom>
              <a:blipFill>
                <a:blip r:embed="rId27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24272E91-9277-AF01-44AA-4F350688F18E}"/>
                  </a:ext>
                </a:extLst>
              </p:cNvPr>
              <p:cNvSpPr/>
              <p:nvPr/>
            </p:nvSpPr>
            <p:spPr>
              <a:xfrm>
                <a:off x="6740556" y="3125504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24272E91-9277-AF01-44AA-4F350688F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56" y="3125504"/>
                <a:ext cx="373303" cy="369332"/>
              </a:xfrm>
              <a:prstGeom prst="ellipse">
                <a:avLst/>
              </a:prstGeom>
              <a:blipFill>
                <a:blip r:embed="rId28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E00677B2-18D0-E5CA-B378-8CF394451E65}"/>
              </a:ext>
            </a:extLst>
          </p:cNvPr>
          <p:cNvCxnSpPr>
            <a:cxnSpLocks/>
            <a:stCxn id="176" idx="2"/>
            <a:endCxn id="121" idx="6"/>
          </p:cNvCxnSpPr>
          <p:nvPr/>
        </p:nvCxnSpPr>
        <p:spPr>
          <a:xfrm flipH="1">
            <a:off x="6048017" y="3310170"/>
            <a:ext cx="692539" cy="22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34FF1A82-D2A5-0824-0F3A-5A343ECD3818}"/>
              </a:ext>
            </a:extLst>
          </p:cNvPr>
          <p:cNvSpPr txBox="1"/>
          <p:nvPr/>
        </p:nvSpPr>
        <p:spPr>
          <a:xfrm>
            <a:off x="7013605" y="3381819"/>
            <a:ext cx="12782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logsigmoid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C5C75B19-A45F-F8F0-E907-91C612B1F2E9}"/>
              </a:ext>
            </a:extLst>
          </p:cNvPr>
          <p:cNvCxnSpPr>
            <a:cxnSpLocks/>
            <a:stCxn id="55" idx="0"/>
            <a:endCxn id="184" idx="2"/>
          </p:cNvCxnSpPr>
          <p:nvPr/>
        </p:nvCxnSpPr>
        <p:spPr>
          <a:xfrm flipH="1" flipV="1">
            <a:off x="7652723" y="3720373"/>
            <a:ext cx="1" cy="389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C98AF799-030B-9630-131D-369579707B90}"/>
              </a:ext>
            </a:extLst>
          </p:cNvPr>
          <p:cNvCxnSpPr>
            <a:cxnSpLocks/>
            <a:stCxn id="205" idx="0"/>
            <a:endCxn id="176" idx="4"/>
          </p:cNvCxnSpPr>
          <p:nvPr/>
        </p:nvCxnSpPr>
        <p:spPr>
          <a:xfrm flipV="1">
            <a:off x="6927208" y="3494836"/>
            <a:ext cx="0" cy="2170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1444C19-47A4-886C-D009-7DB6AEE7EBC5}"/>
              </a:ext>
            </a:extLst>
          </p:cNvPr>
          <p:cNvSpPr txBox="1"/>
          <p:nvPr/>
        </p:nvSpPr>
        <p:spPr>
          <a:xfrm>
            <a:off x="6441750" y="3711903"/>
            <a:ext cx="9709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CDE4676B-4D1B-56F6-18F7-408E18FE895B}"/>
              </a:ext>
            </a:extLst>
          </p:cNvPr>
          <p:cNvCxnSpPr>
            <a:cxnSpLocks/>
            <a:stCxn id="161" idx="0"/>
            <a:endCxn id="328" idx="2"/>
          </p:cNvCxnSpPr>
          <p:nvPr/>
        </p:nvCxnSpPr>
        <p:spPr>
          <a:xfrm flipH="1" flipV="1">
            <a:off x="5501010" y="923724"/>
            <a:ext cx="1" cy="28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9A8FC9B0-7B18-9B6B-2FE0-E7E608B0F641}"/>
              </a:ext>
            </a:extLst>
          </p:cNvPr>
          <p:cNvCxnSpPr>
            <a:cxnSpLocks/>
            <a:stCxn id="276" idx="0"/>
            <a:endCxn id="161" idx="4"/>
          </p:cNvCxnSpPr>
          <p:nvPr/>
        </p:nvCxnSpPr>
        <p:spPr>
          <a:xfrm flipV="1">
            <a:off x="5501011" y="1496023"/>
            <a:ext cx="0" cy="512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矩形 233">
            <a:extLst>
              <a:ext uri="{FF2B5EF4-FFF2-40B4-BE49-F238E27FC236}">
                <a16:creationId xmlns:a16="http://schemas.microsoft.com/office/drawing/2014/main" id="{8E67AB39-1163-81D8-B4B5-BBBA99DB91E4}"/>
              </a:ext>
            </a:extLst>
          </p:cNvPr>
          <p:cNvSpPr/>
          <p:nvPr/>
        </p:nvSpPr>
        <p:spPr>
          <a:xfrm>
            <a:off x="2023833" y="1310007"/>
            <a:ext cx="526577" cy="222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202BD80-AFD3-2031-C943-86FCCD0E3903}"/>
              </a:ext>
            </a:extLst>
          </p:cNvPr>
          <p:cNvSpPr txBox="1"/>
          <p:nvPr/>
        </p:nvSpPr>
        <p:spPr>
          <a:xfrm>
            <a:off x="2668624" y="1276586"/>
            <a:ext cx="135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(activation)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9573A45F-CD13-F3C8-09E2-9AA663676734}"/>
              </a:ext>
            </a:extLst>
          </p:cNvPr>
          <p:cNvSpPr/>
          <p:nvPr/>
        </p:nvSpPr>
        <p:spPr>
          <a:xfrm>
            <a:off x="2023833" y="1627973"/>
            <a:ext cx="526577" cy="222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E6444D72-3087-43AB-B88F-6EF912CBD4D1}"/>
              </a:ext>
            </a:extLst>
          </p:cNvPr>
          <p:cNvSpPr txBox="1"/>
          <p:nvPr/>
        </p:nvSpPr>
        <p:spPr>
          <a:xfrm>
            <a:off x="2668624" y="1594552"/>
            <a:ext cx="1758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Learnable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550AB717-6C1B-1D03-1CCA-5660216A35D9}"/>
                  </a:ext>
                </a:extLst>
              </p:cNvPr>
              <p:cNvSpPr/>
              <p:nvPr/>
            </p:nvSpPr>
            <p:spPr>
              <a:xfrm>
                <a:off x="1639656" y="1849785"/>
                <a:ext cx="1294931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𝒐𝒑𝒆𝒓𝒂𝒕𝒐𝒓𝒔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550AB717-6C1B-1D03-1CCA-5660216A3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6" y="1849785"/>
                <a:ext cx="1294931" cy="369332"/>
              </a:xfrm>
              <a:prstGeom prst="ellipse">
                <a:avLst/>
              </a:prstGeom>
              <a:blipFill>
                <a:blip r:embed="rId29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椭圆 238">
            <a:extLst>
              <a:ext uri="{FF2B5EF4-FFF2-40B4-BE49-F238E27FC236}">
                <a16:creationId xmlns:a16="http://schemas.microsoft.com/office/drawing/2014/main" id="{44474E5A-E67D-36C5-89A2-FA6E7EEBE3F6}"/>
              </a:ext>
            </a:extLst>
          </p:cNvPr>
          <p:cNvSpPr/>
          <p:nvPr/>
        </p:nvSpPr>
        <p:spPr>
          <a:xfrm>
            <a:off x="1933283" y="2478507"/>
            <a:ext cx="762877" cy="197971"/>
          </a:xfrm>
          <a:custGeom>
            <a:avLst/>
            <a:gdLst>
              <a:gd name="connsiteX0" fmla="*/ 0 w 762877"/>
              <a:gd name="connsiteY0" fmla="*/ 98986 h 197971"/>
              <a:gd name="connsiteX1" fmla="*/ 381439 w 762877"/>
              <a:gd name="connsiteY1" fmla="*/ 0 h 197971"/>
              <a:gd name="connsiteX2" fmla="*/ 762878 w 762877"/>
              <a:gd name="connsiteY2" fmla="*/ 98986 h 197971"/>
              <a:gd name="connsiteX3" fmla="*/ 381439 w 762877"/>
              <a:gd name="connsiteY3" fmla="*/ 197972 h 197971"/>
              <a:gd name="connsiteX4" fmla="*/ 0 w 762877"/>
              <a:gd name="connsiteY4" fmla="*/ 98986 h 1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877" h="197971" fill="none" extrusionOk="0">
                <a:moveTo>
                  <a:pt x="0" y="98986"/>
                </a:moveTo>
                <a:cubicBezTo>
                  <a:pt x="11864" y="33042"/>
                  <a:pt x="205928" y="2320"/>
                  <a:pt x="381439" y="0"/>
                </a:cubicBezTo>
                <a:cubicBezTo>
                  <a:pt x="598437" y="10829"/>
                  <a:pt x="748607" y="44011"/>
                  <a:pt x="762878" y="98986"/>
                </a:cubicBezTo>
                <a:cubicBezTo>
                  <a:pt x="792166" y="157901"/>
                  <a:pt x="568455" y="187180"/>
                  <a:pt x="381439" y="197972"/>
                </a:cubicBezTo>
                <a:cubicBezTo>
                  <a:pt x="159513" y="201333"/>
                  <a:pt x="1078" y="152193"/>
                  <a:pt x="0" y="98986"/>
                </a:cubicBezTo>
                <a:close/>
              </a:path>
              <a:path w="762877" h="197971" stroke="0" extrusionOk="0">
                <a:moveTo>
                  <a:pt x="0" y="98986"/>
                </a:moveTo>
                <a:cubicBezTo>
                  <a:pt x="-8218" y="58736"/>
                  <a:pt x="159707" y="-4571"/>
                  <a:pt x="381439" y="0"/>
                </a:cubicBezTo>
                <a:cubicBezTo>
                  <a:pt x="604732" y="-1865"/>
                  <a:pt x="760235" y="49131"/>
                  <a:pt x="762878" y="98986"/>
                </a:cubicBezTo>
                <a:cubicBezTo>
                  <a:pt x="741865" y="160677"/>
                  <a:pt x="575743" y="217316"/>
                  <a:pt x="381439" y="197972"/>
                </a:cubicBezTo>
                <a:cubicBezTo>
                  <a:pt x="182629" y="190301"/>
                  <a:pt x="-10819" y="156136"/>
                  <a:pt x="0" y="989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00B05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D35C75C-A92E-CD30-22EF-28847F23A282}"/>
              </a:ext>
            </a:extLst>
          </p:cNvPr>
          <p:cNvSpPr txBox="1"/>
          <p:nvPr/>
        </p:nvSpPr>
        <p:spPr>
          <a:xfrm>
            <a:off x="2668624" y="2435401"/>
            <a:ext cx="1758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triton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F05D3811-0E25-6D76-94D7-4991A370DC4D}"/>
                  </a:ext>
                </a:extLst>
              </p:cNvPr>
              <p:cNvSpPr txBox="1"/>
              <p:nvPr/>
            </p:nvSpPr>
            <p:spPr>
              <a:xfrm>
                <a:off x="2169831" y="3674618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F05D3811-0E25-6D76-94D7-4991A370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31" y="3674618"/>
                <a:ext cx="951738" cy="276999"/>
              </a:xfrm>
              <a:prstGeom prst="rect">
                <a:avLst/>
              </a:prstGeom>
              <a:blipFill>
                <a:blip r:embed="rId3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6E3432A5-C5AC-8A6C-9A45-0BBBCAF2C464}"/>
                  </a:ext>
                </a:extLst>
              </p:cNvPr>
              <p:cNvSpPr txBox="1"/>
              <p:nvPr/>
            </p:nvSpPr>
            <p:spPr>
              <a:xfrm>
                <a:off x="3515835" y="3932925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6E3432A5-C5AC-8A6C-9A45-0BBBCAF2C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35" y="3932925"/>
                <a:ext cx="951738" cy="276999"/>
              </a:xfrm>
              <a:prstGeom prst="rect">
                <a:avLst/>
              </a:prstGeom>
              <a:blipFill>
                <a:blip r:embed="rId3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81F1C02-B989-D617-6A90-E0233FE34103}"/>
                  </a:ext>
                </a:extLst>
              </p:cNvPr>
              <p:cNvSpPr txBox="1"/>
              <p:nvPr/>
            </p:nvSpPr>
            <p:spPr>
              <a:xfrm>
                <a:off x="5481778" y="4060318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81F1C02-B989-D617-6A90-E0233FE34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778" y="4060318"/>
                <a:ext cx="951738" cy="276999"/>
              </a:xfrm>
              <a:prstGeom prst="rect">
                <a:avLst/>
              </a:prstGeom>
              <a:blipFill>
                <a:blip r:embed="rId3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E79EC62F-1457-152D-2709-D010D4531852}"/>
                  </a:ext>
                </a:extLst>
              </p:cNvPr>
              <p:cNvSpPr txBox="1"/>
              <p:nvPr/>
            </p:nvSpPr>
            <p:spPr>
              <a:xfrm>
                <a:off x="6393183" y="4545770"/>
                <a:ext cx="7338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E79EC62F-1457-152D-2709-D010D453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83" y="4545770"/>
                <a:ext cx="733852" cy="276999"/>
              </a:xfrm>
              <a:prstGeom prst="rect">
                <a:avLst/>
              </a:prstGeom>
              <a:blipFill>
                <a:blip r:embed="rId33"/>
                <a:stretch>
                  <a:fillRect r="-169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1A74EDE-23DB-5507-0DEF-2498A0A3329C}"/>
                  </a:ext>
                </a:extLst>
              </p:cNvPr>
              <p:cNvSpPr txBox="1"/>
              <p:nvPr/>
            </p:nvSpPr>
            <p:spPr>
              <a:xfrm>
                <a:off x="7690940" y="4137734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1A74EDE-23DB-5507-0DEF-2498A0A33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940" y="4137734"/>
                <a:ext cx="849097" cy="276999"/>
              </a:xfrm>
              <a:prstGeom prst="rect">
                <a:avLst/>
              </a:prstGeom>
              <a:blipFill>
                <a:blip r:embed="rId34"/>
                <a:stretch>
                  <a:fillRect r="-73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AD30CC60-0B9D-6864-1A05-0049D0213DBA}"/>
                  </a:ext>
                </a:extLst>
              </p:cNvPr>
              <p:cNvSpPr txBox="1"/>
              <p:nvPr/>
            </p:nvSpPr>
            <p:spPr>
              <a:xfrm>
                <a:off x="6955754" y="3006206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AD30CC60-0B9D-6864-1A05-0049D0213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754" y="3006206"/>
                <a:ext cx="849097" cy="276999"/>
              </a:xfrm>
              <a:prstGeom prst="rect">
                <a:avLst/>
              </a:prstGeom>
              <a:blipFill>
                <a:blip r:embed="rId35"/>
                <a:stretch>
                  <a:fillRect r="-735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FFB22082-EA3F-9DE7-C2E0-0A8E301344B3}"/>
                  </a:ext>
                </a:extLst>
              </p:cNvPr>
              <p:cNvSpPr txBox="1"/>
              <p:nvPr/>
            </p:nvSpPr>
            <p:spPr>
              <a:xfrm rot="20563075">
                <a:off x="2701935" y="3308192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FFB22082-EA3F-9DE7-C2E0-0A8E30134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701935" y="3308192"/>
                <a:ext cx="951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B04413A-FCDD-54A6-7803-47D8B84168A6}"/>
                  </a:ext>
                </a:extLst>
              </p:cNvPr>
              <p:cNvSpPr txBox="1"/>
              <p:nvPr/>
            </p:nvSpPr>
            <p:spPr>
              <a:xfrm rot="1693999">
                <a:off x="4422108" y="3446235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B04413A-FCDD-54A6-7803-47D8B8416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3999">
                <a:off x="4422108" y="3446235"/>
                <a:ext cx="951738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99C7A907-A77E-6553-5CE6-8A512D86A969}"/>
                  </a:ext>
                </a:extLst>
              </p:cNvPr>
              <p:cNvSpPr txBox="1"/>
              <p:nvPr/>
            </p:nvSpPr>
            <p:spPr>
              <a:xfrm rot="7802301">
                <a:off x="6098001" y="3087635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99C7A907-A77E-6553-5CE6-8A512D86A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802301">
                <a:off x="6098001" y="3087635"/>
                <a:ext cx="951738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564B2FB-286A-FDB1-7461-4328BFF73823}"/>
                  </a:ext>
                </a:extLst>
              </p:cNvPr>
              <p:cNvSpPr txBox="1"/>
              <p:nvPr/>
            </p:nvSpPr>
            <p:spPr>
              <a:xfrm rot="20563075">
                <a:off x="7170955" y="3721434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564B2FB-286A-FDB1-7461-4328BFF7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7170955" y="3721434"/>
                <a:ext cx="951738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16707DB0-4AC8-669A-116F-F5172677E6A8}"/>
                  </a:ext>
                </a:extLst>
              </p:cNvPr>
              <p:cNvSpPr txBox="1"/>
              <p:nvPr/>
            </p:nvSpPr>
            <p:spPr>
              <a:xfrm rot="20563075">
                <a:off x="1816989" y="2020457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16707DB0-4AC8-669A-116F-F5172677E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1816989" y="2020457"/>
                <a:ext cx="951738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文本框 252">
            <a:extLst>
              <a:ext uri="{FF2B5EF4-FFF2-40B4-BE49-F238E27FC236}">
                <a16:creationId xmlns:a16="http://schemas.microsoft.com/office/drawing/2014/main" id="{7A371DDA-E465-2B1E-8B2D-9ECD8E806CBA}"/>
              </a:ext>
            </a:extLst>
          </p:cNvPr>
          <p:cNvSpPr txBox="1"/>
          <p:nvPr/>
        </p:nvSpPr>
        <p:spPr>
          <a:xfrm>
            <a:off x="2668624" y="2157853"/>
            <a:ext cx="1758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splitting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5C156AB-659E-0415-5F30-E1CF79C0AF37}"/>
                  </a:ext>
                </a:extLst>
              </p:cNvPr>
              <p:cNvSpPr txBox="1"/>
              <p:nvPr/>
            </p:nvSpPr>
            <p:spPr>
              <a:xfrm>
                <a:off x="3475371" y="3006207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5C156AB-659E-0415-5F30-E1CF79C0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371" y="3006207"/>
                <a:ext cx="951738" cy="276999"/>
              </a:xfrm>
              <a:prstGeom prst="rect">
                <a:avLst/>
              </a:prstGeom>
              <a:blipFill>
                <a:blip r:embed="rId41"/>
                <a:stretch>
                  <a:fillRect r="-526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3BC06537-0808-7520-BB91-0BA70F3987AB}"/>
                  </a:ext>
                </a:extLst>
              </p:cNvPr>
              <p:cNvSpPr txBox="1"/>
              <p:nvPr/>
            </p:nvSpPr>
            <p:spPr>
              <a:xfrm rot="19327433">
                <a:off x="5009076" y="3735980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3BC06537-0808-7520-BB91-0BA70F398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27433">
                <a:off x="5009076" y="3735980"/>
                <a:ext cx="951738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2C8357DB-EEBD-22D3-0ED6-88539CF4F76B}"/>
                  </a:ext>
                </a:extLst>
              </p:cNvPr>
              <p:cNvSpPr txBox="1"/>
              <p:nvPr/>
            </p:nvSpPr>
            <p:spPr>
              <a:xfrm>
                <a:off x="5938884" y="2899149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2C8357DB-EEBD-22D3-0ED6-88539CF4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84" y="2899149"/>
                <a:ext cx="951738" cy="276999"/>
              </a:xfrm>
              <a:prstGeom prst="rect">
                <a:avLst/>
              </a:prstGeom>
              <a:blipFill>
                <a:blip r:embed="rId43"/>
                <a:stretch>
                  <a:fillRect r="-526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椭圆 120">
            <a:extLst>
              <a:ext uri="{FF2B5EF4-FFF2-40B4-BE49-F238E27FC236}">
                <a16:creationId xmlns:a16="http://schemas.microsoft.com/office/drawing/2014/main" id="{841A4C75-765A-8BC6-EE78-6CFBA5186F09}"/>
              </a:ext>
            </a:extLst>
          </p:cNvPr>
          <p:cNvSpPr/>
          <p:nvPr/>
        </p:nvSpPr>
        <p:spPr>
          <a:xfrm>
            <a:off x="4954008" y="3080877"/>
            <a:ext cx="1094009" cy="463121"/>
          </a:xfrm>
          <a:custGeom>
            <a:avLst/>
            <a:gdLst>
              <a:gd name="connsiteX0" fmla="*/ 0 w 1094009"/>
              <a:gd name="connsiteY0" fmla="*/ 231561 h 463121"/>
              <a:gd name="connsiteX1" fmla="*/ 547005 w 1094009"/>
              <a:gd name="connsiteY1" fmla="*/ 0 h 463121"/>
              <a:gd name="connsiteX2" fmla="*/ 1094010 w 1094009"/>
              <a:gd name="connsiteY2" fmla="*/ 231561 h 463121"/>
              <a:gd name="connsiteX3" fmla="*/ 547005 w 1094009"/>
              <a:gd name="connsiteY3" fmla="*/ 463122 h 463121"/>
              <a:gd name="connsiteX4" fmla="*/ 0 w 1094009"/>
              <a:gd name="connsiteY4" fmla="*/ 231561 h 46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4009" h="463121" fill="none" extrusionOk="0">
                <a:moveTo>
                  <a:pt x="0" y="231561"/>
                </a:moveTo>
                <a:cubicBezTo>
                  <a:pt x="66680" y="111583"/>
                  <a:pt x="255786" y="-22398"/>
                  <a:pt x="547005" y="0"/>
                </a:cubicBezTo>
                <a:cubicBezTo>
                  <a:pt x="818718" y="-4654"/>
                  <a:pt x="1090166" y="107292"/>
                  <a:pt x="1094010" y="231561"/>
                </a:cubicBezTo>
                <a:cubicBezTo>
                  <a:pt x="1087281" y="295283"/>
                  <a:pt x="829002" y="491064"/>
                  <a:pt x="547005" y="463122"/>
                </a:cubicBezTo>
                <a:cubicBezTo>
                  <a:pt x="277580" y="481416"/>
                  <a:pt x="31916" y="367123"/>
                  <a:pt x="0" y="231561"/>
                </a:cubicBezTo>
                <a:close/>
              </a:path>
              <a:path w="1094009" h="463121" stroke="0" extrusionOk="0">
                <a:moveTo>
                  <a:pt x="0" y="231561"/>
                </a:moveTo>
                <a:cubicBezTo>
                  <a:pt x="-36524" y="81144"/>
                  <a:pt x="225967" y="7106"/>
                  <a:pt x="547005" y="0"/>
                </a:cubicBezTo>
                <a:cubicBezTo>
                  <a:pt x="875803" y="5620"/>
                  <a:pt x="1088749" y="103840"/>
                  <a:pt x="1094010" y="231561"/>
                </a:cubicBezTo>
                <a:cubicBezTo>
                  <a:pt x="1061208" y="391482"/>
                  <a:pt x="835205" y="539968"/>
                  <a:pt x="547005" y="463122"/>
                </a:cubicBezTo>
                <a:cubicBezTo>
                  <a:pt x="215766" y="447181"/>
                  <a:pt x="23464" y="370660"/>
                  <a:pt x="0" y="23156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00B05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GLA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49EAF435-DFC3-C4D7-91E5-0E24BF5710FC}"/>
                  </a:ext>
                </a:extLst>
              </p:cNvPr>
              <p:cNvSpPr txBox="1"/>
              <p:nvPr/>
            </p:nvSpPr>
            <p:spPr>
              <a:xfrm>
                <a:off x="4491450" y="2798735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49EAF435-DFC3-C4D7-91E5-0E24BF571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450" y="2798735"/>
                <a:ext cx="951738" cy="276999"/>
              </a:xfrm>
              <a:prstGeom prst="rect">
                <a:avLst/>
              </a:prstGeom>
              <a:blipFill>
                <a:blip r:embed="rId44"/>
                <a:stretch>
                  <a:fillRect r="-526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8DAAA778-969E-D5F2-E800-FE243C1AD54D}"/>
                  </a:ext>
                </a:extLst>
              </p:cNvPr>
              <p:cNvSpPr txBox="1"/>
              <p:nvPr/>
            </p:nvSpPr>
            <p:spPr>
              <a:xfrm>
                <a:off x="9007634" y="3859090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8DAAA778-969E-D5F2-E800-FE243C1AD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634" y="3859090"/>
                <a:ext cx="951738" cy="276999"/>
              </a:xfrm>
              <a:prstGeom prst="rect">
                <a:avLst/>
              </a:prstGeom>
              <a:blipFill>
                <a:blip r:embed="rId4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6D5ED0A3-5590-9BC3-854D-4D850D79E9D9}"/>
                  </a:ext>
                </a:extLst>
              </p:cNvPr>
              <p:cNvSpPr/>
              <p:nvPr/>
            </p:nvSpPr>
            <p:spPr>
              <a:xfrm>
                <a:off x="5314359" y="2008208"/>
                <a:ext cx="373303" cy="19564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6D5ED0A3-5590-9BC3-854D-4D850D79E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59" y="2008208"/>
                <a:ext cx="373303" cy="195640"/>
              </a:xfrm>
              <a:prstGeom prst="ellipse">
                <a:avLst/>
              </a:prstGeom>
              <a:blipFill>
                <a:blip r:embed="rId46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文本框 276">
            <a:extLst>
              <a:ext uri="{FF2B5EF4-FFF2-40B4-BE49-F238E27FC236}">
                <a16:creationId xmlns:a16="http://schemas.microsoft.com/office/drawing/2014/main" id="{1156FCB9-479C-B38E-CE09-B81A8250A711}"/>
              </a:ext>
            </a:extLst>
          </p:cNvPr>
          <p:cNvSpPr txBox="1"/>
          <p:nvPr/>
        </p:nvSpPr>
        <p:spPr>
          <a:xfrm>
            <a:off x="4922687" y="2449088"/>
            <a:ext cx="11566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LayerNorm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4" name="直线箭头连接符 283">
            <a:extLst>
              <a:ext uri="{FF2B5EF4-FFF2-40B4-BE49-F238E27FC236}">
                <a16:creationId xmlns:a16="http://schemas.microsoft.com/office/drawing/2014/main" id="{0BFC06E7-11D8-694E-7477-F7279F5EDAE9}"/>
              </a:ext>
            </a:extLst>
          </p:cNvPr>
          <p:cNvCxnSpPr>
            <a:cxnSpLocks/>
            <a:stCxn id="277" idx="0"/>
            <a:endCxn id="276" idx="4"/>
          </p:cNvCxnSpPr>
          <p:nvPr/>
        </p:nvCxnSpPr>
        <p:spPr>
          <a:xfrm flipV="1">
            <a:off x="5501011" y="2203848"/>
            <a:ext cx="0" cy="2452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肘形连接符 318">
            <a:extLst>
              <a:ext uri="{FF2B5EF4-FFF2-40B4-BE49-F238E27FC236}">
                <a16:creationId xmlns:a16="http://schemas.microsoft.com/office/drawing/2014/main" id="{63436630-7C08-7075-78E9-32ECFD21BFE6}"/>
              </a:ext>
            </a:extLst>
          </p:cNvPr>
          <p:cNvCxnSpPr>
            <a:cxnSpLocks/>
            <a:stCxn id="162" idx="0"/>
            <a:endCxn id="161" idx="6"/>
          </p:cNvCxnSpPr>
          <p:nvPr/>
        </p:nvCxnSpPr>
        <p:spPr>
          <a:xfrm rot="16200000" flipV="1">
            <a:off x="5900233" y="1137846"/>
            <a:ext cx="173501" cy="59864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00E6714-3AB4-7BFB-B491-AD9464467B8D}"/>
                  </a:ext>
                </a:extLst>
              </p:cNvPr>
              <p:cNvSpPr txBox="1"/>
              <p:nvPr/>
            </p:nvSpPr>
            <p:spPr>
              <a:xfrm>
                <a:off x="4452894" y="2251059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,512]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00E6714-3AB4-7BFB-B491-AD946446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894" y="2251059"/>
                <a:ext cx="849097" cy="276999"/>
              </a:xfrm>
              <a:prstGeom prst="rect">
                <a:avLst/>
              </a:prstGeom>
              <a:blipFill>
                <a:blip r:embed="rId47"/>
                <a:stretch>
                  <a:fillRect r="-1323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2D313115-8DA1-1DB3-FAB6-A29414B73541}"/>
                  </a:ext>
                </a:extLst>
              </p:cNvPr>
              <p:cNvSpPr txBox="1"/>
              <p:nvPr/>
            </p:nvSpPr>
            <p:spPr>
              <a:xfrm>
                <a:off x="4429003" y="1936540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,512]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2D313115-8DA1-1DB3-FAB6-A29414B73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003" y="1936540"/>
                <a:ext cx="849097" cy="276999"/>
              </a:xfrm>
              <a:prstGeom prst="rect">
                <a:avLst/>
              </a:prstGeom>
              <a:blipFill>
                <a:blip r:embed="rId48"/>
                <a:stretch>
                  <a:fillRect r="-1323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003C55-0C3B-B11C-DFF8-F1E8027630C5}"/>
                  </a:ext>
                </a:extLst>
              </p:cNvPr>
              <p:cNvSpPr txBox="1"/>
              <p:nvPr/>
            </p:nvSpPr>
            <p:spPr>
              <a:xfrm>
                <a:off x="8121030" y="3001129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003C55-0C3B-B11C-DFF8-F1E80276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030" y="3001129"/>
                <a:ext cx="951738" cy="276999"/>
              </a:xfrm>
              <a:prstGeom prst="rect">
                <a:avLst/>
              </a:prstGeom>
              <a:blipFill>
                <a:blip r:embed="rId4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3CD2B5DD-B40D-A87B-0EA0-855F8B8645A1}"/>
                  </a:ext>
                </a:extLst>
              </p:cNvPr>
              <p:cNvSpPr txBox="1"/>
              <p:nvPr/>
            </p:nvSpPr>
            <p:spPr>
              <a:xfrm rot="20563075">
                <a:off x="5010158" y="153814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3CD2B5DD-B40D-A87B-0EA0-855F8B864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5010158" y="1538146"/>
                <a:ext cx="951738" cy="52322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A7C7C8E1-5813-ABBE-9124-CC1E5F060119}"/>
                  </a:ext>
                </a:extLst>
              </p:cNvPr>
              <p:cNvSpPr txBox="1"/>
              <p:nvPr/>
            </p:nvSpPr>
            <p:spPr>
              <a:xfrm>
                <a:off x="4435793" y="1626510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A7C7C8E1-5813-ABBE-9124-CC1E5F060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3" y="1626510"/>
                <a:ext cx="849097" cy="276999"/>
              </a:xfrm>
              <a:prstGeom prst="rect">
                <a:avLst/>
              </a:prstGeom>
              <a:blipFill>
                <a:blip r:embed="rId51"/>
                <a:stretch>
                  <a:fillRect r="-588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47AF522F-9708-168B-324F-2BA1A464AE1C}"/>
                  </a:ext>
                </a:extLst>
              </p:cNvPr>
              <p:cNvSpPr/>
              <p:nvPr/>
            </p:nvSpPr>
            <p:spPr>
              <a:xfrm>
                <a:off x="5121724" y="554392"/>
                <a:ext cx="75857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47AF522F-9708-168B-324F-2BA1A464A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24" y="554392"/>
                <a:ext cx="758572" cy="369332"/>
              </a:xfrm>
              <a:prstGeom prst="rect">
                <a:avLst/>
              </a:prstGeom>
              <a:blipFill>
                <a:blip r:embed="rId52"/>
                <a:stretch>
                  <a:fillRect b="-6452"/>
                </a:stretch>
              </a:blipFill>
              <a:ln w="952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EA814801-E548-E709-E3FD-0C53458B6807}"/>
                  </a:ext>
                </a:extLst>
              </p:cNvPr>
              <p:cNvSpPr txBox="1"/>
              <p:nvPr/>
            </p:nvSpPr>
            <p:spPr>
              <a:xfrm>
                <a:off x="4862875" y="278163"/>
                <a:ext cx="1350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EA814801-E548-E709-E3FD-0C53458B6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75" y="278163"/>
                <a:ext cx="1350796" cy="276999"/>
              </a:xfrm>
              <a:prstGeom prst="rect">
                <a:avLst/>
              </a:prstGeom>
              <a:blipFill>
                <a:blip r:embed="rId5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51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232</Words>
  <Application>Microsoft Macintosh PowerPoint</Application>
  <PresentationFormat>宽屏</PresentationFormat>
  <Paragraphs>61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 Cao</dc:creator>
  <cp:lastModifiedBy>Ying Cao</cp:lastModifiedBy>
  <cp:revision>12</cp:revision>
  <dcterms:created xsi:type="dcterms:W3CDTF">2024-07-02T09:21:43Z</dcterms:created>
  <dcterms:modified xsi:type="dcterms:W3CDTF">2024-07-02T10:46:49Z</dcterms:modified>
</cp:coreProperties>
</file>