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55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6"/>
    <p:restoredTop sz="97030"/>
  </p:normalViewPr>
  <p:slideViewPr>
    <p:cSldViewPr snapToGrid="0" showGuides="1">
      <p:cViewPr varScale="1">
        <p:scale>
          <a:sx n="151" d="100"/>
          <a:sy n="151" d="100"/>
        </p:scale>
        <p:origin x="2288" y="192"/>
      </p:cViewPr>
      <p:guideLst>
        <p:guide orient="horz" pos="1094"/>
        <p:guide pos="55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763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NUL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55.png"/><Relationship Id="rId5" Type="http://schemas.openxmlformats.org/officeDocument/2006/relationships/image" Target="NULL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NUL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2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3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132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39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2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5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6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49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0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354759" y="436135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3046071" y="409065"/>
            <a:ext cx="1350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354759" y="780652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3046071" y="75358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2236609" y="187167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3046071" y="1832163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3046071" y="129344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/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文本框 338">
            <a:extLst>
              <a:ext uri="{FF2B5EF4-FFF2-40B4-BE49-F238E27FC236}">
                <a16:creationId xmlns:a16="http://schemas.microsoft.com/office/drawing/2014/main" id="{8B3A46AF-9D32-46CF-7E48-402EE199B993}"/>
              </a:ext>
            </a:extLst>
          </p:cNvPr>
          <p:cNvSpPr txBox="1"/>
          <p:nvPr/>
        </p:nvSpPr>
        <p:spPr>
          <a:xfrm>
            <a:off x="3046071" y="1555297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/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blipFill>
                <a:blip r:embed="rId55"/>
                <a:stretch>
                  <a:fillRect r="-2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F691CE-0B5F-51C4-E628-26345BB52116}"/>
                  </a:ext>
                </a:extLst>
              </p:cNvPr>
              <p:cNvSpPr txBox="1"/>
              <p:nvPr/>
            </p:nvSpPr>
            <p:spPr>
              <a:xfrm>
                <a:off x="10463347" y="230983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F691CE-0B5F-51C4-E628-26345BB52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47" y="2309835"/>
                <a:ext cx="461554" cy="369332"/>
              </a:xfrm>
              <a:prstGeom prst="rect">
                <a:avLst/>
              </a:prstGeom>
              <a:blipFill>
                <a:blip r:embed="rId9"/>
                <a:stretch>
                  <a:fillRect r="-263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64AA410-DF38-B4F3-1AE0-3134786A3039}"/>
              </a:ext>
            </a:extLst>
          </p:cNvPr>
          <p:cNvSpPr/>
          <p:nvPr/>
        </p:nvSpPr>
        <p:spPr>
          <a:xfrm>
            <a:off x="10319657" y="2662532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7AF90-EC28-B331-3811-E14D83C2D0C6}"/>
              </a:ext>
            </a:extLst>
          </p:cNvPr>
          <p:cNvSpPr/>
          <p:nvPr/>
        </p:nvSpPr>
        <p:spPr>
          <a:xfrm>
            <a:off x="9997441" y="2993456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FF896B-4C3B-27C0-E344-6C5C2CF3E3E8}"/>
                  </a:ext>
                </a:extLst>
              </p:cNvPr>
              <p:cNvSpPr/>
              <p:nvPr/>
            </p:nvSpPr>
            <p:spPr>
              <a:xfrm>
                <a:off x="10319656" y="2993456"/>
                <a:ext cx="748937" cy="7489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FF896B-4C3B-27C0-E344-6C5C2CF3E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656" y="2993456"/>
                <a:ext cx="748937" cy="7489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7FE843-B492-E66F-06A9-DA2856D3E6C1}"/>
                  </a:ext>
                </a:extLst>
              </p:cNvPr>
              <p:cNvSpPr txBox="1"/>
              <p:nvPr/>
            </p:nvSpPr>
            <p:spPr>
              <a:xfrm>
                <a:off x="9644747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7FE843-B492-E66F-06A9-DA2856D3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747" y="3183259"/>
                <a:ext cx="461554" cy="369332"/>
              </a:xfrm>
              <a:prstGeom prst="rect">
                <a:avLst/>
              </a:prstGeom>
              <a:blipFill>
                <a:blip r:embed="rId11"/>
                <a:stretch>
                  <a:fillRect r="-270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27CBBF-4B23-7C60-012D-25F0119F35AB}"/>
                  </a:ext>
                </a:extLst>
              </p:cNvPr>
              <p:cNvSpPr/>
              <p:nvPr/>
            </p:nvSpPr>
            <p:spPr>
              <a:xfrm>
                <a:off x="8571417" y="2993456"/>
                <a:ext cx="748937" cy="7489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27CBBF-4B23-7C60-012D-25F0119F3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17" y="2993456"/>
                <a:ext cx="748937" cy="7489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902FB2-3A15-FE5C-0EA1-BA7FA8493466}"/>
                  </a:ext>
                </a:extLst>
              </p:cNvPr>
              <p:cNvSpPr/>
              <p:nvPr/>
            </p:nvSpPr>
            <p:spPr>
              <a:xfrm>
                <a:off x="7660283" y="2993456"/>
                <a:ext cx="748937" cy="748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902FB2-3A15-FE5C-0EA1-BA7FA8493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83" y="2993456"/>
                <a:ext cx="748937" cy="7489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27022D-A830-FFD7-5173-AB87D66CCBD2}"/>
                  </a:ext>
                </a:extLst>
              </p:cNvPr>
              <p:cNvSpPr txBox="1"/>
              <p:nvPr/>
            </p:nvSpPr>
            <p:spPr>
              <a:xfrm>
                <a:off x="8263354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27022D-A830-FFD7-5173-AB87D66C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54" y="3183259"/>
                <a:ext cx="4615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88FAEE-CA1B-B2B7-8ECD-9806F0C6FEB9}"/>
                  </a:ext>
                </a:extLst>
              </p:cNvPr>
              <p:cNvSpPr txBox="1"/>
              <p:nvPr/>
            </p:nvSpPr>
            <p:spPr>
              <a:xfrm>
                <a:off x="9335596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88FAEE-CA1B-B2B7-8ECD-9806F0C6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96" y="3183259"/>
                <a:ext cx="4615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B68AE24E-B825-8889-B5EB-2E6E6013BD5D}"/>
              </a:ext>
            </a:extLst>
          </p:cNvPr>
          <p:cNvSpPr/>
          <p:nvPr/>
        </p:nvSpPr>
        <p:spPr>
          <a:xfrm>
            <a:off x="6360530" y="3283017"/>
            <a:ext cx="748937" cy="16981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503A02-B243-C908-3412-8EDC88A8E147}"/>
                  </a:ext>
                </a:extLst>
              </p:cNvPr>
              <p:cNvSpPr txBox="1"/>
              <p:nvPr/>
            </p:nvSpPr>
            <p:spPr>
              <a:xfrm>
                <a:off x="6496597" y="2855988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503A02-B243-C908-3412-8EDC88A8E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97" y="2855988"/>
                <a:ext cx="461554" cy="369332"/>
              </a:xfrm>
              <a:prstGeom prst="rect">
                <a:avLst/>
              </a:prstGeom>
              <a:blipFill>
                <a:blip r:embed="rId16"/>
                <a:stretch>
                  <a:fillRect r="-270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312FC32-ADB8-1474-4F26-9F47377E0524}"/>
                  </a:ext>
                </a:extLst>
              </p:cNvPr>
              <p:cNvSpPr txBox="1"/>
              <p:nvPr/>
            </p:nvSpPr>
            <p:spPr>
              <a:xfrm>
                <a:off x="7067010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312FC32-ADB8-1474-4F26-9F47377E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10" y="3183259"/>
                <a:ext cx="46155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双中括号 26">
            <a:extLst>
              <a:ext uri="{FF2B5EF4-FFF2-40B4-BE49-F238E27FC236}">
                <a16:creationId xmlns:a16="http://schemas.microsoft.com/office/drawing/2014/main" id="{4943CC6A-2EB3-0729-5C38-582C7DFC36D7}"/>
              </a:ext>
            </a:extLst>
          </p:cNvPr>
          <p:cNvSpPr/>
          <p:nvPr/>
        </p:nvSpPr>
        <p:spPr>
          <a:xfrm>
            <a:off x="7520943" y="2429580"/>
            <a:ext cx="3861160" cy="1466612"/>
          </a:xfrm>
          <a:prstGeom prst="bracketPair">
            <a:avLst>
              <a:gd name="adj" fmla="val 8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C989D1-6446-8FF0-A9F0-863EDC95FE08}"/>
              </a:ext>
            </a:extLst>
          </p:cNvPr>
          <p:cNvSpPr/>
          <p:nvPr/>
        </p:nvSpPr>
        <p:spPr>
          <a:xfrm>
            <a:off x="5131529" y="328301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2A9B37-957B-7212-8680-F7AB603E39F0}"/>
                  </a:ext>
                </a:extLst>
              </p:cNvPr>
              <p:cNvSpPr txBox="1"/>
              <p:nvPr/>
            </p:nvSpPr>
            <p:spPr>
              <a:xfrm>
                <a:off x="5252361" y="2855988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2A9B37-957B-7212-8680-F7AB603E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61" y="2855988"/>
                <a:ext cx="461554" cy="369332"/>
              </a:xfrm>
              <a:prstGeom prst="rect">
                <a:avLst/>
              </a:prstGeom>
              <a:blipFill>
                <a:blip r:embed="rId18"/>
                <a:stretch>
                  <a:fillRect r="-270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2403DE-A227-FE15-9355-43797A2BB5BF}"/>
                  </a:ext>
                </a:extLst>
              </p:cNvPr>
              <p:cNvSpPr txBox="1"/>
              <p:nvPr/>
            </p:nvSpPr>
            <p:spPr>
              <a:xfrm>
                <a:off x="5869581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2403DE-A227-FE15-9355-43797A2B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81" y="3183259"/>
                <a:ext cx="46155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2DA6319B-B7FA-549F-AA21-61518BCB8F26}"/>
              </a:ext>
            </a:extLst>
          </p:cNvPr>
          <p:cNvSpPr txBox="1"/>
          <p:nvPr/>
        </p:nvSpPr>
        <p:spPr>
          <a:xfrm>
            <a:off x="6958151" y="1612259"/>
            <a:ext cx="302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依赖于输入对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的历史状态进行衰减，这里和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mamba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很类似，通过一个双层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学习得到。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1F0030D2-7D57-5192-E7A2-06AADDE7B320}"/>
              </a:ext>
            </a:extLst>
          </p:cNvPr>
          <p:cNvCxnSpPr>
            <a:stCxn id="35" idx="2"/>
            <a:endCxn id="20" idx="0"/>
          </p:cNvCxnSpPr>
          <p:nvPr/>
        </p:nvCxnSpPr>
        <p:spPr>
          <a:xfrm rot="5400000">
            <a:off x="7884486" y="2408856"/>
            <a:ext cx="734866" cy="434334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5F538FA-8CF4-749E-0323-8CD3FFB1484A}"/>
                  </a:ext>
                </a:extLst>
              </p:cNvPr>
              <p:cNvSpPr txBox="1"/>
              <p:nvPr/>
            </p:nvSpPr>
            <p:spPr>
              <a:xfrm>
                <a:off x="6183086" y="4101792"/>
                <a:ext cx="19681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这个图里面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plot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的是向量形式的单个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query/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key/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value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进行计算的过程，这里的 </a:t>
                </a:r>
                <a14:m>
                  <m:oMath xmlns:m="http://schemas.openxmlformats.org/officeDocument/2006/math">
                    <m:r>
                      <a:rPr kumimoji="1" lang="zh-CN" alt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∗</m:t>
                    </m:r>
                  </m:oMath>
                </a14:m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的数据并行化之后都是矩阵乘。</a:t>
                </a: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5F538FA-8CF4-749E-0323-8CD3FFB1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86" y="4101792"/>
                <a:ext cx="1968137" cy="1015663"/>
              </a:xfrm>
              <a:prstGeom prst="rect">
                <a:avLst/>
              </a:prstGeom>
              <a:blipFill>
                <a:blip r:embed="rId20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47EFDB5D-A7B4-DCDE-6DEB-E09290ED0E54}"/>
              </a:ext>
            </a:extLst>
          </p:cNvPr>
          <p:cNvCxnSpPr>
            <a:cxnSpLocks/>
            <a:stCxn id="38" idx="1"/>
            <a:endCxn id="26" idx="2"/>
          </p:cNvCxnSpPr>
          <p:nvPr/>
        </p:nvCxnSpPr>
        <p:spPr>
          <a:xfrm rot="10800000" flipH="1">
            <a:off x="6183085" y="3552592"/>
            <a:ext cx="1114701" cy="1057033"/>
          </a:xfrm>
          <a:prstGeom prst="curvedConnector4">
            <a:avLst>
              <a:gd name="adj1" fmla="val -20508"/>
              <a:gd name="adj2" fmla="val 740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072DB1A-9063-6E3C-D5A9-ECE0F1F959E5}"/>
              </a:ext>
            </a:extLst>
          </p:cNvPr>
          <p:cNvCxnSpPr>
            <a:cxnSpLocks/>
            <a:stCxn id="38" idx="3"/>
            <a:endCxn id="21" idx="2"/>
          </p:cNvCxnSpPr>
          <p:nvPr/>
        </p:nvCxnSpPr>
        <p:spPr>
          <a:xfrm flipV="1">
            <a:off x="8151223" y="3552591"/>
            <a:ext cx="342908" cy="105703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CF104F7-83D5-9FDB-DE19-DBC42EC5E2AB}"/>
              </a:ext>
            </a:extLst>
          </p:cNvPr>
          <p:cNvSpPr/>
          <p:nvPr/>
        </p:nvSpPr>
        <p:spPr>
          <a:xfrm>
            <a:off x="3836125" y="526075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FC35E10-2074-2F46-CBD7-012388756DB0}"/>
              </a:ext>
            </a:extLst>
          </p:cNvPr>
          <p:cNvSpPr/>
          <p:nvPr/>
        </p:nvSpPr>
        <p:spPr>
          <a:xfrm>
            <a:off x="1755321" y="1134836"/>
            <a:ext cx="2669722" cy="2620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62B52DA-EA31-5C22-3037-DA99A46FAA79}"/>
              </a:ext>
            </a:extLst>
          </p:cNvPr>
          <p:cNvCxnSpPr>
            <a:cxnSpLocks/>
          </p:cNvCxnSpPr>
          <p:nvPr/>
        </p:nvCxnSpPr>
        <p:spPr>
          <a:xfrm>
            <a:off x="1653263" y="1126671"/>
            <a:ext cx="0" cy="262890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5B15AE5-76E4-CD3A-EF15-56E471B92267}"/>
                  </a:ext>
                </a:extLst>
              </p:cNvPr>
              <p:cNvSpPr txBox="1"/>
              <p:nvPr/>
            </p:nvSpPr>
            <p:spPr>
              <a:xfrm>
                <a:off x="1378883" y="3143836"/>
                <a:ext cx="190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5B15AE5-76E4-CD3A-EF15-56E471B92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83" y="3143836"/>
                <a:ext cx="190693" cy="276999"/>
              </a:xfrm>
              <a:prstGeom prst="rect">
                <a:avLst/>
              </a:prstGeom>
              <a:blipFill>
                <a:blip r:embed="rId2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C33C127-38C3-A4A4-B63E-8F27A6252E9A}"/>
              </a:ext>
            </a:extLst>
          </p:cNvPr>
          <p:cNvCxnSpPr>
            <a:cxnSpLocks/>
          </p:cNvCxnSpPr>
          <p:nvPr/>
        </p:nvCxnSpPr>
        <p:spPr>
          <a:xfrm flipH="1">
            <a:off x="1736951" y="3854676"/>
            <a:ext cx="2669722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2881119" y="3921873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19" y="3921873"/>
                <a:ext cx="427361" cy="298415"/>
              </a:xfrm>
              <a:prstGeom prst="rect">
                <a:avLst/>
              </a:prstGeom>
              <a:blipFill>
                <a:blip r:embed="rId3"/>
                <a:stretch>
                  <a:fillRect l="-11765" r="-5882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1D8F644F-5B86-9E68-8B98-00E664AAABEF}"/>
              </a:ext>
            </a:extLst>
          </p:cNvPr>
          <p:cNvSpPr/>
          <p:nvPr/>
        </p:nvSpPr>
        <p:spPr>
          <a:xfrm>
            <a:off x="1755321" y="1134835"/>
            <a:ext cx="1208312" cy="3020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8268FC6-11A7-F2C3-C6EE-43A4B44C901D}"/>
              </a:ext>
            </a:extLst>
          </p:cNvPr>
          <p:cNvCxnSpPr>
            <a:cxnSpLocks/>
          </p:cNvCxnSpPr>
          <p:nvPr/>
        </p:nvCxnSpPr>
        <p:spPr>
          <a:xfrm flipH="1">
            <a:off x="1755321" y="1035731"/>
            <a:ext cx="12083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57A9302-E3F9-F326-C3B0-1EEE5B1B3DE4}"/>
                  </a:ext>
                </a:extLst>
              </p:cNvPr>
              <p:cNvSpPr txBox="1"/>
              <p:nvPr/>
            </p:nvSpPr>
            <p:spPr>
              <a:xfrm>
                <a:off x="2210968" y="776450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57A9302-E3F9-F326-C3B0-1EEE5B1B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968" y="776450"/>
                <a:ext cx="318998" cy="276999"/>
              </a:xfrm>
              <a:prstGeom prst="rect">
                <a:avLst/>
              </a:prstGeom>
              <a:blipFill>
                <a:blip r:embed="rId4"/>
                <a:stretch>
                  <a:fillRect l="-15385" r="-15385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AA7E575-7E20-CA65-4AD3-6C77970F0275}"/>
                  </a:ext>
                </a:extLst>
              </p:cNvPr>
              <p:cNvSpPr txBox="1"/>
              <p:nvPr/>
            </p:nvSpPr>
            <p:spPr>
              <a:xfrm>
                <a:off x="2971797" y="1184956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AA7E575-7E20-CA65-4AD3-6C77970F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7" y="1184956"/>
                <a:ext cx="318998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44AA33CE-9A3E-80B8-1A6A-F1A3E90ED0E5}"/>
              </a:ext>
            </a:extLst>
          </p:cNvPr>
          <p:cNvGrpSpPr/>
          <p:nvPr/>
        </p:nvGrpSpPr>
        <p:grpSpPr>
          <a:xfrm>
            <a:off x="4335231" y="1067580"/>
            <a:ext cx="3229650" cy="2544656"/>
            <a:chOff x="4308704" y="782417"/>
            <a:chExt cx="3229650" cy="2544656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D4D1D6A-1ACD-057A-9680-1C9FB51F148C}"/>
                </a:ext>
              </a:extLst>
            </p:cNvPr>
            <p:cNvGrpSpPr/>
            <p:nvPr/>
          </p:nvGrpSpPr>
          <p:grpSpPr>
            <a:xfrm>
              <a:off x="4653645" y="1126671"/>
              <a:ext cx="2884709" cy="1852449"/>
              <a:chOff x="5870122" y="1068387"/>
              <a:chExt cx="2884709" cy="1852449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9DBA008-7803-AA38-3BD7-F22B928AFA4F}"/>
                  </a:ext>
                </a:extLst>
              </p:cNvPr>
              <p:cNvSpPr/>
              <p:nvPr/>
            </p:nvSpPr>
            <p:spPr>
              <a:xfrm>
                <a:off x="6017076" y="1207471"/>
                <a:ext cx="2737755" cy="16919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90B6DF04-7879-F6C6-56FC-CD66645D6949}"/>
                  </a:ext>
                </a:extLst>
              </p:cNvPr>
              <p:cNvCxnSpPr/>
              <p:nvPr/>
            </p:nvCxnSpPr>
            <p:spPr>
              <a:xfrm>
                <a:off x="5870122" y="1207471"/>
                <a:ext cx="0" cy="171336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E548C9EA-EB4A-D973-290D-397359501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7076" y="1068387"/>
                <a:ext cx="273775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1E2299A5-FA8C-9C6E-0864-CB962739C23A}"/>
                      </a:ext>
                    </a:extLst>
                  </p:cNvPr>
                  <p:cNvSpPr/>
                  <p:nvPr/>
                </p:nvSpPr>
                <p:spPr>
                  <a:xfrm>
                    <a:off x="6017076" y="1207471"/>
                    <a:ext cx="223160" cy="169198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en-US" altLang="zh-CN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1E2299A5-FA8C-9C6E-0864-CB962739C2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7076" y="1207471"/>
                    <a:ext cx="223160" cy="16919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6EE1AB1-3DB0-D139-6449-DB54241CDFD9}"/>
                    </a:ext>
                  </a:extLst>
                </p:cNvPr>
                <p:cNvSpPr txBox="1"/>
                <p:nvPr/>
              </p:nvSpPr>
              <p:spPr>
                <a:xfrm>
                  <a:off x="5397954" y="782417"/>
                  <a:ext cx="15430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6EE1AB1-3DB0-D139-6449-DB54241CD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954" y="782417"/>
                  <a:ext cx="154304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1AAC02E-1528-2CB0-1CD6-768B1134DFAE}"/>
                    </a:ext>
                  </a:extLst>
                </p:cNvPr>
                <p:cNvSpPr txBox="1"/>
                <p:nvPr/>
              </p:nvSpPr>
              <p:spPr>
                <a:xfrm>
                  <a:off x="4308704" y="2957741"/>
                  <a:ext cx="836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scan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1AAC02E-1528-2CB0-1CD6-768B1134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704" y="2957741"/>
                  <a:ext cx="83683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9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C0A2CE1-16BE-221D-230D-83B39E2EE710}"/>
              </a:ext>
            </a:extLst>
          </p:cNvPr>
          <p:cNvGrpSpPr/>
          <p:nvPr/>
        </p:nvGrpSpPr>
        <p:grpSpPr>
          <a:xfrm>
            <a:off x="2665549" y="1115665"/>
            <a:ext cx="4998236" cy="4748349"/>
            <a:chOff x="557349" y="1225731"/>
            <a:chExt cx="4998236" cy="47483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C36334D-D384-26A6-9518-0DC8E18970F1}"/>
                    </a:ext>
                  </a:extLst>
                </p:cNvPr>
                <p:cNvSpPr/>
                <p:nvPr/>
              </p:nvSpPr>
              <p:spPr>
                <a:xfrm>
                  <a:off x="557349" y="3770811"/>
                  <a:ext cx="748937" cy="22032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C36334D-D384-26A6-9518-0DC8E1897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49" y="3770811"/>
                  <a:ext cx="748937" cy="22032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7F0B5C8C-754F-69FE-4FCE-61EE481386E1}"/>
                    </a:ext>
                  </a:extLst>
                </p:cNvPr>
                <p:cNvSpPr/>
                <p:nvPr/>
              </p:nvSpPr>
              <p:spPr>
                <a:xfrm>
                  <a:off x="1441269" y="2680062"/>
                  <a:ext cx="2203269" cy="7489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7F0B5C8C-754F-69FE-4FCE-61EE481386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69" y="2680062"/>
                  <a:ext cx="2203269" cy="7489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422D613-3FD1-AF52-F9B1-45137F45E113}"/>
                    </a:ext>
                  </a:extLst>
                </p:cNvPr>
                <p:cNvSpPr/>
                <p:nvPr/>
              </p:nvSpPr>
              <p:spPr>
                <a:xfrm>
                  <a:off x="3836126" y="1225731"/>
                  <a:ext cx="748937" cy="22032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422D613-3FD1-AF52-F9B1-45137F45E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126" y="1225731"/>
                  <a:ext cx="748937" cy="2203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A9C206C-A365-D1C5-2565-A0D9CAA9899E}"/>
                    </a:ext>
                  </a:extLst>
                </p:cNvPr>
                <p:cNvSpPr/>
                <p:nvPr/>
              </p:nvSpPr>
              <p:spPr>
                <a:xfrm>
                  <a:off x="4806648" y="1225731"/>
                  <a:ext cx="748937" cy="22032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A9C206C-A365-D1C5-2565-A0D9CAA98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48" y="1225731"/>
                  <a:ext cx="748937" cy="22032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0B0AF29-8AC0-37BA-6D22-E46C86A3437C}"/>
                </a:ext>
              </a:extLst>
            </p:cNvPr>
            <p:cNvSpPr/>
            <p:nvPr/>
          </p:nvSpPr>
          <p:spPr>
            <a:xfrm>
              <a:off x="557349" y="4007879"/>
              <a:ext cx="348584" cy="1577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12FFB80-BCAD-D7F2-54F8-9AFEC1A86F13}"/>
                    </a:ext>
                  </a:extLst>
                </p:cNvPr>
                <p:cNvSpPr/>
                <p:nvPr/>
              </p:nvSpPr>
              <p:spPr>
                <a:xfrm>
                  <a:off x="1441269" y="1824928"/>
                  <a:ext cx="2203269" cy="7489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12FFB80-BCAD-D7F2-54F8-9AFEC1A86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69" y="1824928"/>
                  <a:ext cx="2203269" cy="7489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AF0F93-F85F-8920-8806-109688A4C831}"/>
                </a:ext>
              </a:extLst>
            </p:cNvPr>
            <p:cNvSpPr/>
            <p:nvPr/>
          </p:nvSpPr>
          <p:spPr>
            <a:xfrm rot="16200000">
              <a:off x="1632615" y="2775493"/>
              <a:ext cx="348584" cy="1577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EDD01E8-A8D3-5472-7131-C9A4D6ACF316}"/>
                </a:ext>
              </a:extLst>
            </p:cNvPr>
            <p:cNvSpPr/>
            <p:nvPr/>
          </p:nvSpPr>
          <p:spPr>
            <a:xfrm rot="16200000">
              <a:off x="1581813" y="1927673"/>
              <a:ext cx="348584" cy="1577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D2FA3DA-5359-1BA4-E136-EA43A1228053}"/>
                </a:ext>
              </a:extLst>
            </p:cNvPr>
            <p:cNvCxnSpPr>
              <a:cxnSpLocks/>
            </p:cNvCxnSpPr>
            <p:nvPr/>
          </p:nvCxnSpPr>
          <p:spPr>
            <a:xfrm>
              <a:off x="1885769" y="1832241"/>
              <a:ext cx="0" cy="15924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ABB3E0-726A-84FE-C67C-6B73AD616347}"/>
                </a:ext>
              </a:extLst>
            </p:cNvPr>
            <p:cNvSpPr/>
            <p:nvPr/>
          </p:nvSpPr>
          <p:spPr>
            <a:xfrm>
              <a:off x="3836126" y="1583267"/>
              <a:ext cx="348584" cy="1577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0CAF57-C7C8-5A33-9558-7DCAECE6BAE6}"/>
                </a:ext>
              </a:extLst>
            </p:cNvPr>
            <p:cNvSpPr/>
            <p:nvPr/>
          </p:nvSpPr>
          <p:spPr>
            <a:xfrm>
              <a:off x="4806648" y="1583267"/>
              <a:ext cx="348584" cy="1577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7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10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/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blipFill>
                <a:blip r:embed="rId11"/>
                <a:stretch>
                  <a:fillRect r="-140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2934524" y="1023186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30525AE-D85C-E0B2-13B1-543A39CDED17}"/>
              </a:ext>
            </a:extLst>
          </p:cNvPr>
          <p:cNvCxnSpPr>
            <a:cxnSpLocks/>
          </p:cNvCxnSpPr>
          <p:nvPr/>
        </p:nvCxnSpPr>
        <p:spPr>
          <a:xfrm>
            <a:off x="7761194" y="1111310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A497373-B138-0CC3-A163-28C2F8241B22}"/>
              </a:ext>
            </a:extLst>
          </p:cNvPr>
          <p:cNvCxnSpPr>
            <a:cxnSpLocks/>
          </p:cNvCxnSpPr>
          <p:nvPr/>
        </p:nvCxnSpPr>
        <p:spPr>
          <a:xfrm>
            <a:off x="5952793" y="852510"/>
            <a:ext cx="3570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5579530" y="537802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DD01E8-A8D3-5472-7131-C9A4D6ACF316}"/>
              </a:ext>
            </a:extLst>
          </p:cNvPr>
          <p:cNvSpPr/>
          <p:nvPr/>
        </p:nvSpPr>
        <p:spPr>
          <a:xfrm rot="16200000">
            <a:off x="3740815" y="181760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5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6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3295270" y="1047348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3836246" y="708794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383</Words>
  <Application>Microsoft Macintosh PowerPoint</Application>
  <PresentationFormat>宽屏</PresentationFormat>
  <Paragraphs>113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39</cp:revision>
  <dcterms:created xsi:type="dcterms:W3CDTF">2024-07-02T09:21:43Z</dcterms:created>
  <dcterms:modified xsi:type="dcterms:W3CDTF">2024-07-07T13:32:50Z</dcterms:modified>
</cp:coreProperties>
</file>