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4" userDrawn="1">
          <p15:clr>
            <a:srgbClr val="A4A3A4"/>
          </p15:clr>
        </p15:guide>
        <p15:guide id="2" pos="39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9"/>
    <p:restoredTop sz="96370"/>
  </p:normalViewPr>
  <p:slideViewPr>
    <p:cSldViewPr snapToGrid="0" showGuides="1">
      <p:cViewPr>
        <p:scale>
          <a:sx n="200" d="100"/>
          <a:sy n="200" d="100"/>
        </p:scale>
        <p:origin x="144" y="-1232"/>
      </p:cViewPr>
      <p:guideLst>
        <p:guide orient="horz" pos="1094"/>
        <p:guide pos="39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7632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D4BF0-8A3B-5645-B26E-DC10AE83E29C}" type="datetimeFigureOut">
              <a:rPr kumimoji="1" lang="zh-CN" altLang="en-US" smtClean="0"/>
              <a:t>2024/7/8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5039B-A943-A948-8394-4010B2E33E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026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5039B-A943-A948-8394-4010B2E33E7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352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356A3-53E0-275A-C688-43278C367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37B9FC-CD3E-65F5-19CE-9C7EAF59C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E1CB4-157B-E99A-9CBB-40CE6C8E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78628-0BBB-CFFE-937D-A5527CE7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91ADA-538A-06D8-1119-DC604E96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955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C363C-D20A-1645-F678-94EF5E01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AD57C9-5A9E-83F2-26B2-4675F9526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A3CAE1-07AA-8368-54A9-830839F6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0A9CC-ED07-F71F-07C2-AFEE1C34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5D1B3-8C4E-9B03-119F-4CE7AF7D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36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50DBA0-EF62-40A8-F184-1508B893B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5346DA-C200-824C-9122-C49AA11A5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3EA44-B6F2-6F2F-5F3C-AAFDE8EB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4DFA8-0454-5A67-331D-382DBD8C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3D346-C52A-567A-8738-52371776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957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9047A-363B-72F7-48C7-AA34479D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68D0A-089A-2AEB-8296-EE31472D0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1B8FA-0B40-6B07-D2B4-55124FFA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1A23F-A531-6596-0BD0-AC8E4323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30441-3D6A-C28B-7A14-F07255C3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964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D835E-FB0A-F84E-B95E-9676E5A3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9C9451-DDAD-E097-3C9F-02DC1C62F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5276C-7213-8F24-449B-20638EA7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BD6C4-F7A9-527B-69E9-6AE841AE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CB0A4-0680-74E4-01D0-9AA75DC1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617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06E03-1E0C-229C-2E05-52C7DC75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AB6E1-8602-7B81-C1A1-D42D201A0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F54B8B-D7C2-7D55-10D8-0176F64FB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F967D2-08F0-7517-8F77-D7DA4C9A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3580D3-E82F-C9FD-922D-6B968F02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113B97-CDEE-13A3-9F1A-0EFFC4D6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312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A0E27-7640-4448-0C34-02B5DC41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33FCDE-227B-633A-847C-BB2AFA6E1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0C61D4-6DAB-8BE7-0A53-007D5CE48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0BDA73-E5F9-0AF0-5DB9-3ECD4D7AE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499A56-30A2-CB84-111E-561063E89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2EB7C6-51F2-B163-3525-3CA8AA06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69A77E-54AD-8E23-5E2B-90E3E847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7E8381-3DCF-07E2-CA0B-71918DD1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08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94273-4458-D75E-FA4C-57B00E3D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F19235-41A6-ACCF-8EE9-B195978F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4B0163-DD6C-336D-C4FF-995204E3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3D4240-0FAB-892C-8E00-D37EFC1C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186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DE615F-4609-8170-7CB8-89E76627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99086A-01B6-4C3A-86DC-F7032130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987A5D-7A81-8680-C56F-8EC7BD1B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2E2E0-4206-2897-93A2-41A5035D4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9E379-3910-0972-9EF9-9A93AFB32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B610F1-2087-F2A1-6EF1-4819ED41E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07845-2623-4D05-C0AC-D0B3B6FE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BE96D3-04B9-EA72-1696-C018D807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825D10-4C0B-AEB0-556B-4D8E0AA3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546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F8D27-2F9D-C4D1-8129-B28D713E1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811A76-57F4-181D-37DA-2062D288E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703C8A-1910-670A-6D8F-AE0729315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1BED52-4D3E-2A8D-4DBF-66FB07EA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121943-12CE-E600-A192-309AAE32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1E1B64-2532-7F8A-534D-62ED0DC2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05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4C8EBA-F14C-A58F-4976-25B7A3952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30096A-6F7D-E7F0-785C-339774B75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4BA12-F19E-EB2F-4884-85F80CDC3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26E25-A30C-4F48-94C0-D22EAF05D14A}" type="datetimeFigureOut">
              <a:rPr kumimoji="1" lang="zh-CN" altLang="en-US" smtClean="0"/>
              <a:t>2024/7/8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1376A-A6A6-A591-1ECA-049ED4466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1F961-E731-E20E-BE08-005851BD4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860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55" Type="http://schemas.openxmlformats.org/officeDocument/2006/relationships/image" Target="../media/image5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0.png"/><Relationship Id="rId58" Type="http://schemas.openxmlformats.org/officeDocument/2006/relationships/image" Target="../media/image55.png"/><Relationship Id="rId5" Type="http://schemas.openxmlformats.org/officeDocument/2006/relationships/image" Target="../media/image3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56" Type="http://schemas.openxmlformats.org/officeDocument/2006/relationships/image" Target="../media/image53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46" Type="http://schemas.openxmlformats.org/officeDocument/2006/relationships/image" Target="../media/image44.png"/><Relationship Id="rId59" Type="http://schemas.openxmlformats.org/officeDocument/2006/relationships/image" Target="../media/image56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54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4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36.png"/><Relationship Id="rId60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570.png"/><Relationship Id="rId18" Type="http://schemas.openxmlformats.org/officeDocument/2006/relationships/image" Target="../media/image62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560.png"/><Relationship Id="rId17" Type="http://schemas.openxmlformats.org/officeDocument/2006/relationships/image" Target="../media/image61.png"/><Relationship Id="rId2" Type="http://schemas.openxmlformats.org/officeDocument/2006/relationships/image" Target="NULL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../media/image550.png"/><Relationship Id="rId5" Type="http://schemas.openxmlformats.org/officeDocument/2006/relationships/image" Target="NULL"/><Relationship Id="rId15" Type="http://schemas.openxmlformats.org/officeDocument/2006/relationships/image" Target="../media/image59.png"/><Relationship Id="rId10" Type="http://schemas.openxmlformats.org/officeDocument/2006/relationships/image" Target="../media/image540.png"/><Relationship Id="rId19" Type="http://schemas.openxmlformats.org/officeDocument/2006/relationships/image" Target="../media/image63.png"/><Relationship Id="rId4" Type="http://schemas.openxmlformats.org/officeDocument/2006/relationships/image" Target="NULL"/><Relationship Id="rId9" Type="http://schemas.openxmlformats.org/officeDocument/2006/relationships/image" Target="../media/image530.png"/><Relationship Id="rId1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1.png"/><Relationship Id="rId4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73.png"/><Relationship Id="rId7" Type="http://schemas.openxmlformats.org/officeDocument/2006/relationships/image" Target="../media/image70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740.png"/><Relationship Id="rId5" Type="http://schemas.openxmlformats.org/officeDocument/2006/relationships/image" Target="../media/image75.png"/><Relationship Id="rId10" Type="http://schemas.openxmlformats.org/officeDocument/2006/relationships/image" Target="../media/image730.png"/><Relationship Id="rId4" Type="http://schemas.openxmlformats.org/officeDocument/2006/relationships/image" Target="../media/image74.png"/><Relationship Id="rId9" Type="http://schemas.openxmlformats.org/officeDocument/2006/relationships/image" Target="../media/image7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0.png"/><Relationship Id="rId3" Type="http://schemas.openxmlformats.org/officeDocument/2006/relationships/image" Target="../media/image660.png"/><Relationship Id="rId7" Type="http://schemas.openxmlformats.org/officeDocument/2006/relationships/image" Target="../media/image72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0.png"/><Relationship Id="rId5" Type="http://schemas.openxmlformats.org/officeDocument/2006/relationships/image" Target="../media/image700.png"/><Relationship Id="rId4" Type="http://schemas.openxmlformats.org/officeDocument/2006/relationships/image" Target="../media/image6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0A089F5-21C9-8471-A75C-9E99E7659A75}"/>
                  </a:ext>
                </a:extLst>
              </p:cNvPr>
              <p:cNvSpPr txBox="1"/>
              <p:nvPr/>
            </p:nvSpPr>
            <p:spPr>
              <a:xfrm>
                <a:off x="5392053" y="6096606"/>
                <a:ext cx="13507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 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0A089F5-21C9-8471-A75C-9E99E7659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053" y="6096606"/>
                <a:ext cx="1350796" cy="276999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61BBDD5F-2FC3-F2F2-CEC9-C4EA0E44A355}"/>
                  </a:ext>
                </a:extLst>
              </p:cNvPr>
              <p:cNvSpPr txBox="1"/>
              <p:nvPr/>
            </p:nvSpPr>
            <p:spPr>
              <a:xfrm>
                <a:off x="5463015" y="3603527"/>
                <a:ext cx="951738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𝟐𝟓𝟔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61BBDD5F-2FC3-F2F2-CEC9-C4EA0E44A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015" y="3603527"/>
                <a:ext cx="951738" cy="276999"/>
              </a:xfrm>
              <a:prstGeom prst="rect">
                <a:avLst/>
              </a:prstGeom>
              <a:blipFill>
                <a:blip r:embed="rId4"/>
                <a:stretch>
                  <a:fillRect r="-533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1AA3D592-E717-DC3F-8CE5-7D64DB1D9EC3}"/>
                  </a:ext>
                </a:extLst>
              </p:cNvPr>
              <p:cNvSpPr txBox="1"/>
              <p:nvPr/>
            </p:nvSpPr>
            <p:spPr>
              <a:xfrm>
                <a:off x="3838307" y="3438445"/>
                <a:ext cx="951738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𝟐𝟓𝟔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1AA3D592-E717-DC3F-8CE5-7D64DB1D9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07" y="3438445"/>
                <a:ext cx="951738" cy="276999"/>
              </a:xfrm>
              <a:prstGeom prst="rect">
                <a:avLst/>
              </a:prstGeom>
              <a:blipFill>
                <a:blip r:embed="rId5"/>
                <a:stretch>
                  <a:fillRect r="-526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F4B7EE1-B973-B97A-27A4-3F1C03D3F610}"/>
                  </a:ext>
                </a:extLst>
              </p:cNvPr>
              <p:cNvSpPr/>
              <p:nvPr/>
            </p:nvSpPr>
            <p:spPr>
              <a:xfrm>
                <a:off x="3307624" y="4651491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𝑝𝑟𝑜𝑗</m:t>
                      </m:r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F4B7EE1-B973-B97A-27A4-3F1C03D3F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624" y="4651491"/>
                <a:ext cx="758572" cy="369332"/>
              </a:xfrm>
              <a:prstGeom prst="rect">
                <a:avLst/>
              </a:prstGeom>
              <a:blipFill>
                <a:blip r:embed="rId6"/>
                <a:stretch>
                  <a:fillRect l="-1639"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9F73950-130E-B4B4-5B73-34565D4B8529}"/>
              </a:ext>
            </a:extLst>
          </p:cNvPr>
          <p:cNvCxnSpPr>
            <a:cxnSpLocks/>
            <a:stCxn id="8" idx="0"/>
            <a:endCxn id="38" idx="5"/>
          </p:cNvCxnSpPr>
          <p:nvPr/>
        </p:nvCxnSpPr>
        <p:spPr>
          <a:xfrm flipH="1" flipV="1">
            <a:off x="3300476" y="4334131"/>
            <a:ext cx="386434" cy="31736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93E1730-EB55-7081-B6EC-769FAABCEA3B}"/>
                  </a:ext>
                </a:extLst>
              </p:cNvPr>
              <p:cNvSpPr/>
              <p:nvPr/>
            </p:nvSpPr>
            <p:spPr>
              <a:xfrm>
                <a:off x="4428023" y="4651491"/>
                <a:ext cx="758572" cy="3429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𝑝𝑟𝑜𝑗</m:t>
                      </m:r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93E1730-EB55-7081-B6EC-769FAABCE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023" y="4651491"/>
                <a:ext cx="758572" cy="342900"/>
              </a:xfrm>
              <a:prstGeom prst="rect">
                <a:avLst/>
              </a:prstGeom>
              <a:blipFill>
                <a:blip r:embed="rId7"/>
                <a:stretch>
                  <a:fillRect l="-1639" b="-6897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E918A606-6DE5-26FA-7863-545D230C42C0}"/>
              </a:ext>
            </a:extLst>
          </p:cNvPr>
          <p:cNvCxnSpPr>
            <a:cxnSpLocks/>
            <a:stCxn id="14" idx="0"/>
            <a:endCxn id="41" idx="5"/>
          </p:cNvCxnSpPr>
          <p:nvPr/>
        </p:nvCxnSpPr>
        <p:spPr>
          <a:xfrm flipH="1" flipV="1">
            <a:off x="4393450" y="4334131"/>
            <a:ext cx="413859" cy="31736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30F5A25-AA28-8669-8129-E0F162440517}"/>
                  </a:ext>
                </a:extLst>
              </p:cNvPr>
              <p:cNvSpPr/>
              <p:nvPr/>
            </p:nvSpPr>
            <p:spPr>
              <a:xfrm>
                <a:off x="5597930" y="4651491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𝑝𝑟𝑜𝑗</m:t>
                      </m:r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30F5A25-AA28-8669-8129-E0F162440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930" y="4651491"/>
                <a:ext cx="758572" cy="369332"/>
              </a:xfrm>
              <a:prstGeom prst="rect">
                <a:avLst/>
              </a:prstGeom>
              <a:blipFill>
                <a:blip r:embed="rId8"/>
                <a:stretch>
                  <a:fillRect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BCE58A21-F52D-6724-0479-0359D9457991}"/>
              </a:ext>
            </a:extLst>
          </p:cNvPr>
          <p:cNvCxnSpPr>
            <a:cxnSpLocks/>
            <a:stCxn id="18" idx="0"/>
            <a:endCxn id="44" idx="5"/>
          </p:cNvCxnSpPr>
          <p:nvPr/>
        </p:nvCxnSpPr>
        <p:spPr>
          <a:xfrm flipH="1" flipV="1">
            <a:off x="5632995" y="4336383"/>
            <a:ext cx="344221" cy="31510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0A77500-ED03-1095-873E-C57D75B03038}"/>
                  </a:ext>
                </a:extLst>
              </p:cNvPr>
              <p:cNvSpPr/>
              <p:nvPr/>
            </p:nvSpPr>
            <p:spPr>
              <a:xfrm>
                <a:off x="5656181" y="5727274"/>
                <a:ext cx="75857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0A77500-ED03-1095-873E-C57D75B03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181" y="5727274"/>
                <a:ext cx="75857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2C19C37D-D2C3-E2DC-4FB3-BD83F942B5DA}"/>
              </a:ext>
            </a:extLst>
          </p:cNvPr>
          <p:cNvCxnSpPr>
            <a:cxnSpLocks/>
            <a:stCxn id="69" idx="0"/>
            <a:endCxn id="50" idx="5"/>
          </p:cNvCxnSpPr>
          <p:nvPr/>
        </p:nvCxnSpPr>
        <p:spPr>
          <a:xfrm flipH="1" flipV="1">
            <a:off x="7321940" y="4925717"/>
            <a:ext cx="387295" cy="359558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2356880C-437C-AF56-7FFC-C1A44A3430A9}"/>
              </a:ext>
            </a:extLst>
          </p:cNvPr>
          <p:cNvCxnSpPr>
            <a:cxnSpLocks/>
            <a:stCxn id="50" idx="0"/>
            <a:endCxn id="55" idx="3"/>
          </p:cNvCxnSpPr>
          <p:nvPr/>
        </p:nvCxnSpPr>
        <p:spPr>
          <a:xfrm flipV="1">
            <a:off x="7189958" y="4425283"/>
            <a:ext cx="330783" cy="185189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44E5CB6B-E5E5-615E-F4D0-A0D63949E04F}"/>
              </a:ext>
            </a:extLst>
          </p:cNvPr>
          <p:cNvCxnSpPr>
            <a:cxnSpLocks/>
            <a:stCxn id="61" idx="0"/>
            <a:endCxn id="55" idx="5"/>
          </p:cNvCxnSpPr>
          <p:nvPr/>
        </p:nvCxnSpPr>
        <p:spPr>
          <a:xfrm flipH="1" flipV="1">
            <a:off x="7784706" y="4425283"/>
            <a:ext cx="482895" cy="226208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DD85BBF-CA93-2665-159B-FC48ED97385B}"/>
                  </a:ext>
                </a:extLst>
              </p:cNvPr>
              <p:cNvSpPr/>
              <p:nvPr/>
            </p:nvSpPr>
            <p:spPr>
              <a:xfrm>
                <a:off x="2981842" y="4018886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DD85BBF-CA93-2665-159B-FC48ED973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842" y="4018886"/>
                <a:ext cx="373303" cy="369332"/>
              </a:xfrm>
              <a:prstGeom prst="ellipse">
                <a:avLst/>
              </a:prstGeom>
              <a:blipFill>
                <a:blip r:embed="rId10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F1FD2C8A-5A30-E959-6E9C-2CD75CDCA906}"/>
                  </a:ext>
                </a:extLst>
              </p:cNvPr>
              <p:cNvSpPr/>
              <p:nvPr/>
            </p:nvSpPr>
            <p:spPr>
              <a:xfrm>
                <a:off x="4074816" y="4018886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F1FD2C8A-5A30-E959-6E9C-2CD75CDCA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816" y="4018886"/>
                <a:ext cx="373303" cy="36933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4632C82C-BCBF-4397-D39E-035D33936189}"/>
                  </a:ext>
                </a:extLst>
              </p:cNvPr>
              <p:cNvSpPr/>
              <p:nvPr/>
            </p:nvSpPr>
            <p:spPr>
              <a:xfrm>
                <a:off x="5314361" y="4021138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4632C82C-BCBF-4397-D39E-035D33936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61" y="4021138"/>
                <a:ext cx="373303" cy="369332"/>
              </a:xfrm>
              <a:prstGeom prst="ellipse">
                <a:avLst/>
              </a:prstGeom>
              <a:blipFill>
                <a:blip r:embed="rId12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AB57F4B2-1A6A-8BB4-E746-4B3D7E76990D}"/>
                  </a:ext>
                </a:extLst>
              </p:cNvPr>
              <p:cNvSpPr/>
              <p:nvPr/>
            </p:nvSpPr>
            <p:spPr>
              <a:xfrm>
                <a:off x="7003306" y="4610472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AB57F4B2-1A6A-8BB4-E746-4B3D7E769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306" y="4610472"/>
                <a:ext cx="373303" cy="369332"/>
              </a:xfrm>
              <a:prstGeom prst="ellipse">
                <a:avLst/>
              </a:prstGeom>
              <a:blipFill>
                <a:blip r:embed="rId13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B156A7F8-FC3B-B5CC-86D2-CFA3A095FDDC}"/>
                  </a:ext>
                </a:extLst>
              </p:cNvPr>
              <p:cNvSpPr/>
              <p:nvPr/>
            </p:nvSpPr>
            <p:spPr>
              <a:xfrm>
                <a:off x="7466072" y="4110038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B156A7F8-FC3B-B5CC-86D2-CFA3A095F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072" y="4110038"/>
                <a:ext cx="373303" cy="369332"/>
              </a:xfrm>
              <a:prstGeom prst="ellipse">
                <a:avLst/>
              </a:prstGeom>
              <a:blipFill>
                <a:blip r:embed="rId14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2E3CDAC6-B570-EC2D-B993-8D2426435155}"/>
                  </a:ext>
                </a:extLst>
              </p:cNvPr>
              <p:cNvSpPr/>
              <p:nvPr/>
            </p:nvSpPr>
            <p:spPr>
              <a:xfrm>
                <a:off x="7888315" y="4651491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sSub>
                        <m:sSubPr>
                          <m:ctrlP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2E3CDAC6-B570-EC2D-B993-8D2426435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315" y="4651491"/>
                <a:ext cx="758572" cy="369332"/>
              </a:xfrm>
              <a:prstGeom prst="rect">
                <a:avLst/>
              </a:prstGeom>
              <a:blipFill>
                <a:blip r:embed="rId15"/>
                <a:stretch>
                  <a:fillRect l="-1613"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F88AE21C-62F3-ADEC-61E1-8669AE62B621}"/>
                  </a:ext>
                </a:extLst>
              </p:cNvPr>
              <p:cNvSpPr/>
              <p:nvPr/>
            </p:nvSpPr>
            <p:spPr>
              <a:xfrm>
                <a:off x="7329949" y="5285275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sSub>
                        <m:sSubPr>
                          <m:ctrlP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F88AE21C-62F3-ADEC-61E1-8669AE62B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49" y="5285275"/>
                <a:ext cx="758572" cy="369332"/>
              </a:xfrm>
              <a:prstGeom prst="rect">
                <a:avLst/>
              </a:prstGeom>
              <a:blipFill>
                <a:blip r:embed="rId16"/>
                <a:stretch>
                  <a:fillRect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566D89-54FB-CC40-DCB9-D049D7E6470E}"/>
                  </a:ext>
                </a:extLst>
              </p:cNvPr>
              <p:cNvSpPr txBox="1"/>
              <p:nvPr/>
            </p:nvSpPr>
            <p:spPr>
              <a:xfrm>
                <a:off x="3238230" y="5008437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566D89-54FB-CC40-DCB9-D049D7E6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230" y="5008437"/>
                <a:ext cx="897360" cy="276999"/>
              </a:xfrm>
              <a:prstGeom prst="rect">
                <a:avLst/>
              </a:prstGeom>
              <a:blipFill>
                <a:blip r:embed="rId17"/>
                <a:stretch>
                  <a:fillRect r="-125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CC11DE5-1FEE-A530-6697-00A2BC7AD4EB}"/>
                  </a:ext>
                </a:extLst>
              </p:cNvPr>
              <p:cNvSpPr txBox="1"/>
              <p:nvPr/>
            </p:nvSpPr>
            <p:spPr>
              <a:xfrm>
                <a:off x="4358629" y="5008437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CC11DE5-1FEE-A530-6697-00A2BC7AD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29" y="5008437"/>
                <a:ext cx="897360" cy="276999"/>
              </a:xfrm>
              <a:prstGeom prst="rect">
                <a:avLst/>
              </a:prstGeom>
              <a:blipFill>
                <a:blip r:embed="rId18"/>
                <a:stretch>
                  <a:fillRect r="-11268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B86B2D2-D8E2-549C-6AAA-5ECBDEB073FA}"/>
                  </a:ext>
                </a:extLst>
              </p:cNvPr>
              <p:cNvSpPr txBox="1"/>
              <p:nvPr/>
            </p:nvSpPr>
            <p:spPr>
              <a:xfrm>
                <a:off x="7260555" y="5634941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16]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B86B2D2-D8E2-549C-6AAA-5ECBDEB07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555" y="5634941"/>
                <a:ext cx="897360" cy="276999"/>
              </a:xfrm>
              <a:prstGeom prst="rect">
                <a:avLst/>
              </a:prstGeom>
              <a:blipFill>
                <a:blip r:embed="rId19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791FB95C-55AD-6009-156B-D5669A245E6A}"/>
                  </a:ext>
                </a:extLst>
              </p:cNvPr>
              <p:cNvSpPr txBox="1"/>
              <p:nvPr/>
            </p:nvSpPr>
            <p:spPr>
              <a:xfrm>
                <a:off x="7818921" y="5008437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[16, 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791FB95C-55AD-6009-156B-D5669A245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921" y="5008437"/>
                <a:ext cx="897360" cy="276999"/>
              </a:xfrm>
              <a:prstGeom prst="rect">
                <a:avLst/>
              </a:prstGeom>
              <a:blipFill>
                <a:blip r:embed="rId2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D2B83887-9E79-B434-F03E-2A240223AB1D}"/>
                  </a:ext>
                </a:extLst>
              </p:cNvPr>
              <p:cNvSpPr txBox="1"/>
              <p:nvPr/>
            </p:nvSpPr>
            <p:spPr>
              <a:xfrm>
                <a:off x="5528536" y="5008437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D2B83887-9E79-B434-F03E-2A240223A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536" y="5008437"/>
                <a:ext cx="897360" cy="276999"/>
              </a:xfrm>
              <a:prstGeom prst="rect">
                <a:avLst/>
              </a:prstGeom>
              <a:blipFill>
                <a:blip r:embed="rId21"/>
                <a:stretch>
                  <a:fillRect r="-12676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EA227833-F73F-208D-1E9B-3540F5F09F00}"/>
                  </a:ext>
                </a:extLst>
              </p:cNvPr>
              <p:cNvSpPr/>
              <p:nvPr/>
            </p:nvSpPr>
            <p:spPr>
              <a:xfrm>
                <a:off x="9007635" y="4651491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𝑝𝑟𝑜𝑗</m:t>
                      </m:r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EA227833-F73F-208D-1E9B-3540F5F09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635" y="4651491"/>
                <a:ext cx="758572" cy="369332"/>
              </a:xfrm>
              <a:prstGeom prst="rect">
                <a:avLst/>
              </a:prstGeom>
              <a:blipFill>
                <a:blip r:embed="rId22"/>
                <a:stretch>
                  <a:fillRect l="-1613"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7FE6C4B0-708D-E83E-9126-C74F0A1C284A}"/>
              </a:ext>
            </a:extLst>
          </p:cNvPr>
          <p:cNvCxnSpPr>
            <a:cxnSpLocks/>
            <a:stCxn id="83" idx="0"/>
            <a:endCxn id="85" idx="5"/>
          </p:cNvCxnSpPr>
          <p:nvPr/>
        </p:nvCxnSpPr>
        <p:spPr>
          <a:xfrm flipH="1" flipV="1">
            <a:off x="9145433" y="4336383"/>
            <a:ext cx="241488" cy="315108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A84CC3C8-AF3D-A7C3-3CD9-8754B592C187}"/>
                  </a:ext>
                </a:extLst>
              </p:cNvPr>
              <p:cNvSpPr/>
              <p:nvPr/>
            </p:nvSpPr>
            <p:spPr>
              <a:xfrm>
                <a:off x="8826799" y="4021138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A84CC3C8-AF3D-A7C3-3CD9-8754B592C1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799" y="4021138"/>
                <a:ext cx="373303" cy="369332"/>
              </a:xfrm>
              <a:prstGeom prst="ellipse">
                <a:avLst/>
              </a:prstGeom>
              <a:blipFill>
                <a:blip r:embed="rId14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41E5E29-E944-249C-31DF-0EF6BD3A91D4}"/>
                  </a:ext>
                </a:extLst>
              </p:cNvPr>
              <p:cNvSpPr txBox="1"/>
              <p:nvPr/>
            </p:nvSpPr>
            <p:spPr>
              <a:xfrm>
                <a:off x="8938241" y="5008437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41E5E29-E944-249C-31DF-0EF6BD3A9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241" y="5008437"/>
                <a:ext cx="897360" cy="276999"/>
              </a:xfrm>
              <a:prstGeom prst="rect">
                <a:avLst/>
              </a:prstGeom>
              <a:blipFill>
                <a:blip r:embed="rId23"/>
                <a:stretch>
                  <a:fillRect r="-11111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肘形连接符 91">
            <a:extLst>
              <a:ext uri="{FF2B5EF4-FFF2-40B4-BE49-F238E27FC236}">
                <a16:creationId xmlns:a16="http://schemas.microsoft.com/office/drawing/2014/main" id="{09F4D227-12C3-054E-84D9-83108543FC40}"/>
              </a:ext>
            </a:extLst>
          </p:cNvPr>
          <p:cNvCxnSpPr>
            <a:cxnSpLocks/>
            <a:stCxn id="20" idx="1"/>
            <a:endCxn id="38" idx="3"/>
          </p:cNvCxnSpPr>
          <p:nvPr/>
        </p:nvCxnSpPr>
        <p:spPr>
          <a:xfrm rot="10800000">
            <a:off x="3036511" y="4334132"/>
            <a:ext cx="2619670" cy="157780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>
            <a:extLst>
              <a:ext uri="{FF2B5EF4-FFF2-40B4-BE49-F238E27FC236}">
                <a16:creationId xmlns:a16="http://schemas.microsoft.com/office/drawing/2014/main" id="{89AC8604-F5D8-F6F7-6DA6-4B99DC532868}"/>
              </a:ext>
            </a:extLst>
          </p:cNvPr>
          <p:cNvCxnSpPr>
            <a:cxnSpLocks/>
            <a:stCxn id="20" idx="1"/>
            <a:endCxn id="41" idx="4"/>
          </p:cNvCxnSpPr>
          <p:nvPr/>
        </p:nvCxnSpPr>
        <p:spPr>
          <a:xfrm rot="10800000">
            <a:off x="4261469" y="4388218"/>
            <a:ext cx="1394713" cy="152372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>
            <a:extLst>
              <a:ext uri="{FF2B5EF4-FFF2-40B4-BE49-F238E27FC236}">
                <a16:creationId xmlns:a16="http://schemas.microsoft.com/office/drawing/2014/main" id="{C394D64A-8F31-DD78-E558-49D4F0F71702}"/>
              </a:ext>
            </a:extLst>
          </p:cNvPr>
          <p:cNvCxnSpPr>
            <a:cxnSpLocks/>
            <a:stCxn id="20" idx="1"/>
            <a:endCxn id="44" idx="3"/>
          </p:cNvCxnSpPr>
          <p:nvPr/>
        </p:nvCxnSpPr>
        <p:spPr>
          <a:xfrm rot="10800000">
            <a:off x="5369031" y="4336384"/>
            <a:ext cx="287151" cy="1575557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肘形连接符 101">
            <a:extLst>
              <a:ext uri="{FF2B5EF4-FFF2-40B4-BE49-F238E27FC236}">
                <a16:creationId xmlns:a16="http://schemas.microsoft.com/office/drawing/2014/main" id="{EA76C264-AB83-89A3-C4C9-04F43C76404F}"/>
              </a:ext>
            </a:extLst>
          </p:cNvPr>
          <p:cNvCxnSpPr>
            <a:cxnSpLocks/>
            <a:stCxn id="20" idx="3"/>
            <a:endCxn id="50" idx="3"/>
          </p:cNvCxnSpPr>
          <p:nvPr/>
        </p:nvCxnSpPr>
        <p:spPr>
          <a:xfrm flipV="1">
            <a:off x="6414753" y="4925717"/>
            <a:ext cx="643222" cy="986223"/>
          </a:xfrm>
          <a:prstGeom prst="bentConnector2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>
            <a:extLst>
              <a:ext uri="{FF2B5EF4-FFF2-40B4-BE49-F238E27FC236}">
                <a16:creationId xmlns:a16="http://schemas.microsoft.com/office/drawing/2014/main" id="{50694038-538B-9724-AA66-F21A3D594835}"/>
              </a:ext>
            </a:extLst>
          </p:cNvPr>
          <p:cNvCxnSpPr>
            <a:cxnSpLocks/>
            <a:stCxn id="20" idx="3"/>
            <a:endCxn id="85" idx="3"/>
          </p:cNvCxnSpPr>
          <p:nvPr/>
        </p:nvCxnSpPr>
        <p:spPr>
          <a:xfrm flipV="1">
            <a:off x="6414753" y="4336383"/>
            <a:ext cx="2466715" cy="1575557"/>
          </a:xfrm>
          <a:prstGeom prst="bentConnector2">
            <a:avLst/>
          </a:prstGeom>
          <a:ln>
            <a:solidFill>
              <a:srgbClr val="00B05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1E1DE82F-D80F-3614-5B86-B25C42DD0D46}"/>
                  </a:ext>
                </a:extLst>
              </p:cNvPr>
              <p:cNvSpPr/>
              <p:nvPr/>
            </p:nvSpPr>
            <p:spPr>
              <a:xfrm>
                <a:off x="8820983" y="3200471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𝒔𝒊𝒍𝒖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1E1DE82F-D80F-3614-5B86-B25C42DD0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983" y="3200471"/>
                <a:ext cx="373303" cy="369332"/>
              </a:xfrm>
              <a:prstGeom prst="ellipse">
                <a:avLst/>
              </a:prstGeom>
              <a:blipFill>
                <a:blip r:embed="rId24"/>
                <a:stretch>
                  <a:fillRect l="-26667" r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0DE5C7C8-B156-CC5F-4C8B-D25C82D4D588}"/>
              </a:ext>
            </a:extLst>
          </p:cNvPr>
          <p:cNvCxnSpPr>
            <a:cxnSpLocks/>
            <a:stCxn id="85" idx="0"/>
            <a:endCxn id="122" idx="4"/>
          </p:cNvCxnSpPr>
          <p:nvPr/>
        </p:nvCxnSpPr>
        <p:spPr>
          <a:xfrm flipH="1" flipV="1">
            <a:off x="9007635" y="3569803"/>
            <a:ext cx="5816" cy="451335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>
            <a:extLst>
              <a:ext uri="{FF2B5EF4-FFF2-40B4-BE49-F238E27FC236}">
                <a16:creationId xmlns:a16="http://schemas.microsoft.com/office/drawing/2014/main" id="{454C16D2-E654-F524-7AC8-DB7A415D25E7}"/>
              </a:ext>
            </a:extLst>
          </p:cNvPr>
          <p:cNvCxnSpPr>
            <a:cxnSpLocks/>
            <a:stCxn id="38" idx="0"/>
            <a:endCxn id="121" idx="2"/>
          </p:cNvCxnSpPr>
          <p:nvPr/>
        </p:nvCxnSpPr>
        <p:spPr>
          <a:xfrm rot="5400000" flipH="1" flipV="1">
            <a:off x="3708027" y="2772905"/>
            <a:ext cx="706448" cy="1785514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>
            <a:extLst>
              <a:ext uri="{FF2B5EF4-FFF2-40B4-BE49-F238E27FC236}">
                <a16:creationId xmlns:a16="http://schemas.microsoft.com/office/drawing/2014/main" id="{DBB51CF1-A178-4816-D325-7E45119A3D44}"/>
              </a:ext>
            </a:extLst>
          </p:cNvPr>
          <p:cNvCxnSpPr>
            <a:cxnSpLocks/>
            <a:stCxn id="41" idx="0"/>
            <a:endCxn id="121" idx="3"/>
          </p:cNvCxnSpPr>
          <p:nvPr/>
        </p:nvCxnSpPr>
        <p:spPr>
          <a:xfrm flipV="1">
            <a:off x="4261468" y="3476175"/>
            <a:ext cx="852754" cy="5427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BFE4CC06-D12C-4CAA-21D5-5014F447F40B}"/>
              </a:ext>
            </a:extLst>
          </p:cNvPr>
          <p:cNvCxnSpPr>
            <a:cxnSpLocks/>
            <a:stCxn id="44" idx="0"/>
            <a:endCxn id="121" idx="4"/>
          </p:cNvCxnSpPr>
          <p:nvPr/>
        </p:nvCxnSpPr>
        <p:spPr>
          <a:xfrm flipV="1">
            <a:off x="5501013" y="3543998"/>
            <a:ext cx="0" cy="4771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肘形连接符 142">
            <a:extLst>
              <a:ext uri="{FF2B5EF4-FFF2-40B4-BE49-F238E27FC236}">
                <a16:creationId xmlns:a16="http://schemas.microsoft.com/office/drawing/2014/main" id="{A679A1B1-2688-A74B-8429-8469A8059113}"/>
              </a:ext>
            </a:extLst>
          </p:cNvPr>
          <p:cNvCxnSpPr>
            <a:cxnSpLocks/>
            <a:stCxn id="184" idx="0"/>
            <a:endCxn id="176" idx="6"/>
          </p:cNvCxnSpPr>
          <p:nvPr/>
        </p:nvCxnSpPr>
        <p:spPr>
          <a:xfrm rot="16200000" flipV="1">
            <a:off x="7347467" y="3076563"/>
            <a:ext cx="71649" cy="538864"/>
          </a:xfrm>
          <a:prstGeom prst="bentConnector2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肘形连接符 148">
            <a:extLst>
              <a:ext uri="{FF2B5EF4-FFF2-40B4-BE49-F238E27FC236}">
                <a16:creationId xmlns:a16="http://schemas.microsoft.com/office/drawing/2014/main" id="{D75CAF77-90E6-8E41-EE2C-33961C057130}"/>
              </a:ext>
            </a:extLst>
          </p:cNvPr>
          <p:cNvCxnSpPr>
            <a:cxnSpLocks/>
            <a:stCxn id="122" idx="0"/>
            <a:endCxn id="276" idx="6"/>
          </p:cNvCxnSpPr>
          <p:nvPr/>
        </p:nvCxnSpPr>
        <p:spPr>
          <a:xfrm rot="16200000" flipV="1">
            <a:off x="6800428" y="993263"/>
            <a:ext cx="1094443" cy="3319973"/>
          </a:xfrm>
          <a:prstGeom prst="bentConnector2">
            <a:avLst/>
          </a:prstGeom>
          <a:ln>
            <a:solidFill>
              <a:srgbClr val="00B05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直线箭头连接符 152">
            <a:extLst>
              <a:ext uri="{FF2B5EF4-FFF2-40B4-BE49-F238E27FC236}">
                <a16:creationId xmlns:a16="http://schemas.microsoft.com/office/drawing/2014/main" id="{0FC7C667-45F7-DDFB-3484-C70854B2D2FD}"/>
              </a:ext>
            </a:extLst>
          </p:cNvPr>
          <p:cNvCxnSpPr>
            <a:cxnSpLocks/>
            <a:stCxn id="121" idx="0"/>
            <a:endCxn id="277" idx="2"/>
          </p:cNvCxnSpPr>
          <p:nvPr/>
        </p:nvCxnSpPr>
        <p:spPr>
          <a:xfrm flipH="1" flipV="1">
            <a:off x="5501011" y="2787642"/>
            <a:ext cx="2" cy="2932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D932DD5A-D35B-4F22-0803-0B962A05F18F}"/>
                  </a:ext>
                </a:extLst>
              </p:cNvPr>
              <p:cNvSpPr txBox="1"/>
              <p:nvPr/>
            </p:nvSpPr>
            <p:spPr>
              <a:xfrm>
                <a:off x="6634695" y="1568062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D932DD5A-D35B-4F22-0803-0B962A05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695" y="1568062"/>
                <a:ext cx="897360" cy="276999"/>
              </a:xfrm>
              <a:prstGeom prst="rect">
                <a:avLst/>
              </a:prstGeom>
              <a:blipFill>
                <a:blip r:embed="rId25"/>
                <a:stretch>
                  <a:fillRect r="-11111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0F0BFE65-E4EF-761C-4D38-9661E562CDE6}"/>
                  </a:ext>
                </a:extLst>
              </p:cNvPr>
              <p:cNvSpPr/>
              <p:nvPr/>
            </p:nvSpPr>
            <p:spPr>
              <a:xfrm>
                <a:off x="5314359" y="1204808"/>
                <a:ext cx="373303" cy="291215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0F0BFE65-E4EF-761C-4D38-9661E562C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59" y="1204808"/>
                <a:ext cx="373303" cy="291215"/>
              </a:xfrm>
              <a:prstGeom prst="ellipse">
                <a:avLst/>
              </a:prstGeom>
              <a:blipFill>
                <a:blip r:embed="rId26"/>
                <a:stretch>
                  <a:fillRect l="-3333"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48B62CAE-A55C-7036-A458-7BF0254025A8}"/>
                  </a:ext>
                </a:extLst>
              </p:cNvPr>
              <p:cNvSpPr/>
              <p:nvPr/>
            </p:nvSpPr>
            <p:spPr>
              <a:xfrm>
                <a:off x="5907018" y="1523917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𝑝𝑟𝑜𝑗</m:t>
                      </m:r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48B62CAE-A55C-7036-A458-7BF025402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018" y="1523917"/>
                <a:ext cx="758572" cy="369332"/>
              </a:xfrm>
              <a:prstGeom prst="rect">
                <a:avLst/>
              </a:prstGeom>
              <a:blipFill>
                <a:blip r:embed="rId27"/>
                <a:stretch>
                  <a:fillRect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24272E91-9277-AF01-44AA-4F350688F18E}"/>
                  </a:ext>
                </a:extLst>
              </p:cNvPr>
              <p:cNvSpPr/>
              <p:nvPr/>
            </p:nvSpPr>
            <p:spPr>
              <a:xfrm>
                <a:off x="6740556" y="3125504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/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24272E91-9277-AF01-44AA-4F350688F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556" y="3125504"/>
                <a:ext cx="373303" cy="369332"/>
              </a:xfrm>
              <a:prstGeom prst="ellipse">
                <a:avLst/>
              </a:prstGeom>
              <a:blipFill>
                <a:blip r:embed="rId28"/>
                <a:stretch>
                  <a:fillRect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直线箭头连接符 178">
            <a:extLst>
              <a:ext uri="{FF2B5EF4-FFF2-40B4-BE49-F238E27FC236}">
                <a16:creationId xmlns:a16="http://schemas.microsoft.com/office/drawing/2014/main" id="{E00677B2-18D0-E5CA-B378-8CF394451E65}"/>
              </a:ext>
            </a:extLst>
          </p:cNvPr>
          <p:cNvCxnSpPr>
            <a:cxnSpLocks/>
            <a:stCxn id="176" idx="2"/>
            <a:endCxn id="121" idx="6"/>
          </p:cNvCxnSpPr>
          <p:nvPr/>
        </p:nvCxnSpPr>
        <p:spPr>
          <a:xfrm flipH="1">
            <a:off x="6048017" y="3310170"/>
            <a:ext cx="692539" cy="2268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文本框 183">
            <a:extLst>
              <a:ext uri="{FF2B5EF4-FFF2-40B4-BE49-F238E27FC236}">
                <a16:creationId xmlns:a16="http://schemas.microsoft.com/office/drawing/2014/main" id="{34FF1A82-D2A5-0824-0F3A-5A343ECD3818}"/>
              </a:ext>
            </a:extLst>
          </p:cNvPr>
          <p:cNvSpPr txBox="1"/>
          <p:nvPr/>
        </p:nvSpPr>
        <p:spPr>
          <a:xfrm>
            <a:off x="7013605" y="3381819"/>
            <a:ext cx="127823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LogSigmoid</a:t>
            </a:r>
            <a:endParaRPr kumimoji="1" lang="zh-CN" altLang="en-US" sz="1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3" name="直线箭头连接符 192">
            <a:extLst>
              <a:ext uri="{FF2B5EF4-FFF2-40B4-BE49-F238E27FC236}">
                <a16:creationId xmlns:a16="http://schemas.microsoft.com/office/drawing/2014/main" id="{C5C75B19-A45F-F8F0-E907-91C612B1F2E9}"/>
              </a:ext>
            </a:extLst>
          </p:cNvPr>
          <p:cNvCxnSpPr>
            <a:cxnSpLocks/>
            <a:stCxn id="55" idx="0"/>
            <a:endCxn id="184" idx="2"/>
          </p:cNvCxnSpPr>
          <p:nvPr/>
        </p:nvCxnSpPr>
        <p:spPr>
          <a:xfrm flipH="1" flipV="1">
            <a:off x="7652723" y="3720373"/>
            <a:ext cx="1" cy="389665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直线箭头连接符 197">
            <a:extLst>
              <a:ext uri="{FF2B5EF4-FFF2-40B4-BE49-F238E27FC236}">
                <a16:creationId xmlns:a16="http://schemas.microsoft.com/office/drawing/2014/main" id="{C98AF799-030B-9630-131D-369579707B90}"/>
              </a:ext>
            </a:extLst>
          </p:cNvPr>
          <p:cNvCxnSpPr>
            <a:cxnSpLocks/>
            <a:stCxn id="205" idx="0"/>
            <a:endCxn id="176" idx="4"/>
          </p:cNvCxnSpPr>
          <p:nvPr/>
        </p:nvCxnSpPr>
        <p:spPr>
          <a:xfrm flipV="1">
            <a:off x="6927208" y="3494836"/>
            <a:ext cx="0" cy="2170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文本框 204">
            <a:extLst>
              <a:ext uri="{FF2B5EF4-FFF2-40B4-BE49-F238E27FC236}">
                <a16:creationId xmlns:a16="http://schemas.microsoft.com/office/drawing/2014/main" id="{51444C19-47A4-886C-D009-7DB6AEE7EBC5}"/>
              </a:ext>
            </a:extLst>
          </p:cNvPr>
          <p:cNvSpPr txBox="1"/>
          <p:nvPr/>
        </p:nvSpPr>
        <p:spPr>
          <a:xfrm>
            <a:off x="6441750" y="3711903"/>
            <a:ext cx="97091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7" name="直线箭头连接符 216">
            <a:extLst>
              <a:ext uri="{FF2B5EF4-FFF2-40B4-BE49-F238E27FC236}">
                <a16:creationId xmlns:a16="http://schemas.microsoft.com/office/drawing/2014/main" id="{CDE4676B-4D1B-56F6-18F7-408E18FE895B}"/>
              </a:ext>
            </a:extLst>
          </p:cNvPr>
          <p:cNvCxnSpPr>
            <a:cxnSpLocks/>
            <a:stCxn id="161" idx="0"/>
            <a:endCxn id="328" idx="2"/>
          </p:cNvCxnSpPr>
          <p:nvPr/>
        </p:nvCxnSpPr>
        <p:spPr>
          <a:xfrm flipH="1" flipV="1">
            <a:off x="5501010" y="923724"/>
            <a:ext cx="1" cy="2810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直线箭头连接符 222">
            <a:extLst>
              <a:ext uri="{FF2B5EF4-FFF2-40B4-BE49-F238E27FC236}">
                <a16:creationId xmlns:a16="http://schemas.microsoft.com/office/drawing/2014/main" id="{9A8FC9B0-7B18-9B6B-2FE0-E7E608B0F641}"/>
              </a:ext>
            </a:extLst>
          </p:cNvPr>
          <p:cNvCxnSpPr>
            <a:cxnSpLocks/>
            <a:stCxn id="276" idx="0"/>
            <a:endCxn id="161" idx="4"/>
          </p:cNvCxnSpPr>
          <p:nvPr/>
        </p:nvCxnSpPr>
        <p:spPr>
          <a:xfrm flipV="1">
            <a:off x="5501011" y="1496023"/>
            <a:ext cx="0" cy="512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F05D3811-0E25-6D76-94D7-4991A370DC4D}"/>
                  </a:ext>
                </a:extLst>
              </p:cNvPr>
              <p:cNvSpPr txBox="1"/>
              <p:nvPr/>
            </p:nvSpPr>
            <p:spPr>
              <a:xfrm>
                <a:off x="2169831" y="3674618"/>
                <a:ext cx="951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F05D3811-0E25-6D76-94D7-4991A370D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831" y="3674618"/>
                <a:ext cx="951738" cy="276999"/>
              </a:xfrm>
              <a:prstGeom prst="rect">
                <a:avLst/>
              </a:prstGeom>
              <a:blipFill>
                <a:blip r:embed="rId2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6E3432A5-C5AC-8A6C-9A45-0BBBCAF2C464}"/>
                  </a:ext>
                </a:extLst>
              </p:cNvPr>
              <p:cNvSpPr txBox="1"/>
              <p:nvPr/>
            </p:nvSpPr>
            <p:spPr>
              <a:xfrm>
                <a:off x="3515835" y="3932925"/>
                <a:ext cx="951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6E3432A5-C5AC-8A6C-9A45-0BBBCAF2C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835" y="3932925"/>
                <a:ext cx="951738" cy="276999"/>
              </a:xfrm>
              <a:prstGeom prst="rect">
                <a:avLst/>
              </a:prstGeom>
              <a:blipFill>
                <a:blip r:embed="rId30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481F1C02-B989-D617-6A90-E0233FE34103}"/>
                  </a:ext>
                </a:extLst>
              </p:cNvPr>
              <p:cNvSpPr txBox="1"/>
              <p:nvPr/>
            </p:nvSpPr>
            <p:spPr>
              <a:xfrm>
                <a:off x="5481778" y="4060318"/>
                <a:ext cx="951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481F1C02-B989-D617-6A90-E0233FE34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778" y="4060318"/>
                <a:ext cx="951738" cy="276999"/>
              </a:xfrm>
              <a:prstGeom prst="rect">
                <a:avLst/>
              </a:prstGeom>
              <a:blipFill>
                <a:blip r:embed="rId31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文本框 244">
                <a:extLst>
                  <a:ext uri="{FF2B5EF4-FFF2-40B4-BE49-F238E27FC236}">
                    <a16:creationId xmlns:a16="http://schemas.microsoft.com/office/drawing/2014/main" id="{E79EC62F-1457-152D-2709-D010D4531852}"/>
                  </a:ext>
                </a:extLst>
              </p:cNvPr>
              <p:cNvSpPr txBox="1"/>
              <p:nvPr/>
            </p:nvSpPr>
            <p:spPr>
              <a:xfrm>
                <a:off x="6393183" y="4545770"/>
                <a:ext cx="7338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,16]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45" name="文本框 244">
                <a:extLst>
                  <a:ext uri="{FF2B5EF4-FFF2-40B4-BE49-F238E27FC236}">
                    <a16:creationId xmlns:a16="http://schemas.microsoft.com/office/drawing/2014/main" id="{E79EC62F-1457-152D-2709-D010D4531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183" y="4545770"/>
                <a:ext cx="733852" cy="276999"/>
              </a:xfrm>
              <a:prstGeom prst="rect">
                <a:avLst/>
              </a:prstGeom>
              <a:blipFill>
                <a:blip r:embed="rId32"/>
                <a:stretch>
                  <a:fillRect r="-1695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01A74EDE-23DB-5507-0DEF-2498A0A3329C}"/>
                  </a:ext>
                </a:extLst>
              </p:cNvPr>
              <p:cNvSpPr txBox="1"/>
              <p:nvPr/>
            </p:nvSpPr>
            <p:spPr>
              <a:xfrm>
                <a:off x="7690940" y="4137734"/>
                <a:ext cx="84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01A74EDE-23DB-5507-0DEF-2498A0A33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940" y="4137734"/>
                <a:ext cx="849097" cy="276999"/>
              </a:xfrm>
              <a:prstGeom prst="rect">
                <a:avLst/>
              </a:prstGeom>
              <a:blipFill>
                <a:blip r:embed="rId33"/>
                <a:stretch>
                  <a:fillRect r="-7353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AD30CC60-0B9D-6864-1A05-0049D0213DBA}"/>
                  </a:ext>
                </a:extLst>
              </p:cNvPr>
              <p:cNvSpPr txBox="1"/>
              <p:nvPr/>
            </p:nvSpPr>
            <p:spPr>
              <a:xfrm>
                <a:off x="6955754" y="3006206"/>
                <a:ext cx="84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,4,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,256]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AD30CC60-0B9D-6864-1A05-0049D0213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754" y="3006206"/>
                <a:ext cx="849097" cy="276999"/>
              </a:xfrm>
              <a:prstGeom prst="rect">
                <a:avLst/>
              </a:prstGeom>
              <a:blipFill>
                <a:blip r:embed="rId34"/>
                <a:stretch>
                  <a:fillRect r="-13235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FFB22082-EA3F-9DE7-C2E0-0A8E301344B3}"/>
                  </a:ext>
                </a:extLst>
              </p:cNvPr>
              <p:cNvSpPr txBox="1"/>
              <p:nvPr/>
            </p:nvSpPr>
            <p:spPr>
              <a:xfrm rot="20563075">
                <a:off x="2701935" y="3308192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FFB22082-EA3F-9DE7-C2E0-0A8E30134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63075">
                <a:off x="2701935" y="3308192"/>
                <a:ext cx="951738" cy="5232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BB04413A-FCDD-54A6-7803-47D8B84168A6}"/>
                  </a:ext>
                </a:extLst>
              </p:cNvPr>
              <p:cNvSpPr txBox="1"/>
              <p:nvPr/>
            </p:nvSpPr>
            <p:spPr>
              <a:xfrm rot="1693999">
                <a:off x="4390358" y="3370035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BB04413A-FCDD-54A6-7803-47D8B8416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93999">
                <a:off x="4390358" y="3370035"/>
                <a:ext cx="951738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2564B2FB-286A-FDB1-7461-4328BFF73823}"/>
                  </a:ext>
                </a:extLst>
              </p:cNvPr>
              <p:cNvSpPr txBox="1"/>
              <p:nvPr/>
            </p:nvSpPr>
            <p:spPr>
              <a:xfrm rot="20563075">
                <a:off x="7170051" y="3695926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2564B2FB-286A-FDB1-7461-4328BFF73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63075">
                <a:off x="7170051" y="3695926"/>
                <a:ext cx="951738" cy="52322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C5C156AB-659E-0415-5F30-E1CF79C0AF37}"/>
                  </a:ext>
                </a:extLst>
              </p:cNvPr>
              <p:cNvSpPr txBox="1"/>
              <p:nvPr/>
            </p:nvSpPr>
            <p:spPr>
              <a:xfrm>
                <a:off x="3475371" y="3006207"/>
                <a:ext cx="951738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𝟐𝟓𝟔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C5C156AB-659E-0415-5F30-E1CF79C0A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371" y="3006207"/>
                <a:ext cx="951738" cy="276999"/>
              </a:xfrm>
              <a:prstGeom prst="rect">
                <a:avLst/>
              </a:prstGeom>
              <a:blipFill>
                <a:blip r:embed="rId39"/>
                <a:stretch>
                  <a:fillRect r="-526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3BC06537-0808-7520-BB91-0BA70F3987AB}"/>
                  </a:ext>
                </a:extLst>
              </p:cNvPr>
              <p:cNvSpPr txBox="1"/>
              <p:nvPr/>
            </p:nvSpPr>
            <p:spPr>
              <a:xfrm rot="19327433">
                <a:off x="5009076" y="3735980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3BC06537-0808-7520-BB91-0BA70F398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27433">
                <a:off x="5009076" y="3735980"/>
                <a:ext cx="951738" cy="5232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2C8357DB-EEBD-22D3-0ED6-88539CF4F76B}"/>
                  </a:ext>
                </a:extLst>
              </p:cNvPr>
              <p:cNvSpPr txBox="1"/>
              <p:nvPr/>
            </p:nvSpPr>
            <p:spPr>
              <a:xfrm>
                <a:off x="5938884" y="2899149"/>
                <a:ext cx="951738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𝟐𝟓𝟔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2C8357DB-EEBD-22D3-0ED6-88539CF4F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884" y="2899149"/>
                <a:ext cx="951738" cy="276999"/>
              </a:xfrm>
              <a:prstGeom prst="rect">
                <a:avLst/>
              </a:prstGeom>
              <a:blipFill>
                <a:blip r:embed="rId41"/>
                <a:stretch>
                  <a:fillRect r="-5263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椭圆 120">
            <a:extLst>
              <a:ext uri="{FF2B5EF4-FFF2-40B4-BE49-F238E27FC236}">
                <a16:creationId xmlns:a16="http://schemas.microsoft.com/office/drawing/2014/main" id="{841A4C75-765A-8BC6-EE78-6CFBA5186F09}"/>
              </a:ext>
            </a:extLst>
          </p:cNvPr>
          <p:cNvSpPr/>
          <p:nvPr/>
        </p:nvSpPr>
        <p:spPr>
          <a:xfrm>
            <a:off x="4954008" y="3080877"/>
            <a:ext cx="1094009" cy="463121"/>
          </a:xfrm>
          <a:custGeom>
            <a:avLst/>
            <a:gdLst>
              <a:gd name="connsiteX0" fmla="*/ 0 w 1094009"/>
              <a:gd name="connsiteY0" fmla="*/ 231561 h 463121"/>
              <a:gd name="connsiteX1" fmla="*/ 547005 w 1094009"/>
              <a:gd name="connsiteY1" fmla="*/ 0 h 463121"/>
              <a:gd name="connsiteX2" fmla="*/ 1094010 w 1094009"/>
              <a:gd name="connsiteY2" fmla="*/ 231561 h 463121"/>
              <a:gd name="connsiteX3" fmla="*/ 547005 w 1094009"/>
              <a:gd name="connsiteY3" fmla="*/ 463122 h 463121"/>
              <a:gd name="connsiteX4" fmla="*/ 0 w 1094009"/>
              <a:gd name="connsiteY4" fmla="*/ 231561 h 46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4009" h="463121" fill="none" extrusionOk="0">
                <a:moveTo>
                  <a:pt x="0" y="231561"/>
                </a:moveTo>
                <a:cubicBezTo>
                  <a:pt x="66680" y="111583"/>
                  <a:pt x="255786" y="-22398"/>
                  <a:pt x="547005" y="0"/>
                </a:cubicBezTo>
                <a:cubicBezTo>
                  <a:pt x="818718" y="-4654"/>
                  <a:pt x="1090166" y="107292"/>
                  <a:pt x="1094010" y="231561"/>
                </a:cubicBezTo>
                <a:cubicBezTo>
                  <a:pt x="1087281" y="295283"/>
                  <a:pt x="829002" y="491064"/>
                  <a:pt x="547005" y="463122"/>
                </a:cubicBezTo>
                <a:cubicBezTo>
                  <a:pt x="277580" y="481416"/>
                  <a:pt x="31916" y="367123"/>
                  <a:pt x="0" y="231561"/>
                </a:cubicBezTo>
                <a:close/>
              </a:path>
              <a:path w="1094009" h="463121" stroke="0" extrusionOk="0">
                <a:moveTo>
                  <a:pt x="0" y="231561"/>
                </a:moveTo>
                <a:cubicBezTo>
                  <a:pt x="-36524" y="81144"/>
                  <a:pt x="225967" y="7106"/>
                  <a:pt x="547005" y="0"/>
                </a:cubicBezTo>
                <a:cubicBezTo>
                  <a:pt x="875803" y="5620"/>
                  <a:pt x="1088749" y="103840"/>
                  <a:pt x="1094010" y="231561"/>
                </a:cubicBezTo>
                <a:cubicBezTo>
                  <a:pt x="1061208" y="391482"/>
                  <a:pt x="835205" y="539968"/>
                  <a:pt x="547005" y="463122"/>
                </a:cubicBezTo>
                <a:cubicBezTo>
                  <a:pt x="215766" y="447181"/>
                  <a:pt x="23464" y="370660"/>
                  <a:pt x="0" y="23156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rgbClr val="92D05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GLA</a:t>
            </a:r>
            <a:endParaRPr kumimoji="1" lang="zh-CN" altLang="en-US" sz="1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49EAF435-DFC3-C4D7-91E5-0E24BF5710FC}"/>
                  </a:ext>
                </a:extLst>
              </p:cNvPr>
              <p:cNvSpPr txBox="1"/>
              <p:nvPr/>
            </p:nvSpPr>
            <p:spPr>
              <a:xfrm>
                <a:off x="4491450" y="2798735"/>
                <a:ext cx="951738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49EAF435-DFC3-C4D7-91E5-0E24BF571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450" y="2798735"/>
                <a:ext cx="951738" cy="276999"/>
              </a:xfrm>
              <a:prstGeom prst="rect">
                <a:avLst/>
              </a:prstGeom>
              <a:blipFill>
                <a:blip r:embed="rId42"/>
                <a:stretch>
                  <a:fillRect r="-5263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8DAAA778-969E-D5F2-E800-FE243C1AD54D}"/>
                  </a:ext>
                </a:extLst>
              </p:cNvPr>
              <p:cNvSpPr txBox="1"/>
              <p:nvPr/>
            </p:nvSpPr>
            <p:spPr>
              <a:xfrm>
                <a:off x="9007634" y="3859090"/>
                <a:ext cx="951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8DAAA778-969E-D5F2-E800-FE243C1AD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634" y="3859090"/>
                <a:ext cx="951738" cy="276999"/>
              </a:xfrm>
              <a:prstGeom prst="rect">
                <a:avLst/>
              </a:prstGeom>
              <a:blipFill>
                <a:blip r:embed="rId4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椭圆 275">
                <a:extLst>
                  <a:ext uri="{FF2B5EF4-FFF2-40B4-BE49-F238E27FC236}">
                    <a16:creationId xmlns:a16="http://schemas.microsoft.com/office/drawing/2014/main" id="{6D5ED0A3-5590-9BC3-854D-4D850D79E9D9}"/>
                  </a:ext>
                </a:extLst>
              </p:cNvPr>
              <p:cNvSpPr/>
              <p:nvPr/>
            </p:nvSpPr>
            <p:spPr>
              <a:xfrm>
                <a:off x="5314359" y="2008208"/>
                <a:ext cx="373303" cy="19564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6" name="椭圆 275">
                <a:extLst>
                  <a:ext uri="{FF2B5EF4-FFF2-40B4-BE49-F238E27FC236}">
                    <a16:creationId xmlns:a16="http://schemas.microsoft.com/office/drawing/2014/main" id="{6D5ED0A3-5590-9BC3-854D-4D850D79E9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59" y="2008208"/>
                <a:ext cx="373303" cy="195640"/>
              </a:xfrm>
              <a:prstGeom prst="ellipse">
                <a:avLst/>
              </a:prstGeom>
              <a:blipFill>
                <a:blip r:embed="rId44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7" name="文本框 276">
            <a:extLst>
              <a:ext uri="{FF2B5EF4-FFF2-40B4-BE49-F238E27FC236}">
                <a16:creationId xmlns:a16="http://schemas.microsoft.com/office/drawing/2014/main" id="{1156FCB9-479C-B38E-CE09-B81A8250A711}"/>
              </a:ext>
            </a:extLst>
          </p:cNvPr>
          <p:cNvSpPr txBox="1"/>
          <p:nvPr/>
        </p:nvSpPr>
        <p:spPr>
          <a:xfrm>
            <a:off x="4922687" y="2449088"/>
            <a:ext cx="115664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LayerNorm</a:t>
            </a:r>
            <a:endParaRPr kumimoji="1" lang="zh-CN" altLang="en-US" sz="1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4" name="直线箭头连接符 283">
            <a:extLst>
              <a:ext uri="{FF2B5EF4-FFF2-40B4-BE49-F238E27FC236}">
                <a16:creationId xmlns:a16="http://schemas.microsoft.com/office/drawing/2014/main" id="{0BFC06E7-11D8-694E-7477-F7279F5EDAE9}"/>
              </a:ext>
            </a:extLst>
          </p:cNvPr>
          <p:cNvCxnSpPr>
            <a:cxnSpLocks/>
            <a:stCxn id="277" idx="0"/>
            <a:endCxn id="276" idx="4"/>
          </p:cNvCxnSpPr>
          <p:nvPr/>
        </p:nvCxnSpPr>
        <p:spPr>
          <a:xfrm flipV="1">
            <a:off x="5501011" y="2203848"/>
            <a:ext cx="0" cy="2452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肘形连接符 318">
            <a:extLst>
              <a:ext uri="{FF2B5EF4-FFF2-40B4-BE49-F238E27FC236}">
                <a16:creationId xmlns:a16="http://schemas.microsoft.com/office/drawing/2014/main" id="{63436630-7C08-7075-78E9-32ECFD21BFE6}"/>
              </a:ext>
            </a:extLst>
          </p:cNvPr>
          <p:cNvCxnSpPr>
            <a:cxnSpLocks/>
            <a:stCxn id="162" idx="0"/>
            <a:endCxn id="161" idx="6"/>
          </p:cNvCxnSpPr>
          <p:nvPr/>
        </p:nvCxnSpPr>
        <p:spPr>
          <a:xfrm rot="16200000" flipV="1">
            <a:off x="5900233" y="1137846"/>
            <a:ext cx="173501" cy="59864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300E6714-3AB4-7BFB-B491-AD9464467B8D}"/>
                  </a:ext>
                </a:extLst>
              </p:cNvPr>
              <p:cNvSpPr txBox="1"/>
              <p:nvPr/>
            </p:nvSpPr>
            <p:spPr>
              <a:xfrm>
                <a:off x="4452894" y="2251059"/>
                <a:ext cx="84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,4,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,512]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300E6714-3AB4-7BFB-B491-AD946446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894" y="2251059"/>
                <a:ext cx="849097" cy="276999"/>
              </a:xfrm>
              <a:prstGeom prst="rect">
                <a:avLst/>
              </a:prstGeom>
              <a:blipFill>
                <a:blip r:embed="rId45"/>
                <a:stretch>
                  <a:fillRect r="-13235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2D313115-8DA1-1DB3-FAB6-A29414B73541}"/>
                  </a:ext>
                </a:extLst>
              </p:cNvPr>
              <p:cNvSpPr txBox="1"/>
              <p:nvPr/>
            </p:nvSpPr>
            <p:spPr>
              <a:xfrm>
                <a:off x="4429003" y="1936540"/>
                <a:ext cx="84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,4,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,512]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2D313115-8DA1-1DB3-FAB6-A29414B73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003" y="1936540"/>
                <a:ext cx="849097" cy="276999"/>
              </a:xfrm>
              <a:prstGeom prst="rect">
                <a:avLst/>
              </a:prstGeom>
              <a:blipFill>
                <a:blip r:embed="rId46"/>
                <a:stretch>
                  <a:fillRect r="-13235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C9003C55-0C3B-B11C-DFF8-F1E8027630C5}"/>
                  </a:ext>
                </a:extLst>
              </p:cNvPr>
              <p:cNvSpPr txBox="1"/>
              <p:nvPr/>
            </p:nvSpPr>
            <p:spPr>
              <a:xfrm>
                <a:off x="8121030" y="3001129"/>
                <a:ext cx="951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C9003C55-0C3B-B11C-DFF8-F1E80276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030" y="3001129"/>
                <a:ext cx="951738" cy="276999"/>
              </a:xfrm>
              <a:prstGeom prst="rect">
                <a:avLst/>
              </a:prstGeom>
              <a:blipFill>
                <a:blip r:embed="rId4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3CD2B5DD-B40D-A87B-0EA0-855F8B8645A1}"/>
                  </a:ext>
                </a:extLst>
              </p:cNvPr>
              <p:cNvSpPr txBox="1"/>
              <p:nvPr/>
            </p:nvSpPr>
            <p:spPr>
              <a:xfrm rot="20563075">
                <a:off x="5010158" y="1538146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3CD2B5DD-B40D-A87B-0EA0-855F8B864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63075">
                <a:off x="5010158" y="1538146"/>
                <a:ext cx="951738" cy="52322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A7C7C8E1-5813-ABBE-9124-CC1E5F060119}"/>
                  </a:ext>
                </a:extLst>
              </p:cNvPr>
              <p:cNvSpPr txBox="1"/>
              <p:nvPr/>
            </p:nvSpPr>
            <p:spPr>
              <a:xfrm>
                <a:off x="4435793" y="1626510"/>
                <a:ext cx="84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A7C7C8E1-5813-ABBE-9124-CC1E5F060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3" y="1626510"/>
                <a:ext cx="849097" cy="276999"/>
              </a:xfrm>
              <a:prstGeom prst="rect">
                <a:avLst/>
              </a:prstGeom>
              <a:blipFill>
                <a:blip r:embed="rId49"/>
                <a:stretch>
                  <a:fillRect r="-5882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47AF522F-9708-168B-324F-2BA1A464AE1C}"/>
                  </a:ext>
                </a:extLst>
              </p:cNvPr>
              <p:cNvSpPr/>
              <p:nvPr/>
            </p:nvSpPr>
            <p:spPr>
              <a:xfrm>
                <a:off x="5121724" y="554392"/>
                <a:ext cx="75857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47AF522F-9708-168B-324F-2BA1A464AE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724" y="554392"/>
                <a:ext cx="758572" cy="369332"/>
              </a:xfrm>
              <a:prstGeom prst="rect">
                <a:avLst/>
              </a:prstGeom>
              <a:blipFill>
                <a:blip r:embed="rId50"/>
                <a:stretch>
                  <a:fillRect b="-6452"/>
                </a:stretch>
              </a:blipFill>
              <a:ln w="952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EA814801-E548-E709-E3FD-0C53458B6807}"/>
                  </a:ext>
                </a:extLst>
              </p:cNvPr>
              <p:cNvSpPr txBox="1"/>
              <p:nvPr/>
            </p:nvSpPr>
            <p:spPr>
              <a:xfrm>
                <a:off x="4862875" y="278163"/>
                <a:ext cx="13507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 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EA814801-E548-E709-E3FD-0C53458B6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875" y="278163"/>
                <a:ext cx="1350796" cy="276999"/>
              </a:xfrm>
              <a:prstGeom prst="rect">
                <a:avLst/>
              </a:prstGeom>
              <a:blipFill>
                <a:blip r:embed="rId5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矩形 233">
            <a:extLst>
              <a:ext uri="{FF2B5EF4-FFF2-40B4-BE49-F238E27FC236}">
                <a16:creationId xmlns:a16="http://schemas.microsoft.com/office/drawing/2014/main" id="{8E67AB39-1163-81D8-B4B5-BBBA99DB91E4}"/>
              </a:ext>
            </a:extLst>
          </p:cNvPr>
          <p:cNvSpPr/>
          <p:nvPr/>
        </p:nvSpPr>
        <p:spPr>
          <a:xfrm>
            <a:off x="2354759" y="436135"/>
            <a:ext cx="526577" cy="222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4202BD80-AFD3-2031-C943-86FCCD0E3903}"/>
              </a:ext>
            </a:extLst>
          </p:cNvPr>
          <p:cNvSpPr txBox="1"/>
          <p:nvPr/>
        </p:nvSpPr>
        <p:spPr>
          <a:xfrm>
            <a:off x="3046071" y="409065"/>
            <a:ext cx="13507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kumimoji="1" lang="zh-CN" alt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(activation)</a:t>
            </a:r>
            <a:endParaRPr kumimoji="1" lang="zh-CN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9573A45F-CD13-F3C8-09E2-9AA663676734}"/>
              </a:ext>
            </a:extLst>
          </p:cNvPr>
          <p:cNvSpPr/>
          <p:nvPr/>
        </p:nvSpPr>
        <p:spPr>
          <a:xfrm>
            <a:off x="2354759" y="780652"/>
            <a:ext cx="526577" cy="222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E6444D72-3087-43AB-B88F-6EF912CBD4D1}"/>
              </a:ext>
            </a:extLst>
          </p:cNvPr>
          <p:cNvSpPr txBox="1"/>
          <p:nvPr/>
        </p:nvSpPr>
        <p:spPr>
          <a:xfrm>
            <a:off x="3046071" y="753582"/>
            <a:ext cx="17584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Learnable</a:t>
            </a:r>
            <a:r>
              <a:rPr kumimoji="1" lang="zh-CN" alt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endParaRPr kumimoji="1" lang="zh-CN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550AB717-6C1B-1D03-1CCA-5660216A35D9}"/>
                  </a:ext>
                </a:extLst>
              </p:cNvPr>
              <p:cNvSpPr/>
              <p:nvPr/>
            </p:nvSpPr>
            <p:spPr>
              <a:xfrm>
                <a:off x="1970582" y="999659"/>
                <a:ext cx="1294931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𝒐𝒑𝒆𝒓𝒂𝒕𝒐𝒓𝒔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550AB717-6C1B-1D03-1CCA-5660216A35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582" y="999659"/>
                <a:ext cx="1294931" cy="369332"/>
              </a:xfrm>
              <a:prstGeom prst="ellipse">
                <a:avLst/>
              </a:prstGeom>
              <a:blipFill>
                <a:blip r:embed="rId5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椭圆 238">
            <a:extLst>
              <a:ext uri="{FF2B5EF4-FFF2-40B4-BE49-F238E27FC236}">
                <a16:creationId xmlns:a16="http://schemas.microsoft.com/office/drawing/2014/main" id="{44474E5A-E67D-36C5-89A2-FA6E7EEBE3F6}"/>
              </a:ext>
            </a:extLst>
          </p:cNvPr>
          <p:cNvSpPr/>
          <p:nvPr/>
        </p:nvSpPr>
        <p:spPr>
          <a:xfrm>
            <a:off x="2236609" y="1871677"/>
            <a:ext cx="762877" cy="197971"/>
          </a:xfrm>
          <a:custGeom>
            <a:avLst/>
            <a:gdLst>
              <a:gd name="connsiteX0" fmla="*/ 0 w 762877"/>
              <a:gd name="connsiteY0" fmla="*/ 98986 h 197971"/>
              <a:gd name="connsiteX1" fmla="*/ 381439 w 762877"/>
              <a:gd name="connsiteY1" fmla="*/ 0 h 197971"/>
              <a:gd name="connsiteX2" fmla="*/ 762878 w 762877"/>
              <a:gd name="connsiteY2" fmla="*/ 98986 h 197971"/>
              <a:gd name="connsiteX3" fmla="*/ 381439 w 762877"/>
              <a:gd name="connsiteY3" fmla="*/ 197972 h 197971"/>
              <a:gd name="connsiteX4" fmla="*/ 0 w 762877"/>
              <a:gd name="connsiteY4" fmla="*/ 98986 h 1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877" h="197971" fill="none" extrusionOk="0">
                <a:moveTo>
                  <a:pt x="0" y="98986"/>
                </a:moveTo>
                <a:cubicBezTo>
                  <a:pt x="11864" y="33042"/>
                  <a:pt x="205928" y="2320"/>
                  <a:pt x="381439" y="0"/>
                </a:cubicBezTo>
                <a:cubicBezTo>
                  <a:pt x="598437" y="10829"/>
                  <a:pt x="748607" y="44011"/>
                  <a:pt x="762878" y="98986"/>
                </a:cubicBezTo>
                <a:cubicBezTo>
                  <a:pt x="792166" y="157901"/>
                  <a:pt x="568455" y="187180"/>
                  <a:pt x="381439" y="197972"/>
                </a:cubicBezTo>
                <a:cubicBezTo>
                  <a:pt x="159513" y="201333"/>
                  <a:pt x="1078" y="152193"/>
                  <a:pt x="0" y="98986"/>
                </a:cubicBezTo>
                <a:close/>
              </a:path>
              <a:path w="762877" h="197971" stroke="0" extrusionOk="0">
                <a:moveTo>
                  <a:pt x="0" y="98986"/>
                </a:moveTo>
                <a:cubicBezTo>
                  <a:pt x="-8218" y="58736"/>
                  <a:pt x="159707" y="-4571"/>
                  <a:pt x="381439" y="0"/>
                </a:cubicBezTo>
                <a:cubicBezTo>
                  <a:pt x="604732" y="-1865"/>
                  <a:pt x="760235" y="49131"/>
                  <a:pt x="762878" y="98986"/>
                </a:cubicBezTo>
                <a:cubicBezTo>
                  <a:pt x="741865" y="160677"/>
                  <a:pt x="575743" y="217316"/>
                  <a:pt x="381439" y="197972"/>
                </a:cubicBezTo>
                <a:cubicBezTo>
                  <a:pt x="182629" y="190301"/>
                  <a:pt x="-10819" y="156136"/>
                  <a:pt x="0" y="989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92D05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0D35C75C-A92E-CD30-22EF-28847F23A282}"/>
              </a:ext>
            </a:extLst>
          </p:cNvPr>
          <p:cNvSpPr txBox="1"/>
          <p:nvPr/>
        </p:nvSpPr>
        <p:spPr>
          <a:xfrm>
            <a:off x="3046071" y="1832163"/>
            <a:ext cx="17584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triton</a:t>
            </a:r>
            <a:r>
              <a:rPr kumimoji="1" lang="zh-CN" alt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endParaRPr kumimoji="1" lang="zh-CN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16707DB0-4AC8-669A-116F-F5172677E6A8}"/>
                  </a:ext>
                </a:extLst>
              </p:cNvPr>
              <p:cNvSpPr txBox="1"/>
              <p:nvPr/>
            </p:nvSpPr>
            <p:spPr>
              <a:xfrm rot="20563075">
                <a:off x="2142178" y="1170331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16707DB0-4AC8-669A-116F-F5172677E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63075">
                <a:off x="2142178" y="1170331"/>
                <a:ext cx="951738" cy="52322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" name="文本框 252">
            <a:extLst>
              <a:ext uri="{FF2B5EF4-FFF2-40B4-BE49-F238E27FC236}">
                <a16:creationId xmlns:a16="http://schemas.microsoft.com/office/drawing/2014/main" id="{7A371DDA-E465-2B1E-8B2D-9ECD8E806CBA}"/>
              </a:ext>
            </a:extLst>
          </p:cNvPr>
          <p:cNvSpPr txBox="1"/>
          <p:nvPr/>
        </p:nvSpPr>
        <p:spPr>
          <a:xfrm>
            <a:off x="3046071" y="1293442"/>
            <a:ext cx="17584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kumimoji="1" lang="zh-CN" alt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splitting</a:t>
            </a:r>
            <a:endParaRPr kumimoji="1" lang="zh-CN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326362B0-CCBD-86AE-9A02-1613D03FE72B}"/>
                  </a:ext>
                </a:extLst>
              </p:cNvPr>
              <p:cNvSpPr txBox="1"/>
              <p:nvPr/>
            </p:nvSpPr>
            <p:spPr>
              <a:xfrm rot="20563075">
                <a:off x="2142178" y="1432186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326362B0-CCBD-86AE-9A02-1613D03FE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63075">
                <a:off x="2142178" y="1432186"/>
                <a:ext cx="951738" cy="523220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文本框 338">
            <a:extLst>
              <a:ext uri="{FF2B5EF4-FFF2-40B4-BE49-F238E27FC236}">
                <a16:creationId xmlns:a16="http://schemas.microsoft.com/office/drawing/2014/main" id="{8B3A46AF-9D32-46CF-7E48-402EE199B993}"/>
              </a:ext>
            </a:extLst>
          </p:cNvPr>
          <p:cNvSpPr txBox="1"/>
          <p:nvPr/>
        </p:nvSpPr>
        <p:spPr>
          <a:xfrm>
            <a:off x="3046071" y="1555297"/>
            <a:ext cx="17584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kumimoji="1" lang="zh-CN" alt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merging</a:t>
            </a:r>
            <a:endParaRPr kumimoji="1" lang="zh-CN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3D2C2C1-FD93-74DD-FEA8-5D8B1E08DEE7}"/>
                  </a:ext>
                </a:extLst>
              </p:cNvPr>
              <p:cNvSpPr txBox="1"/>
              <p:nvPr/>
            </p:nvSpPr>
            <p:spPr>
              <a:xfrm>
                <a:off x="7673786" y="3642491"/>
                <a:ext cx="9459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,4,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,256]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3D2C2C1-FD93-74DD-FEA8-5D8B1E08D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786" y="3642491"/>
                <a:ext cx="945922" cy="276999"/>
              </a:xfrm>
              <a:prstGeom prst="rect">
                <a:avLst/>
              </a:prstGeom>
              <a:blipFill>
                <a:blip r:embed="rId55"/>
                <a:stretch>
                  <a:fillRect r="-2667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98E45D9-1629-D240-85EE-2D7B02DBB2C5}"/>
                  </a:ext>
                </a:extLst>
              </p:cNvPr>
              <p:cNvSpPr txBox="1"/>
              <p:nvPr/>
            </p:nvSpPr>
            <p:spPr>
              <a:xfrm>
                <a:off x="3287919" y="3007599"/>
                <a:ext cx="232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kumimoji="1" lang="zh-CN" altLang="en-US" b="1" i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98E45D9-1629-D240-85EE-2D7B02DBB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919" y="3007599"/>
                <a:ext cx="232436" cy="276999"/>
              </a:xfrm>
              <a:prstGeom prst="rect">
                <a:avLst/>
              </a:prstGeom>
              <a:blipFill>
                <a:blip r:embed="rId56"/>
                <a:stretch>
                  <a:fillRect l="-26316" r="-31579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50B857-DC39-E43E-9B16-52FB4BCABB5B}"/>
                  </a:ext>
                </a:extLst>
              </p:cNvPr>
              <p:cNvSpPr txBox="1"/>
              <p:nvPr/>
            </p:nvSpPr>
            <p:spPr>
              <a:xfrm>
                <a:off x="4233974" y="3624294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b="1" i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50B857-DC39-E43E-9B16-52FB4BCAB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974" y="3624294"/>
                <a:ext cx="240450" cy="276999"/>
              </a:xfrm>
              <a:prstGeom prst="rect">
                <a:avLst/>
              </a:prstGeom>
              <a:blipFill>
                <a:blip r:embed="rId57"/>
                <a:stretch>
                  <a:fillRect l="-20000" r="-200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5EBCD08-EEA9-6FD0-214A-12A14E6EBB96}"/>
                  </a:ext>
                </a:extLst>
              </p:cNvPr>
              <p:cNvSpPr txBox="1"/>
              <p:nvPr/>
            </p:nvSpPr>
            <p:spPr>
              <a:xfrm>
                <a:off x="5200618" y="3639164"/>
                <a:ext cx="214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kumimoji="1" lang="zh-CN" altLang="en-US" b="1" i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5EBCD08-EEA9-6FD0-214A-12A14E6EB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618" y="3639164"/>
                <a:ext cx="214098" cy="276999"/>
              </a:xfrm>
              <a:prstGeom prst="rect">
                <a:avLst/>
              </a:prstGeom>
              <a:blipFill>
                <a:blip r:embed="rId58"/>
                <a:stretch>
                  <a:fillRect l="-22222" r="-22222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48BAFE-43E1-1272-C83E-311F998A034A}"/>
                  </a:ext>
                </a:extLst>
              </p:cNvPr>
              <p:cNvSpPr txBox="1"/>
              <p:nvPr/>
            </p:nvSpPr>
            <p:spPr>
              <a:xfrm>
                <a:off x="6270063" y="3074133"/>
                <a:ext cx="218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kumimoji="1" lang="zh-CN" altLang="en-US" b="1" i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48BAFE-43E1-1272-C83E-311F998A0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063" y="3074133"/>
                <a:ext cx="218521" cy="276999"/>
              </a:xfrm>
              <a:prstGeom prst="rect">
                <a:avLst/>
              </a:prstGeom>
              <a:blipFill>
                <a:blip r:embed="rId59"/>
                <a:stretch>
                  <a:fillRect l="-16667" r="-22222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9288E1F-3773-400B-5F56-49658E913E25}"/>
                  </a:ext>
                </a:extLst>
              </p:cNvPr>
              <p:cNvSpPr txBox="1"/>
              <p:nvPr/>
            </p:nvSpPr>
            <p:spPr>
              <a:xfrm>
                <a:off x="5559166" y="2233933"/>
                <a:ext cx="2324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zh-CN" altLang="en-US" b="1" i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9288E1F-3773-400B-5F56-49658E913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166" y="2233933"/>
                <a:ext cx="232435" cy="276999"/>
              </a:xfrm>
              <a:prstGeom prst="rect">
                <a:avLst/>
              </a:prstGeom>
              <a:blipFill>
                <a:blip r:embed="rId60"/>
                <a:stretch>
                  <a:fillRect l="-20000" r="-1500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51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36334D-D384-26A6-9518-0DC8E18970F1}"/>
                  </a:ext>
                </a:extLst>
              </p:cNvPr>
              <p:cNvSpPr/>
              <p:nvPr/>
            </p:nvSpPr>
            <p:spPr>
              <a:xfrm>
                <a:off x="557349" y="3770811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𝑄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36334D-D384-26A6-9518-0DC8E1897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49" y="3770811"/>
                <a:ext cx="748937" cy="2203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0B5C8C-754F-69FE-4FCE-61EE481386E1}"/>
                  </a:ext>
                </a:extLst>
              </p:cNvPr>
              <p:cNvSpPr/>
              <p:nvPr/>
            </p:nvSpPr>
            <p:spPr>
              <a:xfrm>
                <a:off x="1441269" y="2680062"/>
                <a:ext cx="2203269" cy="7489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𝐾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0B5C8C-754F-69FE-4FCE-61EE48138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269" y="2680062"/>
                <a:ext cx="2203269" cy="748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422D613-3FD1-AF52-F9B1-45137F45E113}"/>
                  </a:ext>
                </a:extLst>
              </p:cNvPr>
              <p:cNvSpPr/>
              <p:nvPr/>
            </p:nvSpPr>
            <p:spPr>
              <a:xfrm>
                <a:off x="3836126" y="1225731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𝑉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422D613-3FD1-AF52-F9B1-45137F45E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126" y="1225731"/>
                <a:ext cx="748937" cy="22032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A9C206C-A365-D1C5-2565-A0D9CAA9899E}"/>
                  </a:ext>
                </a:extLst>
              </p:cNvPr>
              <p:cNvSpPr/>
              <p:nvPr/>
            </p:nvSpPr>
            <p:spPr>
              <a:xfrm>
                <a:off x="3836126" y="3770810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𝑂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A9C206C-A365-D1C5-2565-A0D9CAA98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126" y="3770810"/>
                <a:ext cx="748937" cy="22032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9613F77D-43D6-0C2B-FEA4-29E77A6E1A77}"/>
              </a:ext>
            </a:extLst>
          </p:cNvPr>
          <p:cNvSpPr/>
          <p:nvPr/>
        </p:nvSpPr>
        <p:spPr>
          <a:xfrm>
            <a:off x="2129247" y="2680062"/>
            <a:ext cx="169817" cy="748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EF1BEB8-5CE1-E39B-F3AD-BE9D7E146055}"/>
              </a:ext>
            </a:extLst>
          </p:cNvPr>
          <p:cNvSpPr/>
          <p:nvPr/>
        </p:nvSpPr>
        <p:spPr>
          <a:xfrm>
            <a:off x="3836126" y="1899251"/>
            <a:ext cx="748937" cy="1698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A298FF5-D7A8-7E85-83D5-04F6C623FE32}"/>
                  </a:ext>
                </a:extLst>
              </p:cNvPr>
              <p:cNvSpPr txBox="1"/>
              <p:nvPr/>
            </p:nvSpPr>
            <p:spPr>
              <a:xfrm>
                <a:off x="2051955" y="2310730"/>
                <a:ext cx="461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A298FF5-D7A8-7E85-83D5-04F6C623F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955" y="2310730"/>
                <a:ext cx="461554" cy="369332"/>
              </a:xfrm>
              <a:prstGeom prst="rect">
                <a:avLst/>
              </a:prstGeom>
              <a:blipFill>
                <a:blip r:embed="rId6"/>
                <a:stretch>
                  <a:fillRect r="-2703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9A2D018-E5B3-745C-12A4-337EFCCC52CB}"/>
                  </a:ext>
                </a:extLst>
              </p:cNvPr>
              <p:cNvSpPr txBox="1"/>
              <p:nvPr/>
            </p:nvSpPr>
            <p:spPr>
              <a:xfrm>
                <a:off x="3461657" y="1764657"/>
                <a:ext cx="461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9A2D018-E5B3-745C-12A4-337EFCCC5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657" y="1764657"/>
                <a:ext cx="461554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80B0AF29-8AC0-37BA-6D22-E46C86A3437C}"/>
              </a:ext>
            </a:extLst>
          </p:cNvPr>
          <p:cNvSpPr/>
          <p:nvPr/>
        </p:nvSpPr>
        <p:spPr>
          <a:xfrm>
            <a:off x="557348" y="5260758"/>
            <a:ext cx="748937" cy="1698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348E3E3-26A9-2156-8E49-50FAC649CBA3}"/>
                  </a:ext>
                </a:extLst>
              </p:cNvPr>
              <p:cNvSpPr txBox="1"/>
              <p:nvPr/>
            </p:nvSpPr>
            <p:spPr>
              <a:xfrm>
                <a:off x="169816" y="5117455"/>
                <a:ext cx="461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348E3E3-26A9-2156-8E49-50FAC649C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16" y="5117455"/>
                <a:ext cx="461554" cy="369332"/>
              </a:xfrm>
              <a:prstGeom prst="rect">
                <a:avLst/>
              </a:prstGeom>
              <a:blipFill>
                <a:blip r:embed="rId8"/>
                <a:stretch>
                  <a:fillRect r="-2703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DF691CE-0B5F-51C4-E628-26345BB52116}"/>
                  </a:ext>
                </a:extLst>
              </p:cNvPr>
              <p:cNvSpPr txBox="1"/>
              <p:nvPr/>
            </p:nvSpPr>
            <p:spPr>
              <a:xfrm>
                <a:off x="10463347" y="2309835"/>
                <a:ext cx="461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DF691CE-0B5F-51C4-E628-26345BB52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3347" y="2309835"/>
                <a:ext cx="461554" cy="369332"/>
              </a:xfrm>
              <a:prstGeom prst="rect">
                <a:avLst/>
              </a:prstGeom>
              <a:blipFill>
                <a:blip r:embed="rId9"/>
                <a:stretch>
                  <a:fillRect r="-2632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764AA410-DF38-B4F3-1AE0-3134786A3039}"/>
              </a:ext>
            </a:extLst>
          </p:cNvPr>
          <p:cNvSpPr/>
          <p:nvPr/>
        </p:nvSpPr>
        <p:spPr>
          <a:xfrm>
            <a:off x="10319657" y="2662532"/>
            <a:ext cx="748937" cy="1698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B57AF90-EC28-B331-3811-E14D83C2D0C6}"/>
              </a:ext>
            </a:extLst>
          </p:cNvPr>
          <p:cNvSpPr/>
          <p:nvPr/>
        </p:nvSpPr>
        <p:spPr>
          <a:xfrm>
            <a:off x="9997441" y="2993456"/>
            <a:ext cx="169817" cy="748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CFF896B-4C3B-27C0-E344-6C5C2CF3E3E8}"/>
                  </a:ext>
                </a:extLst>
              </p:cNvPr>
              <p:cNvSpPr/>
              <p:nvPr/>
            </p:nvSpPr>
            <p:spPr>
              <a:xfrm>
                <a:off x="10319656" y="2993456"/>
                <a:ext cx="748937" cy="74893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zh-CN" altLang="en-US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CFF896B-4C3B-27C0-E344-6C5C2CF3E3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9656" y="2993456"/>
                <a:ext cx="748937" cy="7489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07FE843-B492-E66F-06A9-DA2856D3E6C1}"/>
                  </a:ext>
                </a:extLst>
              </p:cNvPr>
              <p:cNvSpPr txBox="1"/>
              <p:nvPr/>
            </p:nvSpPr>
            <p:spPr>
              <a:xfrm>
                <a:off x="9644747" y="3183259"/>
                <a:ext cx="461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07FE843-B492-E66F-06A9-DA2856D3E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4747" y="3183259"/>
                <a:ext cx="461554" cy="369332"/>
              </a:xfrm>
              <a:prstGeom prst="rect">
                <a:avLst/>
              </a:prstGeom>
              <a:blipFill>
                <a:blip r:embed="rId11"/>
                <a:stretch>
                  <a:fillRect r="-270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C27CBBF-4B23-7C60-012D-25F0119F35AB}"/>
                  </a:ext>
                </a:extLst>
              </p:cNvPr>
              <p:cNvSpPr/>
              <p:nvPr/>
            </p:nvSpPr>
            <p:spPr>
              <a:xfrm>
                <a:off x="8571417" y="2993456"/>
                <a:ext cx="748937" cy="74893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C27CBBF-4B23-7C60-012D-25F0119F35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417" y="2993456"/>
                <a:ext cx="748937" cy="74893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5902FB2-3A15-FE5C-0EA1-BA7FA8493466}"/>
                  </a:ext>
                </a:extLst>
              </p:cNvPr>
              <p:cNvSpPr/>
              <p:nvPr/>
            </p:nvSpPr>
            <p:spPr>
              <a:xfrm>
                <a:off x="7660283" y="2993456"/>
                <a:ext cx="748937" cy="7489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𝑔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5902FB2-3A15-FE5C-0EA1-BA7FA8493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283" y="2993456"/>
                <a:ext cx="748937" cy="74893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527022D-A830-FFD7-5173-AB87D66CCBD2}"/>
                  </a:ext>
                </a:extLst>
              </p:cNvPr>
              <p:cNvSpPr txBox="1"/>
              <p:nvPr/>
            </p:nvSpPr>
            <p:spPr>
              <a:xfrm>
                <a:off x="8263354" y="3183259"/>
                <a:ext cx="461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527022D-A830-FFD7-5173-AB87D66CC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354" y="3183259"/>
                <a:ext cx="46155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488FAEE-CA1B-B2B7-8ECD-9806F0C6FEB9}"/>
                  </a:ext>
                </a:extLst>
              </p:cNvPr>
              <p:cNvSpPr txBox="1"/>
              <p:nvPr/>
            </p:nvSpPr>
            <p:spPr>
              <a:xfrm>
                <a:off x="9335596" y="3183259"/>
                <a:ext cx="461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488FAEE-CA1B-B2B7-8ECD-9806F0C6F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96" y="3183259"/>
                <a:ext cx="46155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B68AE24E-B825-8889-B5EB-2E6E6013BD5D}"/>
              </a:ext>
            </a:extLst>
          </p:cNvPr>
          <p:cNvSpPr/>
          <p:nvPr/>
        </p:nvSpPr>
        <p:spPr>
          <a:xfrm>
            <a:off x="6360530" y="3283017"/>
            <a:ext cx="748937" cy="169817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3503A02-B243-C908-3412-8EDC88A8E147}"/>
                  </a:ext>
                </a:extLst>
              </p:cNvPr>
              <p:cNvSpPr txBox="1"/>
              <p:nvPr/>
            </p:nvSpPr>
            <p:spPr>
              <a:xfrm>
                <a:off x="6496597" y="2855988"/>
                <a:ext cx="461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3503A02-B243-C908-3412-8EDC88A8E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597" y="2855988"/>
                <a:ext cx="461554" cy="369332"/>
              </a:xfrm>
              <a:prstGeom prst="rect">
                <a:avLst/>
              </a:prstGeom>
              <a:blipFill>
                <a:blip r:embed="rId16"/>
                <a:stretch>
                  <a:fillRect r="-2703"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312FC32-ADB8-1474-4F26-9F47377E0524}"/>
                  </a:ext>
                </a:extLst>
              </p:cNvPr>
              <p:cNvSpPr txBox="1"/>
              <p:nvPr/>
            </p:nvSpPr>
            <p:spPr>
              <a:xfrm>
                <a:off x="7067010" y="3183259"/>
                <a:ext cx="461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312FC32-ADB8-1474-4F26-9F47377E0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010" y="3183259"/>
                <a:ext cx="46155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双中括号 26">
            <a:extLst>
              <a:ext uri="{FF2B5EF4-FFF2-40B4-BE49-F238E27FC236}">
                <a16:creationId xmlns:a16="http://schemas.microsoft.com/office/drawing/2014/main" id="{4943CC6A-2EB3-0729-5C38-582C7DFC36D7}"/>
              </a:ext>
            </a:extLst>
          </p:cNvPr>
          <p:cNvSpPr/>
          <p:nvPr/>
        </p:nvSpPr>
        <p:spPr>
          <a:xfrm>
            <a:off x="7520943" y="2429580"/>
            <a:ext cx="3861160" cy="1466612"/>
          </a:xfrm>
          <a:prstGeom prst="bracketPair">
            <a:avLst>
              <a:gd name="adj" fmla="val 849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FC989D1-6446-8FF0-A9F0-863EDC95FE08}"/>
              </a:ext>
            </a:extLst>
          </p:cNvPr>
          <p:cNvSpPr/>
          <p:nvPr/>
        </p:nvSpPr>
        <p:spPr>
          <a:xfrm>
            <a:off x="5131529" y="3283017"/>
            <a:ext cx="748937" cy="169817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E2A9B37-957B-7212-8680-F7AB603E39F0}"/>
                  </a:ext>
                </a:extLst>
              </p:cNvPr>
              <p:cNvSpPr txBox="1"/>
              <p:nvPr/>
            </p:nvSpPr>
            <p:spPr>
              <a:xfrm>
                <a:off x="5252361" y="2855988"/>
                <a:ext cx="461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E2A9B37-957B-7212-8680-F7AB603E3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361" y="2855988"/>
                <a:ext cx="461554" cy="369332"/>
              </a:xfrm>
              <a:prstGeom prst="rect">
                <a:avLst/>
              </a:prstGeom>
              <a:blipFill>
                <a:blip r:embed="rId18"/>
                <a:stretch>
                  <a:fillRect r="-2703"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62403DE-A227-FE15-9355-43797A2BB5BF}"/>
                  </a:ext>
                </a:extLst>
              </p:cNvPr>
              <p:cNvSpPr txBox="1"/>
              <p:nvPr/>
            </p:nvSpPr>
            <p:spPr>
              <a:xfrm>
                <a:off x="5869581" y="3183259"/>
                <a:ext cx="461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62403DE-A227-FE15-9355-43797A2BB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581" y="3183259"/>
                <a:ext cx="46155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2DA6319B-B7FA-549F-AA21-61518BCB8F26}"/>
              </a:ext>
            </a:extLst>
          </p:cNvPr>
          <p:cNvSpPr txBox="1"/>
          <p:nvPr/>
        </p:nvSpPr>
        <p:spPr>
          <a:xfrm>
            <a:off x="6958151" y="1612259"/>
            <a:ext cx="3021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依赖于输入对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RNN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的历史状态进行衰减，这里和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mamba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很类似，通过一个双层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DNN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学习得到。</a:t>
            </a:r>
          </a:p>
        </p:txBody>
      </p: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1F0030D2-7D57-5192-E7A2-06AADDE7B320}"/>
              </a:ext>
            </a:extLst>
          </p:cNvPr>
          <p:cNvCxnSpPr>
            <a:stCxn id="35" idx="2"/>
            <a:endCxn id="20" idx="0"/>
          </p:cNvCxnSpPr>
          <p:nvPr/>
        </p:nvCxnSpPr>
        <p:spPr>
          <a:xfrm rot="5400000">
            <a:off x="7884486" y="2408856"/>
            <a:ext cx="734866" cy="434334"/>
          </a:xfrm>
          <a:prstGeom prst="curved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5F538FA-8CF4-749E-0323-8CD3FFB1484A}"/>
                  </a:ext>
                </a:extLst>
              </p:cNvPr>
              <p:cNvSpPr txBox="1"/>
              <p:nvPr/>
            </p:nvSpPr>
            <p:spPr>
              <a:xfrm>
                <a:off x="6183086" y="4101792"/>
                <a:ext cx="196813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这个图里面</a:t>
                </a: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plot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的是向量形式的单个</a:t>
                </a: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query/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key/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value</a:t>
                </a:r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进行计算的过程，这里的 </a:t>
                </a:r>
                <a14:m>
                  <m:oMath xmlns:m="http://schemas.openxmlformats.org/officeDocument/2006/math">
                    <m:r>
                      <a:rPr kumimoji="1" lang="zh-CN" altLang="en-US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∗</m:t>
                    </m:r>
                  </m:oMath>
                </a14:m>
                <a:r>
                  <a:rPr kumimoji="1"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的数据并行化之后都是矩阵乘。</a:t>
                </a: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5F538FA-8CF4-749E-0323-8CD3FFB14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086" y="4101792"/>
                <a:ext cx="1968137" cy="1015663"/>
              </a:xfrm>
              <a:prstGeom prst="rect">
                <a:avLst/>
              </a:prstGeom>
              <a:blipFill>
                <a:blip r:embed="rId20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47EFDB5D-A7B4-DCDE-6DEB-E09290ED0E54}"/>
              </a:ext>
            </a:extLst>
          </p:cNvPr>
          <p:cNvCxnSpPr>
            <a:cxnSpLocks/>
            <a:stCxn id="38" idx="1"/>
            <a:endCxn id="26" idx="2"/>
          </p:cNvCxnSpPr>
          <p:nvPr/>
        </p:nvCxnSpPr>
        <p:spPr>
          <a:xfrm rot="10800000" flipH="1">
            <a:off x="6183085" y="3552592"/>
            <a:ext cx="1114701" cy="1057033"/>
          </a:xfrm>
          <a:prstGeom prst="curvedConnector4">
            <a:avLst>
              <a:gd name="adj1" fmla="val -20508"/>
              <a:gd name="adj2" fmla="val 7402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3072DB1A-9063-6E3C-D5A9-ECE0F1F959E5}"/>
              </a:ext>
            </a:extLst>
          </p:cNvPr>
          <p:cNvCxnSpPr>
            <a:cxnSpLocks/>
            <a:stCxn id="38" idx="3"/>
            <a:endCxn id="21" idx="2"/>
          </p:cNvCxnSpPr>
          <p:nvPr/>
        </p:nvCxnSpPr>
        <p:spPr>
          <a:xfrm flipV="1">
            <a:off x="8151223" y="3552591"/>
            <a:ext cx="342908" cy="1057033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DCF104F7-83D5-9FDB-DE19-DBC42EC5E2AB}"/>
              </a:ext>
            </a:extLst>
          </p:cNvPr>
          <p:cNvSpPr/>
          <p:nvPr/>
        </p:nvSpPr>
        <p:spPr>
          <a:xfrm>
            <a:off x="3836125" y="5260757"/>
            <a:ext cx="748937" cy="169817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53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4629E08-05DF-D80D-B24D-0709C9C40EF2}"/>
                  </a:ext>
                </a:extLst>
              </p:cNvPr>
              <p:cNvSpPr txBox="1"/>
              <p:nvPr/>
            </p:nvSpPr>
            <p:spPr>
              <a:xfrm>
                <a:off x="1957184" y="2569604"/>
                <a:ext cx="42736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𝑞𝑘</m:t>
                          </m:r>
                        </m:sub>
                      </m:sSub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4629E08-05DF-D80D-B24D-0709C9C40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184" y="2569604"/>
                <a:ext cx="427361" cy="298415"/>
              </a:xfrm>
              <a:prstGeom prst="rect">
                <a:avLst/>
              </a:prstGeom>
              <a:blipFill>
                <a:blip r:embed="rId2"/>
                <a:stretch>
                  <a:fillRect l="-11765" r="-588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2DE380CC-1387-C998-A609-D222CD878C55}"/>
              </a:ext>
            </a:extLst>
          </p:cNvPr>
          <p:cNvSpPr/>
          <p:nvPr/>
        </p:nvSpPr>
        <p:spPr>
          <a:xfrm>
            <a:off x="2372303" y="2511379"/>
            <a:ext cx="3526847" cy="1244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8802C6-8F1A-3102-C4E2-ACA69481BAD0}"/>
              </a:ext>
            </a:extLst>
          </p:cNvPr>
          <p:cNvSpPr/>
          <p:nvPr/>
        </p:nvSpPr>
        <p:spPr>
          <a:xfrm>
            <a:off x="2372303" y="2511379"/>
            <a:ext cx="194733" cy="465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C2267AED-4F8E-62F8-2942-C00E1946E621}"/>
              </a:ext>
            </a:extLst>
          </p:cNvPr>
          <p:cNvCxnSpPr>
            <a:cxnSpLocks/>
          </p:cNvCxnSpPr>
          <p:nvPr/>
        </p:nvCxnSpPr>
        <p:spPr>
          <a:xfrm flipH="1">
            <a:off x="2372303" y="3902413"/>
            <a:ext cx="3526847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FABED62-1CEC-8D0B-5690-8AA507CCB44F}"/>
                  </a:ext>
                </a:extLst>
              </p:cNvPr>
              <p:cNvSpPr txBox="1"/>
              <p:nvPr/>
            </p:nvSpPr>
            <p:spPr>
              <a:xfrm>
                <a:off x="3375028" y="3902413"/>
                <a:ext cx="1543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FABED62-1CEC-8D0B-5690-8AA507CCB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028" y="3902413"/>
                <a:ext cx="15430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C638755-BDC7-8956-5E0F-FCA5929CCC60}"/>
                  </a:ext>
                </a:extLst>
              </p:cNvPr>
              <p:cNvSpPr txBox="1"/>
              <p:nvPr/>
            </p:nvSpPr>
            <p:spPr>
              <a:xfrm>
                <a:off x="4146550" y="2977045"/>
                <a:ext cx="218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C638755-BDC7-8956-5E0F-FCA5929CC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550" y="2977045"/>
                <a:ext cx="218521" cy="276999"/>
              </a:xfrm>
              <a:prstGeom prst="rect">
                <a:avLst/>
              </a:prstGeom>
              <a:blipFill>
                <a:blip r:embed="rId4"/>
                <a:stretch>
                  <a:fillRect l="-22222" r="-16667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34E1011-9B58-B2FB-6A0F-87CF1574A3F5}"/>
                  </a:ext>
                </a:extLst>
              </p:cNvPr>
              <p:cNvSpPr txBox="1"/>
              <p:nvPr/>
            </p:nvSpPr>
            <p:spPr>
              <a:xfrm>
                <a:off x="2319586" y="2236595"/>
                <a:ext cx="357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𝐵𝑇</m:t>
                      </m:r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34E1011-9B58-B2FB-6A0F-87CF1574A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586" y="2236595"/>
                <a:ext cx="357727" cy="276999"/>
              </a:xfrm>
              <a:prstGeom prst="rect">
                <a:avLst/>
              </a:prstGeom>
              <a:blipFill>
                <a:blip r:embed="rId5"/>
                <a:stretch>
                  <a:fillRect l="-10345" r="-13793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52B9C064-6A46-5EBE-899A-0A4A1F426E70}"/>
              </a:ext>
            </a:extLst>
          </p:cNvPr>
          <p:cNvSpPr/>
          <p:nvPr/>
        </p:nvSpPr>
        <p:spPr>
          <a:xfrm>
            <a:off x="6381220" y="2510111"/>
            <a:ext cx="622198" cy="148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E2D02665-80C6-C72D-75A9-3147E10EE435}"/>
              </a:ext>
            </a:extLst>
          </p:cNvPr>
          <p:cNvCxnSpPr>
            <a:cxnSpLocks/>
          </p:cNvCxnSpPr>
          <p:nvPr/>
        </p:nvCxnSpPr>
        <p:spPr>
          <a:xfrm flipH="1">
            <a:off x="6381220" y="2378607"/>
            <a:ext cx="667280" cy="0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E554648-522D-777D-5555-4B5E79B5BEE8}"/>
              </a:ext>
            </a:extLst>
          </p:cNvPr>
          <p:cNvSpPr txBox="1"/>
          <p:nvPr/>
        </p:nvSpPr>
        <p:spPr>
          <a:xfrm>
            <a:off x="5928773" y="1974302"/>
            <a:ext cx="177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kumimoji="1" lang="zh-CN" altLang="en-US" sz="16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内部的循环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457DA00-2B8E-6002-BD72-3189BBD26447}"/>
                  </a:ext>
                </a:extLst>
              </p:cNvPr>
              <p:cNvSpPr txBox="1"/>
              <p:nvPr/>
            </p:nvSpPr>
            <p:spPr>
              <a:xfrm>
                <a:off x="6539170" y="4010676"/>
                <a:ext cx="3189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457DA00-2B8E-6002-BD72-3189BBD26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170" y="4010676"/>
                <a:ext cx="318998" cy="276999"/>
              </a:xfrm>
              <a:prstGeom prst="rect">
                <a:avLst/>
              </a:prstGeom>
              <a:blipFill>
                <a:blip r:embed="rId6"/>
                <a:stretch>
                  <a:fillRect l="-16000" r="-160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70BA3E9-E3FB-FBB5-F066-AE4A3FF02B00}"/>
                  </a:ext>
                </a:extLst>
              </p:cNvPr>
              <p:cNvSpPr txBox="1"/>
              <p:nvPr/>
            </p:nvSpPr>
            <p:spPr>
              <a:xfrm>
                <a:off x="6062222" y="3071093"/>
                <a:ext cx="3189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70BA3E9-E3FB-FBB5-F066-AE4A3FF02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222" y="3071093"/>
                <a:ext cx="318998" cy="276999"/>
              </a:xfrm>
              <a:prstGeom prst="rect">
                <a:avLst/>
              </a:prstGeom>
              <a:blipFill>
                <a:blip r:embed="rId7"/>
                <a:stretch>
                  <a:fillRect l="-15385" r="-11538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61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4629E08-05DF-D80D-B24D-0709C9C40EF2}"/>
                  </a:ext>
                </a:extLst>
              </p:cNvPr>
              <p:cNvSpPr txBox="1"/>
              <p:nvPr/>
            </p:nvSpPr>
            <p:spPr>
              <a:xfrm>
                <a:off x="1957184" y="2569604"/>
                <a:ext cx="42736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𝑞𝑘</m:t>
                          </m:r>
                        </m:sub>
                      </m:sSub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4629E08-05DF-D80D-B24D-0709C9C40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184" y="2569604"/>
                <a:ext cx="427361" cy="298415"/>
              </a:xfrm>
              <a:prstGeom prst="rect">
                <a:avLst/>
              </a:prstGeom>
              <a:blipFill>
                <a:blip r:embed="rId2"/>
                <a:stretch>
                  <a:fillRect l="-11765" r="-588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2DE380CC-1387-C998-A609-D222CD878C55}"/>
              </a:ext>
            </a:extLst>
          </p:cNvPr>
          <p:cNvSpPr/>
          <p:nvPr/>
        </p:nvSpPr>
        <p:spPr>
          <a:xfrm>
            <a:off x="2372303" y="2511379"/>
            <a:ext cx="3526847" cy="1244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8802C6-8F1A-3102-C4E2-ACA69481BAD0}"/>
              </a:ext>
            </a:extLst>
          </p:cNvPr>
          <p:cNvSpPr/>
          <p:nvPr/>
        </p:nvSpPr>
        <p:spPr>
          <a:xfrm>
            <a:off x="3183470" y="2511379"/>
            <a:ext cx="51855" cy="465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C2267AED-4F8E-62F8-2942-C00E1946E621}"/>
              </a:ext>
            </a:extLst>
          </p:cNvPr>
          <p:cNvCxnSpPr>
            <a:cxnSpLocks/>
          </p:cNvCxnSpPr>
          <p:nvPr/>
        </p:nvCxnSpPr>
        <p:spPr>
          <a:xfrm flipH="1">
            <a:off x="2372303" y="3902413"/>
            <a:ext cx="3526847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FABED62-1CEC-8D0B-5690-8AA507CCB44F}"/>
                  </a:ext>
                </a:extLst>
              </p:cNvPr>
              <p:cNvSpPr txBox="1"/>
              <p:nvPr/>
            </p:nvSpPr>
            <p:spPr>
              <a:xfrm>
                <a:off x="3375028" y="3902413"/>
                <a:ext cx="1543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FABED62-1CEC-8D0B-5690-8AA507CCB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028" y="3902413"/>
                <a:ext cx="15430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C638755-BDC7-8956-5E0F-FCA5929CCC60}"/>
                  </a:ext>
                </a:extLst>
              </p:cNvPr>
              <p:cNvSpPr txBox="1"/>
              <p:nvPr/>
            </p:nvSpPr>
            <p:spPr>
              <a:xfrm>
                <a:off x="4146550" y="2977045"/>
                <a:ext cx="218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C638755-BDC7-8956-5E0F-FCA5929CC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550" y="2977045"/>
                <a:ext cx="218521" cy="276999"/>
              </a:xfrm>
              <a:prstGeom prst="rect">
                <a:avLst/>
              </a:prstGeom>
              <a:blipFill>
                <a:blip r:embed="rId4"/>
                <a:stretch>
                  <a:fillRect l="-22222" r="-16667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34E1011-9B58-B2FB-6A0F-87CF1574A3F5}"/>
                  </a:ext>
                </a:extLst>
              </p:cNvPr>
              <p:cNvSpPr txBox="1"/>
              <p:nvPr/>
            </p:nvSpPr>
            <p:spPr>
              <a:xfrm>
                <a:off x="3106604" y="2041465"/>
                <a:ext cx="9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34E1011-9B58-B2FB-6A0F-87CF1574A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604" y="2041465"/>
                <a:ext cx="915572" cy="276999"/>
              </a:xfrm>
              <a:prstGeom prst="rect">
                <a:avLst/>
              </a:prstGeom>
              <a:blipFill>
                <a:blip r:embed="rId5"/>
                <a:stretch>
                  <a:fillRect l="-5479" r="-5479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A2C45A5F-ED7D-F7FD-9273-6B83E9E7A0C2}"/>
              </a:ext>
            </a:extLst>
          </p:cNvPr>
          <p:cNvSpPr/>
          <p:nvPr/>
        </p:nvSpPr>
        <p:spPr>
          <a:xfrm>
            <a:off x="3645155" y="2511378"/>
            <a:ext cx="45719" cy="465666"/>
          </a:xfrm>
          <a:prstGeom prst="rect">
            <a:avLst/>
          </a:prstGeom>
          <a:solidFill>
            <a:schemeClr val="accent6">
              <a:lumMod val="75000"/>
              <a:alpha val="29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37DCE6B-B054-5AB8-81C6-6ED93413DC76}"/>
              </a:ext>
            </a:extLst>
          </p:cNvPr>
          <p:cNvGrpSpPr/>
          <p:nvPr/>
        </p:nvGrpSpPr>
        <p:grpSpPr>
          <a:xfrm>
            <a:off x="2589265" y="1456311"/>
            <a:ext cx="2157498" cy="465666"/>
            <a:chOff x="2560587" y="1136021"/>
            <a:chExt cx="2157498" cy="46566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DE1F039-B085-245E-79E2-CA0704561F06}"/>
                </a:ext>
              </a:extLst>
            </p:cNvPr>
            <p:cNvSpPr/>
            <p:nvPr/>
          </p:nvSpPr>
          <p:spPr>
            <a:xfrm>
              <a:off x="2560587" y="1136021"/>
              <a:ext cx="194733" cy="465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4FEF0E6-B6E0-946C-ACE1-89DF812BEF94}"/>
                </a:ext>
              </a:extLst>
            </p:cNvPr>
            <p:cNvSpPr/>
            <p:nvPr/>
          </p:nvSpPr>
          <p:spPr>
            <a:xfrm>
              <a:off x="3416194" y="1136021"/>
              <a:ext cx="194733" cy="465666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97537CE-2521-1FC6-4F3D-7DC37BBD4B32}"/>
                </a:ext>
              </a:extLst>
            </p:cNvPr>
            <p:cNvSpPr txBox="1"/>
            <p:nvPr/>
          </p:nvSpPr>
          <p:spPr>
            <a:xfrm>
              <a:off x="2705830" y="1199577"/>
              <a:ext cx="768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decay</a:t>
              </a:r>
              <a:endPara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F49BD66-C6B3-0589-03C1-DD43C0DD8F8C}"/>
                </a:ext>
              </a:extLst>
            </p:cNvPr>
            <p:cNvSpPr txBox="1"/>
            <p:nvPr/>
          </p:nvSpPr>
          <p:spPr>
            <a:xfrm>
              <a:off x="3564390" y="1199577"/>
              <a:ext cx="1153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last_decay</a:t>
              </a:r>
              <a:endPara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172339A2-2132-CA3E-0602-7AF3BE278469}"/>
              </a:ext>
            </a:extLst>
          </p:cNvPr>
          <p:cNvCxnSpPr>
            <a:cxnSpLocks/>
          </p:cNvCxnSpPr>
          <p:nvPr/>
        </p:nvCxnSpPr>
        <p:spPr>
          <a:xfrm flipH="1">
            <a:off x="3180295" y="2375165"/>
            <a:ext cx="51248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F200504B-681C-2F11-C813-F3370FB7E068}"/>
              </a:ext>
            </a:extLst>
          </p:cNvPr>
          <p:cNvCxnSpPr>
            <a:cxnSpLocks/>
          </p:cNvCxnSpPr>
          <p:nvPr/>
        </p:nvCxnSpPr>
        <p:spPr>
          <a:xfrm>
            <a:off x="3692780" y="2375165"/>
            <a:ext cx="0" cy="1380505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C23DDF4-FCC7-052E-8CA9-5EE3CF9C2F25}"/>
              </a:ext>
            </a:extLst>
          </p:cNvPr>
          <p:cNvCxnSpPr>
            <a:cxnSpLocks/>
          </p:cNvCxnSpPr>
          <p:nvPr/>
        </p:nvCxnSpPr>
        <p:spPr>
          <a:xfrm>
            <a:off x="3183725" y="2375165"/>
            <a:ext cx="0" cy="1380505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16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36334D-D384-26A6-9518-0DC8E18970F1}"/>
                  </a:ext>
                </a:extLst>
              </p:cNvPr>
              <p:cNvSpPr/>
              <p:nvPr/>
            </p:nvSpPr>
            <p:spPr>
              <a:xfrm>
                <a:off x="2665549" y="3660745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𝑄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36334D-D384-26A6-9518-0DC8E1897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549" y="3660745"/>
                <a:ext cx="748937" cy="2203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0B5C8C-754F-69FE-4FCE-61EE481386E1}"/>
                  </a:ext>
                </a:extLst>
              </p:cNvPr>
              <p:cNvSpPr/>
              <p:nvPr/>
            </p:nvSpPr>
            <p:spPr>
              <a:xfrm>
                <a:off x="3549469" y="2569996"/>
                <a:ext cx="2203269" cy="7489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𝐾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0B5C8C-754F-69FE-4FCE-61EE48138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469" y="2569996"/>
                <a:ext cx="2203269" cy="748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422D613-3FD1-AF52-F9B1-45137F45E113}"/>
                  </a:ext>
                </a:extLst>
              </p:cNvPr>
              <p:cNvSpPr/>
              <p:nvPr/>
            </p:nvSpPr>
            <p:spPr>
              <a:xfrm>
                <a:off x="5944326" y="1115665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𝑉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422D613-3FD1-AF52-F9B1-45137F45E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326" y="1115665"/>
                <a:ext cx="748937" cy="22032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A9C206C-A365-D1C5-2565-A0D9CAA9899E}"/>
                  </a:ext>
                </a:extLst>
              </p:cNvPr>
              <p:cNvSpPr/>
              <p:nvPr/>
            </p:nvSpPr>
            <p:spPr>
              <a:xfrm>
                <a:off x="6914848" y="1115665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𝑂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A9C206C-A365-D1C5-2565-A0D9CAA98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848" y="1115665"/>
                <a:ext cx="748937" cy="22032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80B0AF29-8AC0-37BA-6D22-E46C86A3437C}"/>
              </a:ext>
            </a:extLst>
          </p:cNvPr>
          <p:cNvSpPr/>
          <p:nvPr/>
        </p:nvSpPr>
        <p:spPr>
          <a:xfrm>
            <a:off x="2665549" y="3897813"/>
            <a:ext cx="348584" cy="157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12FFB80-BCAD-D7F2-54F8-9AFEC1A86F13}"/>
                  </a:ext>
                </a:extLst>
              </p:cNvPr>
              <p:cNvSpPr/>
              <p:nvPr/>
            </p:nvSpPr>
            <p:spPr>
              <a:xfrm>
                <a:off x="3549469" y="1714862"/>
                <a:ext cx="2203269" cy="7489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𝑔𝐾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12FFB80-BCAD-D7F2-54F8-9AFEC1A86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469" y="1714862"/>
                <a:ext cx="2203269" cy="7489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41AF0F93-F85F-8920-8806-109688A4C831}"/>
              </a:ext>
            </a:extLst>
          </p:cNvPr>
          <p:cNvSpPr/>
          <p:nvPr/>
        </p:nvSpPr>
        <p:spPr>
          <a:xfrm rot="16200000">
            <a:off x="3740815" y="2665427"/>
            <a:ext cx="348584" cy="157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D2FA3DA-5359-1BA4-E136-EA43A1228053}"/>
              </a:ext>
            </a:extLst>
          </p:cNvPr>
          <p:cNvCxnSpPr>
            <a:cxnSpLocks/>
          </p:cNvCxnSpPr>
          <p:nvPr/>
        </p:nvCxnSpPr>
        <p:spPr>
          <a:xfrm>
            <a:off x="3993969" y="1722175"/>
            <a:ext cx="0" cy="1592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3BABB3E0-726A-84FE-C67C-6B73AD616347}"/>
              </a:ext>
            </a:extLst>
          </p:cNvPr>
          <p:cNvSpPr/>
          <p:nvPr/>
        </p:nvSpPr>
        <p:spPr>
          <a:xfrm>
            <a:off x="5944326" y="1473201"/>
            <a:ext cx="348584" cy="157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60CAF57-C7C8-5A33-9558-7DCAECE6BAE6}"/>
              </a:ext>
            </a:extLst>
          </p:cNvPr>
          <p:cNvSpPr/>
          <p:nvPr/>
        </p:nvSpPr>
        <p:spPr>
          <a:xfrm>
            <a:off x="6914848" y="1473201"/>
            <a:ext cx="348584" cy="1577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F749060-2AF5-15E7-5616-013818E12131}"/>
                  </a:ext>
                </a:extLst>
              </p:cNvPr>
              <p:cNvSpPr txBox="1"/>
              <p:nvPr/>
            </p:nvSpPr>
            <p:spPr>
              <a:xfrm>
                <a:off x="1744133" y="3853563"/>
                <a:ext cx="812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F749060-2AF5-15E7-5616-013818E12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133" y="3853563"/>
                <a:ext cx="812594" cy="246221"/>
              </a:xfrm>
              <a:prstGeom prst="rect">
                <a:avLst/>
              </a:prstGeom>
              <a:blipFill>
                <a:blip r:embed="rId7"/>
                <a:stretch>
                  <a:fillRect l="-6154" r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D2B1B73-3BEC-358E-782C-2D0A18F1B9DB}"/>
                  </a:ext>
                </a:extLst>
              </p:cNvPr>
              <p:cNvSpPr txBox="1"/>
              <p:nvPr/>
            </p:nvSpPr>
            <p:spPr>
              <a:xfrm>
                <a:off x="3657601" y="3000245"/>
                <a:ext cx="812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D2B1B73-3BEC-358E-782C-2D0A18F1B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1" y="3000245"/>
                <a:ext cx="812594" cy="246221"/>
              </a:xfrm>
              <a:prstGeom prst="rect">
                <a:avLst/>
              </a:prstGeom>
              <a:blipFill>
                <a:blip r:embed="rId8"/>
                <a:stretch>
                  <a:fillRect l="-6250" r="-625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061E51C-9819-8E9B-0AFC-659FF8D98F40}"/>
                  </a:ext>
                </a:extLst>
              </p:cNvPr>
              <p:cNvSpPr txBox="1"/>
              <p:nvPr/>
            </p:nvSpPr>
            <p:spPr>
              <a:xfrm>
                <a:off x="3295270" y="1526235"/>
                <a:ext cx="246221" cy="926738"/>
              </a:xfrm>
              <a:prstGeom prst="rect">
                <a:avLst/>
              </a:prstGeom>
              <a:noFill/>
            </p:spPr>
            <p:txBody>
              <a:bodyPr vert="vert270"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𝐵𝐾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061E51C-9819-8E9B-0AFC-659FF8D98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270" y="1526235"/>
                <a:ext cx="246221" cy="926738"/>
              </a:xfrm>
              <a:prstGeom prst="rect">
                <a:avLst/>
              </a:prstGeom>
              <a:blipFill>
                <a:blip r:embed="rId9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9F81F4A-6DFB-D5A3-EC7D-126E9AEFFE7A}"/>
                  </a:ext>
                </a:extLst>
              </p:cNvPr>
              <p:cNvSpPr txBox="1"/>
              <p:nvPr/>
            </p:nvSpPr>
            <p:spPr>
              <a:xfrm>
                <a:off x="5114077" y="1466966"/>
                <a:ext cx="812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9F81F4A-6DFB-D5A3-EC7D-126E9AEFF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077" y="1466966"/>
                <a:ext cx="812594" cy="246221"/>
              </a:xfrm>
              <a:prstGeom prst="rect">
                <a:avLst/>
              </a:prstGeom>
              <a:blipFill>
                <a:blip r:embed="rId10"/>
                <a:stretch>
                  <a:fillRect l="-4615" r="-4615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41ACB3B-161B-DF63-F960-50872F54F721}"/>
                  </a:ext>
                </a:extLst>
              </p:cNvPr>
              <p:cNvSpPr txBox="1"/>
              <p:nvPr/>
            </p:nvSpPr>
            <p:spPr>
              <a:xfrm>
                <a:off x="5877364" y="860977"/>
                <a:ext cx="887264" cy="246221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𝐵𝑉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41ACB3B-161B-DF63-F960-50872F54F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364" y="860977"/>
                <a:ext cx="887264" cy="246221"/>
              </a:xfrm>
              <a:prstGeom prst="rect">
                <a:avLst/>
              </a:prstGeom>
              <a:blipFill>
                <a:blip r:embed="rId11"/>
                <a:stretch>
                  <a:fillRect r="-1408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4FDB6FE7-5F44-34CC-E090-ABD875E79B78}"/>
              </a:ext>
            </a:extLst>
          </p:cNvPr>
          <p:cNvCxnSpPr>
            <a:cxnSpLocks/>
          </p:cNvCxnSpPr>
          <p:nvPr/>
        </p:nvCxnSpPr>
        <p:spPr>
          <a:xfrm>
            <a:off x="3527758" y="1424631"/>
            <a:ext cx="22032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E5A3C49-3C47-737C-2697-A500E2FE1132}"/>
              </a:ext>
            </a:extLst>
          </p:cNvPr>
          <p:cNvSpPr txBox="1"/>
          <p:nvPr/>
        </p:nvSpPr>
        <p:spPr>
          <a:xfrm>
            <a:off x="2934524" y="1023186"/>
            <a:ext cx="2818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Kernel</a:t>
            </a:r>
            <a:r>
              <a:rPr kumimoji="1" lang="zh-CN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内在序列长度方向循环</a:t>
            </a: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0BE56D83-4CAA-D504-0D4C-2FEF6ACF3AB3}"/>
              </a:ext>
            </a:extLst>
          </p:cNvPr>
          <p:cNvCxnSpPr>
            <a:cxnSpLocks/>
          </p:cNvCxnSpPr>
          <p:nvPr/>
        </p:nvCxnSpPr>
        <p:spPr>
          <a:xfrm>
            <a:off x="2571127" y="3660745"/>
            <a:ext cx="0" cy="2203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530525AE-D85C-E0B2-13B1-543A39CDED17}"/>
              </a:ext>
            </a:extLst>
          </p:cNvPr>
          <p:cNvCxnSpPr>
            <a:cxnSpLocks/>
          </p:cNvCxnSpPr>
          <p:nvPr/>
        </p:nvCxnSpPr>
        <p:spPr>
          <a:xfrm>
            <a:off x="7761194" y="1111310"/>
            <a:ext cx="0" cy="2203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E396AE15-7061-F056-089D-EDFFFD8EA06F}"/>
              </a:ext>
            </a:extLst>
          </p:cNvPr>
          <p:cNvCxnSpPr>
            <a:cxnSpLocks/>
          </p:cNvCxnSpPr>
          <p:nvPr/>
        </p:nvCxnSpPr>
        <p:spPr>
          <a:xfrm>
            <a:off x="3236003" y="1726981"/>
            <a:ext cx="0" cy="33897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6A497373-B138-0CC3-A163-28C2F8241B22}"/>
              </a:ext>
            </a:extLst>
          </p:cNvPr>
          <p:cNvCxnSpPr>
            <a:cxnSpLocks/>
          </p:cNvCxnSpPr>
          <p:nvPr/>
        </p:nvCxnSpPr>
        <p:spPr>
          <a:xfrm>
            <a:off x="5952793" y="852510"/>
            <a:ext cx="357059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227742CC-175B-7F7C-9578-77E61FF19F05}"/>
              </a:ext>
            </a:extLst>
          </p:cNvPr>
          <p:cNvSpPr txBox="1"/>
          <p:nvPr/>
        </p:nvSpPr>
        <p:spPr>
          <a:xfrm>
            <a:off x="5579530" y="537802"/>
            <a:ext cx="1477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i="1" dirty="0">
                <a:solidFill>
                  <a:srgbClr val="00B0F0"/>
                </a:solidFill>
              </a:rPr>
              <a:t>Launch</a:t>
            </a:r>
            <a:r>
              <a:rPr kumimoji="1" lang="zh-CN" altLang="en-US" sz="1600" b="1" i="1" dirty="0">
                <a:solidFill>
                  <a:srgbClr val="00B0F0"/>
                </a:solidFill>
              </a:rPr>
              <a:t> </a:t>
            </a:r>
            <a:r>
              <a:rPr kumimoji="1" lang="en-US" altLang="zh-CN" sz="1600" b="1" i="1" dirty="0">
                <a:solidFill>
                  <a:srgbClr val="00B0F0"/>
                </a:solidFill>
              </a:rPr>
              <a:t>dim1</a:t>
            </a:r>
            <a:endParaRPr kumimoji="1" lang="zh-CN" altLang="en-US" sz="1600" b="1" i="1" dirty="0">
              <a:solidFill>
                <a:srgbClr val="00B0F0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2D9C235-9E6B-F424-0CC1-44A0E23A2DB3}"/>
              </a:ext>
            </a:extLst>
          </p:cNvPr>
          <p:cNvSpPr txBox="1"/>
          <p:nvPr/>
        </p:nvSpPr>
        <p:spPr>
          <a:xfrm>
            <a:off x="2798689" y="1391459"/>
            <a:ext cx="430887" cy="15530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kumimoji="1" lang="en-US" altLang="zh-CN" sz="1600" b="1" i="1" dirty="0">
                <a:solidFill>
                  <a:srgbClr val="00B0F0"/>
                </a:solidFill>
              </a:rPr>
              <a:t>Launch</a:t>
            </a:r>
            <a:r>
              <a:rPr kumimoji="1" lang="zh-CN" altLang="en-US" sz="1600" b="1" i="1" dirty="0">
                <a:solidFill>
                  <a:srgbClr val="00B0F0"/>
                </a:solidFill>
              </a:rPr>
              <a:t> </a:t>
            </a:r>
            <a:r>
              <a:rPr kumimoji="1" lang="en-US" altLang="zh-CN" sz="1600" b="1" i="1" dirty="0">
                <a:solidFill>
                  <a:srgbClr val="00B0F0"/>
                </a:solidFill>
              </a:rPr>
              <a:t>dim2</a:t>
            </a:r>
            <a:endParaRPr kumimoji="1" lang="zh-CN" altLang="en-US" sz="1600" b="1" i="1" dirty="0">
              <a:solidFill>
                <a:srgbClr val="00B0F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18349E-A153-D251-8DC0-B63DCBC6F26A}"/>
              </a:ext>
            </a:extLst>
          </p:cNvPr>
          <p:cNvSpPr/>
          <p:nvPr/>
        </p:nvSpPr>
        <p:spPr>
          <a:xfrm rot="16200000">
            <a:off x="3740815" y="1813251"/>
            <a:ext cx="348584" cy="157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63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36334D-D384-26A6-9518-0DC8E18970F1}"/>
                  </a:ext>
                </a:extLst>
              </p:cNvPr>
              <p:cNvSpPr/>
              <p:nvPr/>
            </p:nvSpPr>
            <p:spPr>
              <a:xfrm>
                <a:off x="2665549" y="3660745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𝑄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36334D-D384-26A6-9518-0DC8E1897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549" y="3660745"/>
                <a:ext cx="748937" cy="2203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0B5C8C-754F-69FE-4FCE-61EE481386E1}"/>
                  </a:ext>
                </a:extLst>
              </p:cNvPr>
              <p:cNvSpPr/>
              <p:nvPr/>
            </p:nvSpPr>
            <p:spPr>
              <a:xfrm>
                <a:off x="3549469" y="2569996"/>
                <a:ext cx="2203269" cy="7489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𝐾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0B5C8C-754F-69FE-4FCE-61EE48138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469" y="2569996"/>
                <a:ext cx="2203269" cy="748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80B0AF29-8AC0-37BA-6D22-E46C86A3437C}"/>
              </a:ext>
            </a:extLst>
          </p:cNvPr>
          <p:cNvSpPr/>
          <p:nvPr/>
        </p:nvSpPr>
        <p:spPr>
          <a:xfrm>
            <a:off x="2665549" y="3897813"/>
            <a:ext cx="348584" cy="157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12FFB80-BCAD-D7F2-54F8-9AFEC1A86F13}"/>
                  </a:ext>
                </a:extLst>
              </p:cNvPr>
              <p:cNvSpPr/>
              <p:nvPr/>
            </p:nvSpPr>
            <p:spPr>
              <a:xfrm>
                <a:off x="3549469" y="1714862"/>
                <a:ext cx="2203269" cy="7489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𝑔𝐾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12FFB80-BCAD-D7F2-54F8-9AFEC1A86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469" y="1714862"/>
                <a:ext cx="2203269" cy="748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41AF0F93-F85F-8920-8806-109688A4C831}"/>
              </a:ext>
            </a:extLst>
          </p:cNvPr>
          <p:cNvSpPr/>
          <p:nvPr/>
        </p:nvSpPr>
        <p:spPr>
          <a:xfrm rot="16200000">
            <a:off x="3740815" y="2665427"/>
            <a:ext cx="348584" cy="157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EDD01E8-A8D3-5472-7131-C9A4D6ACF316}"/>
              </a:ext>
            </a:extLst>
          </p:cNvPr>
          <p:cNvSpPr/>
          <p:nvPr/>
        </p:nvSpPr>
        <p:spPr>
          <a:xfrm rot="16200000">
            <a:off x="3740815" y="1817607"/>
            <a:ext cx="348584" cy="157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D2FA3DA-5359-1BA4-E136-EA43A1228053}"/>
              </a:ext>
            </a:extLst>
          </p:cNvPr>
          <p:cNvCxnSpPr>
            <a:cxnSpLocks/>
          </p:cNvCxnSpPr>
          <p:nvPr/>
        </p:nvCxnSpPr>
        <p:spPr>
          <a:xfrm>
            <a:off x="3993969" y="1722175"/>
            <a:ext cx="0" cy="1592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F749060-2AF5-15E7-5616-013818E12131}"/>
                  </a:ext>
                </a:extLst>
              </p:cNvPr>
              <p:cNvSpPr txBox="1"/>
              <p:nvPr/>
            </p:nvSpPr>
            <p:spPr>
              <a:xfrm>
                <a:off x="1744133" y="3853563"/>
                <a:ext cx="812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F749060-2AF5-15E7-5616-013818E12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133" y="3853563"/>
                <a:ext cx="812594" cy="246221"/>
              </a:xfrm>
              <a:prstGeom prst="rect">
                <a:avLst/>
              </a:prstGeom>
              <a:blipFill>
                <a:blip r:embed="rId5"/>
                <a:stretch>
                  <a:fillRect l="-6154" r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D2B1B73-3BEC-358E-782C-2D0A18F1B9DB}"/>
                  </a:ext>
                </a:extLst>
              </p:cNvPr>
              <p:cNvSpPr txBox="1"/>
              <p:nvPr/>
            </p:nvSpPr>
            <p:spPr>
              <a:xfrm>
                <a:off x="3657601" y="3000245"/>
                <a:ext cx="812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D2B1B73-3BEC-358E-782C-2D0A18F1B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1" y="3000245"/>
                <a:ext cx="812594" cy="246221"/>
              </a:xfrm>
              <a:prstGeom prst="rect">
                <a:avLst/>
              </a:prstGeom>
              <a:blipFill>
                <a:blip r:embed="rId6"/>
                <a:stretch>
                  <a:fillRect l="-6250" r="-625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061E51C-9819-8E9B-0AFC-659FF8D98F40}"/>
                  </a:ext>
                </a:extLst>
              </p:cNvPr>
              <p:cNvSpPr txBox="1"/>
              <p:nvPr/>
            </p:nvSpPr>
            <p:spPr>
              <a:xfrm>
                <a:off x="3295270" y="1526235"/>
                <a:ext cx="246221" cy="926738"/>
              </a:xfrm>
              <a:prstGeom prst="rect">
                <a:avLst/>
              </a:prstGeom>
              <a:noFill/>
            </p:spPr>
            <p:txBody>
              <a:bodyPr vert="vert270"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𝐵𝐾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061E51C-9819-8E9B-0AFC-659FF8D98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270" y="1526235"/>
                <a:ext cx="246221" cy="926738"/>
              </a:xfrm>
              <a:prstGeom prst="rect">
                <a:avLst/>
              </a:prstGeom>
              <a:blipFill>
                <a:blip r:embed="rId7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9F81F4A-6DFB-D5A3-EC7D-126E9AEFFE7A}"/>
                  </a:ext>
                </a:extLst>
              </p:cNvPr>
              <p:cNvSpPr txBox="1"/>
              <p:nvPr/>
            </p:nvSpPr>
            <p:spPr>
              <a:xfrm>
                <a:off x="5114077" y="1466966"/>
                <a:ext cx="812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9F81F4A-6DFB-D5A3-EC7D-126E9AEFF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077" y="1466966"/>
                <a:ext cx="812594" cy="246221"/>
              </a:xfrm>
              <a:prstGeom prst="rect">
                <a:avLst/>
              </a:prstGeom>
              <a:blipFill>
                <a:blip r:embed="rId8"/>
                <a:stretch>
                  <a:fillRect l="-4615" r="-4615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4FDB6FE7-5F44-34CC-E090-ABD875E79B78}"/>
              </a:ext>
            </a:extLst>
          </p:cNvPr>
          <p:cNvCxnSpPr>
            <a:cxnSpLocks/>
          </p:cNvCxnSpPr>
          <p:nvPr/>
        </p:nvCxnSpPr>
        <p:spPr>
          <a:xfrm>
            <a:off x="3527758" y="1424631"/>
            <a:ext cx="2203269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E5A3C49-3C47-737C-2697-A500E2FE1132}"/>
              </a:ext>
            </a:extLst>
          </p:cNvPr>
          <p:cNvSpPr txBox="1"/>
          <p:nvPr/>
        </p:nvSpPr>
        <p:spPr>
          <a:xfrm>
            <a:off x="3295270" y="1047348"/>
            <a:ext cx="2818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在序列长度方向循环</a:t>
            </a: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0BE56D83-4CAA-D504-0D4C-2FEF6ACF3AB3}"/>
              </a:ext>
            </a:extLst>
          </p:cNvPr>
          <p:cNvCxnSpPr>
            <a:cxnSpLocks/>
          </p:cNvCxnSpPr>
          <p:nvPr/>
        </p:nvCxnSpPr>
        <p:spPr>
          <a:xfrm>
            <a:off x="2571127" y="3660745"/>
            <a:ext cx="0" cy="22032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E396AE15-7061-F056-089D-EDFFFD8EA06F}"/>
              </a:ext>
            </a:extLst>
          </p:cNvPr>
          <p:cNvCxnSpPr>
            <a:cxnSpLocks/>
          </p:cNvCxnSpPr>
          <p:nvPr/>
        </p:nvCxnSpPr>
        <p:spPr>
          <a:xfrm>
            <a:off x="3236003" y="1726981"/>
            <a:ext cx="0" cy="33897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227742CC-175B-7F7C-9578-77E61FF19F05}"/>
              </a:ext>
            </a:extLst>
          </p:cNvPr>
          <p:cNvSpPr txBox="1"/>
          <p:nvPr/>
        </p:nvSpPr>
        <p:spPr>
          <a:xfrm>
            <a:off x="3836246" y="708794"/>
            <a:ext cx="1477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i="1" dirty="0">
                <a:solidFill>
                  <a:srgbClr val="00B0F0"/>
                </a:solidFill>
              </a:rPr>
              <a:t>Launch</a:t>
            </a:r>
            <a:r>
              <a:rPr kumimoji="1" lang="zh-CN" altLang="en-US" sz="1600" b="1" i="1" dirty="0">
                <a:solidFill>
                  <a:srgbClr val="00B0F0"/>
                </a:solidFill>
              </a:rPr>
              <a:t> </a:t>
            </a:r>
            <a:r>
              <a:rPr kumimoji="1" lang="en-US" altLang="zh-CN" sz="1600" b="1" i="1" dirty="0">
                <a:solidFill>
                  <a:srgbClr val="00B0F0"/>
                </a:solidFill>
              </a:rPr>
              <a:t>dim2</a:t>
            </a:r>
            <a:endParaRPr kumimoji="1" lang="zh-CN" altLang="en-US" sz="1600" b="1" i="1" dirty="0">
              <a:solidFill>
                <a:srgbClr val="00B0F0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2D9C235-9E6B-F424-0CC1-44A0E23A2DB3}"/>
              </a:ext>
            </a:extLst>
          </p:cNvPr>
          <p:cNvSpPr txBox="1"/>
          <p:nvPr/>
        </p:nvSpPr>
        <p:spPr>
          <a:xfrm>
            <a:off x="2798689" y="1391459"/>
            <a:ext cx="430887" cy="15530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kumimoji="1" lang="en-US" altLang="zh-CN" sz="1600" b="1" i="1" dirty="0">
                <a:solidFill>
                  <a:srgbClr val="00B0F0"/>
                </a:solidFill>
              </a:rPr>
              <a:t>Launch</a:t>
            </a:r>
            <a:r>
              <a:rPr kumimoji="1" lang="zh-CN" altLang="en-US" sz="1600" b="1" i="1" dirty="0">
                <a:solidFill>
                  <a:srgbClr val="00B0F0"/>
                </a:solidFill>
              </a:rPr>
              <a:t> </a:t>
            </a:r>
            <a:r>
              <a:rPr kumimoji="1" lang="en-US" altLang="zh-CN" sz="1600" b="1" i="1" dirty="0">
                <a:solidFill>
                  <a:srgbClr val="00B0F0"/>
                </a:solidFill>
              </a:rPr>
              <a:t>dim1</a:t>
            </a:r>
            <a:endParaRPr kumimoji="1" lang="zh-CN" altLang="en-US" sz="16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22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401</Words>
  <Application>Microsoft Macintosh PowerPoint</Application>
  <PresentationFormat>宽屏</PresentationFormat>
  <Paragraphs>124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Microsoft YaHei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Ying Cao</dc:creator>
  <cp:lastModifiedBy>Ying Cao</cp:lastModifiedBy>
  <cp:revision>46</cp:revision>
  <dcterms:created xsi:type="dcterms:W3CDTF">2024-07-02T09:21:43Z</dcterms:created>
  <dcterms:modified xsi:type="dcterms:W3CDTF">2024-07-08T02:36:45Z</dcterms:modified>
</cp:coreProperties>
</file>