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7"/>
    <p:restoredTop sz="96370"/>
  </p:normalViewPr>
  <p:slideViewPr>
    <p:cSldViewPr snapToGrid="0" showGuides="1">
      <p:cViewPr>
        <p:scale>
          <a:sx n="150" d="100"/>
          <a:sy n="150" d="100"/>
        </p:scale>
        <p:origin x="2360" y="168"/>
      </p:cViewPr>
      <p:guideLst>
        <p:guide orient="horz" pos="346"/>
        <p:guide pos="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7632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4BF0-8A3B-5645-B26E-DC10AE83E29C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5039B-A943-A948-8394-4010B2E33E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50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35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9367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5039B-A943-A948-8394-4010B2E33E7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4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56A3-53E0-275A-C688-43278C367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7B9FC-CD3E-65F5-19CE-9C7EAF5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E1CB4-157B-E99A-9CBB-40CE6C8E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78628-0BBB-CFFE-937D-A5527C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91ADA-538A-06D8-1119-DC604E9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5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363C-D20A-1645-F678-94EF5E01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D57C9-5A9E-83F2-26B2-4675F9526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3CAE1-07AA-8368-54A9-830839F6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0A9CC-ED07-F71F-07C2-AFEE1C3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5D1B3-8C4E-9B03-119F-4CE7AF7D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36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0DBA0-EF62-40A8-F184-1508B893B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346DA-C200-824C-9122-C49AA11A5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3EA44-B6F2-6F2F-5F3C-AAFDE8EB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4DFA8-0454-5A67-331D-382DBD8C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3D346-C52A-567A-8738-5237177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5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9047A-363B-72F7-48C7-AA34479D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68D0A-089A-2AEB-8296-EE31472D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1B8FA-0B40-6B07-D2B4-55124FFA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1A23F-A531-6596-0BD0-AC8E432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30441-3D6A-C28B-7A14-F07255C3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64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835E-FB0A-F84E-B95E-9676E5A3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C9451-DDAD-E097-3C9F-02DC1C62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5276C-7213-8F24-449B-20638EA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D6C4-F7A9-527B-69E9-6AE841AE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CB0A4-0680-74E4-01D0-9AA75DC1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6E03-1E0C-229C-2E05-52C7DC75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AB6E1-8602-7B81-C1A1-D42D201A0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F54B8B-D7C2-7D55-10D8-0176F64F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967D2-08F0-7517-8F77-D7DA4C9A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580D3-E82F-C9FD-922D-6B968F02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13B97-CDEE-13A3-9F1A-0EFFC4D6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12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0E27-7640-4448-0C34-02B5DC41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3FCDE-227B-633A-847C-BB2AFA6E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0C61D4-6DAB-8BE7-0A53-007D5CE48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BDA73-E5F9-0AF0-5DB9-3ECD4D7AE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99A56-30A2-CB84-111E-561063E89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2EB7C6-51F2-B163-3525-3CA8AA06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9A77E-54AD-8E23-5E2B-90E3E847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7E8381-3DCF-07E2-CA0B-71918DD1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4273-4458-D75E-FA4C-57B00E3D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F19235-41A6-ACCF-8EE9-B195978F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4B0163-DD6C-336D-C4FF-995204E3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3D4240-0FAB-892C-8E00-D37EFC1C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86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E615F-4609-8170-7CB8-89E76627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99086A-01B6-4C3A-86DC-F7032130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987A5D-7A81-8680-C56F-8EC7BD1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2E2E0-4206-2897-93A2-41A5035D4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89E379-3910-0972-9EF9-9A93AFB3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B610F1-2087-F2A1-6EF1-4819ED41E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7845-2623-4D05-C0AC-D0B3B6FE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E96D3-04B9-EA72-1696-C018D807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825D10-4C0B-AEB0-556B-4D8E0AA3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5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8D27-2F9D-C4D1-8129-B28D713E1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811A76-57F4-181D-37DA-2062D288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703C8A-1910-670A-6D8F-AE0729315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BED52-4D3E-2A8D-4DBF-66FB07E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21943-12CE-E600-A192-309AAE32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E1B64-2532-7F8A-534D-62ED0DC2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0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C8EBA-F14C-A58F-4976-25B7A395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0096A-6F7D-E7F0-785C-339774B7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A12-F19E-EB2F-4884-85F80CDC3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26E25-A30C-4F48-94C0-D22EAF05D14A}" type="datetimeFigureOut">
              <a:rPr kumimoji="1" lang="zh-CN" altLang="en-US" smtClean="0"/>
              <a:t>2024/7/9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1376A-A6A6-A591-1ECA-049ED446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F961-E731-E20E-BE08-005851BD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09637-AE11-3848-A166-BCC82D0903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86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0.png"/><Relationship Id="rId58" Type="http://schemas.openxmlformats.org/officeDocument/2006/relationships/image" Target="../media/image55.png"/><Relationship Id="rId5" Type="http://schemas.openxmlformats.org/officeDocument/2006/relationships/image" Target="../media/image3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46" Type="http://schemas.openxmlformats.org/officeDocument/2006/relationships/image" Target="../media/image44.png"/><Relationship Id="rId59" Type="http://schemas.openxmlformats.org/officeDocument/2006/relationships/image" Target="../media/image56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36.png"/><Relationship Id="rId60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NUL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60.png"/><Relationship Id="rId5" Type="http://schemas.openxmlformats.org/officeDocument/2006/relationships/image" Target="NULL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59.png"/><Relationship Id="rId18" Type="http://schemas.openxmlformats.org/officeDocument/2006/relationships/image" Target="../media/image80.png"/><Relationship Id="rId3" Type="http://schemas.openxmlformats.org/officeDocument/2006/relationships/image" Target="../media/image76.png"/><Relationship Id="rId21" Type="http://schemas.openxmlformats.org/officeDocument/2006/relationships/image" Target="../media/image83.png"/><Relationship Id="rId7" Type="http://schemas.openxmlformats.org/officeDocument/2006/relationships/image" Target="../media/image700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75.png"/><Relationship Id="rId16" Type="http://schemas.openxmlformats.org/officeDocument/2006/relationships/image" Target="../media/image62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740.png"/><Relationship Id="rId5" Type="http://schemas.openxmlformats.org/officeDocument/2006/relationships/image" Target="../media/image78.png"/><Relationship Id="rId15" Type="http://schemas.openxmlformats.org/officeDocument/2006/relationships/image" Target="../media/image61.png"/><Relationship Id="rId10" Type="http://schemas.openxmlformats.org/officeDocument/2006/relationships/image" Target="../media/image730.png"/><Relationship Id="rId19" Type="http://schemas.openxmlformats.org/officeDocument/2006/relationships/image" Target="../media/image81.png"/><Relationship Id="rId4" Type="http://schemas.openxmlformats.org/officeDocument/2006/relationships/image" Target="../media/image77.png"/><Relationship Id="rId9" Type="http://schemas.openxmlformats.org/officeDocument/2006/relationships/image" Target="../media/image720.png"/><Relationship Id="rId14" Type="http://schemas.openxmlformats.org/officeDocument/2006/relationships/image" Target="../media/image60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0.png"/><Relationship Id="rId11" Type="http://schemas.openxmlformats.org/officeDocument/2006/relationships/image" Target="../media/image89.png"/><Relationship Id="rId5" Type="http://schemas.openxmlformats.org/officeDocument/2006/relationships/image" Target="../media/image830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0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Relationship Id="rId8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/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0A089F5-21C9-8471-A75C-9E99E765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053" y="6096606"/>
                <a:ext cx="1350796" cy="276999"/>
              </a:xfrm>
              <a:prstGeom prst="rect">
                <a:avLst/>
              </a:prstGeom>
              <a:blipFill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/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BBDD5F-2FC3-F2F2-CEC9-C4EA0E44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15" y="3603527"/>
                <a:ext cx="951738" cy="276999"/>
              </a:xfrm>
              <a:prstGeom prst="rect">
                <a:avLst/>
              </a:prstGeom>
              <a:blipFill>
                <a:blip r:embed="rId4"/>
                <a:stretch>
                  <a:fillRect r="-533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/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1AA3D592-E717-DC3F-8CE5-7D64DB1D9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7" y="3438445"/>
                <a:ext cx="951738" cy="276999"/>
              </a:xfrm>
              <a:prstGeom prst="rect">
                <a:avLst/>
              </a:prstGeom>
              <a:blipFill>
                <a:blip r:embed="rId5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/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F4B7EE1-B973-B97A-27A4-3F1C03D3F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24" y="4651491"/>
                <a:ext cx="758572" cy="369332"/>
              </a:xfrm>
              <a:prstGeom prst="rect">
                <a:avLst/>
              </a:prstGeom>
              <a:blipFill>
                <a:blip r:embed="rId6"/>
                <a:stretch>
                  <a:fillRect l="-1639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9F73950-130E-B4B4-5B73-34565D4B8529}"/>
              </a:ext>
            </a:extLst>
          </p:cNvPr>
          <p:cNvCxnSpPr>
            <a:cxnSpLocks/>
            <a:stCxn id="8" idx="0"/>
            <a:endCxn id="38" idx="5"/>
          </p:cNvCxnSpPr>
          <p:nvPr/>
        </p:nvCxnSpPr>
        <p:spPr>
          <a:xfrm flipH="1" flipV="1">
            <a:off x="3300476" y="4334131"/>
            <a:ext cx="386434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/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93E1730-EB55-7081-B6EC-769FAABCE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23" y="4651491"/>
                <a:ext cx="758572" cy="342900"/>
              </a:xfrm>
              <a:prstGeom prst="rect">
                <a:avLst/>
              </a:prstGeom>
              <a:blipFill>
                <a:blip r:embed="rId7"/>
                <a:stretch>
                  <a:fillRect l="-1639" b="-6897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918A606-6DE5-26FA-7863-545D230C42C0}"/>
              </a:ext>
            </a:extLst>
          </p:cNvPr>
          <p:cNvCxnSpPr>
            <a:cxnSpLocks/>
            <a:stCxn id="14" idx="0"/>
            <a:endCxn id="41" idx="5"/>
          </p:cNvCxnSpPr>
          <p:nvPr/>
        </p:nvCxnSpPr>
        <p:spPr>
          <a:xfrm flipH="1" flipV="1">
            <a:off x="4393450" y="4334131"/>
            <a:ext cx="413859" cy="3173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/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30F5A25-AA28-8669-8129-E0F162440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30" y="4651491"/>
                <a:ext cx="758572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CE58A21-F52D-6724-0479-0359D9457991}"/>
              </a:ext>
            </a:extLst>
          </p:cNvPr>
          <p:cNvCxnSpPr>
            <a:cxnSpLocks/>
            <a:stCxn id="18" idx="0"/>
            <a:endCxn id="44" idx="5"/>
          </p:cNvCxnSpPr>
          <p:nvPr/>
        </p:nvCxnSpPr>
        <p:spPr>
          <a:xfrm flipH="1" flipV="1">
            <a:off x="5632995" y="4336383"/>
            <a:ext cx="344221" cy="3151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/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0A77500-ED03-1095-873E-C57D75B03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181" y="5727274"/>
                <a:ext cx="7585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C19C37D-D2C3-E2DC-4FB3-BD83F942B5DA}"/>
              </a:ext>
            </a:extLst>
          </p:cNvPr>
          <p:cNvCxnSpPr>
            <a:cxnSpLocks/>
            <a:stCxn id="69" idx="0"/>
            <a:endCxn id="50" idx="5"/>
          </p:cNvCxnSpPr>
          <p:nvPr/>
        </p:nvCxnSpPr>
        <p:spPr>
          <a:xfrm flipH="1" flipV="1">
            <a:off x="7321940" y="4925717"/>
            <a:ext cx="387295" cy="35955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356880C-437C-AF56-7FFC-C1A44A3430A9}"/>
              </a:ext>
            </a:extLst>
          </p:cNvPr>
          <p:cNvCxnSpPr>
            <a:cxnSpLocks/>
            <a:stCxn id="50" idx="0"/>
            <a:endCxn id="55" idx="3"/>
          </p:cNvCxnSpPr>
          <p:nvPr/>
        </p:nvCxnSpPr>
        <p:spPr>
          <a:xfrm flipV="1">
            <a:off x="7189958" y="4425283"/>
            <a:ext cx="330783" cy="185189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44E5CB6B-E5E5-615E-F4D0-A0D63949E04F}"/>
              </a:ext>
            </a:extLst>
          </p:cNvPr>
          <p:cNvCxnSpPr>
            <a:cxnSpLocks/>
            <a:stCxn id="61" idx="0"/>
            <a:endCxn id="55" idx="5"/>
          </p:cNvCxnSpPr>
          <p:nvPr/>
        </p:nvCxnSpPr>
        <p:spPr>
          <a:xfrm flipH="1" flipV="1">
            <a:off x="7784706" y="4425283"/>
            <a:ext cx="482895" cy="22620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/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DD85BBF-CA93-2665-159B-FC48ED973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42" y="4018886"/>
                <a:ext cx="373303" cy="369332"/>
              </a:xfrm>
              <a:prstGeom prst="ellipse">
                <a:avLst/>
              </a:prstGeom>
              <a:blipFill>
                <a:blip r:embed="rId10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/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1FD2C8A-5A30-E959-6E9C-2CD75CDC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816" y="4018886"/>
                <a:ext cx="373303" cy="36933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/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4632C82C-BCBF-4397-D39E-035D33936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61" y="4021138"/>
                <a:ext cx="373303" cy="36933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/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AB57F4B2-1A6A-8BB4-E746-4B3D7E769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306" y="4610472"/>
                <a:ext cx="373303" cy="369332"/>
              </a:xfrm>
              <a:prstGeom prst="ellipse">
                <a:avLst/>
              </a:prstGeom>
              <a:blipFill>
                <a:blip r:embed="rId13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/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156A7F8-FC3B-B5CC-86D2-CFA3A095F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72" y="41100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/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2E3CDAC6-B570-EC2D-B993-8D242643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15" y="4651491"/>
                <a:ext cx="758572" cy="369332"/>
              </a:xfrm>
              <a:prstGeom prst="rect">
                <a:avLst/>
              </a:prstGeom>
              <a:blipFill>
                <a:blip r:embed="rId15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/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sSub>
                        <m:sSubPr>
                          <m:ctrlP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88AE21C-62F3-ADEC-61E1-8669AE62B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49" y="5285275"/>
                <a:ext cx="758572" cy="369332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/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C566D89-54FB-CC40-DCB9-D049D7E6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230" y="5008437"/>
                <a:ext cx="897360" cy="276999"/>
              </a:xfrm>
              <a:prstGeom prst="rect">
                <a:avLst/>
              </a:prstGeom>
              <a:blipFill>
                <a:blip r:embed="rId17"/>
                <a:stretch>
                  <a:fillRect r="-125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/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CC11DE5-1FEE-A530-6697-00A2BC7AD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629" y="5008437"/>
                <a:ext cx="897360" cy="276999"/>
              </a:xfrm>
              <a:prstGeom prst="rect">
                <a:avLst/>
              </a:prstGeom>
              <a:blipFill>
                <a:blip r:embed="rId18"/>
                <a:stretch>
                  <a:fillRect r="-1126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/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B86B2D2-D8E2-549C-6AAA-5ECBDEB07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55" y="5634941"/>
                <a:ext cx="897360" cy="276999"/>
              </a:xfrm>
              <a:prstGeom prst="rect">
                <a:avLst/>
              </a:prstGeom>
              <a:blipFill>
                <a:blip r:embed="rId19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/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[16, 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1FB95C-55AD-6009-156B-D5669A245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921" y="5008437"/>
                <a:ext cx="897360" cy="276999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/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2B83887-9E79-B434-F03E-2A240223A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36" y="5008437"/>
                <a:ext cx="897360" cy="276999"/>
              </a:xfrm>
              <a:prstGeom prst="rect">
                <a:avLst/>
              </a:prstGeom>
              <a:blipFill>
                <a:blip r:embed="rId21"/>
                <a:stretch>
                  <a:fillRect r="-12676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/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A227833-F73F-208D-1E9B-3540F5F09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5" y="4651491"/>
                <a:ext cx="758572" cy="369332"/>
              </a:xfrm>
              <a:prstGeom prst="rect">
                <a:avLst/>
              </a:prstGeom>
              <a:blipFill>
                <a:blip r:embed="rId22"/>
                <a:stretch>
                  <a:fillRect l="-1613"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7FE6C4B0-708D-E83E-9126-C74F0A1C284A}"/>
              </a:ext>
            </a:extLst>
          </p:cNvPr>
          <p:cNvCxnSpPr>
            <a:cxnSpLocks/>
            <a:stCxn id="83" idx="0"/>
            <a:endCxn id="85" idx="5"/>
          </p:cNvCxnSpPr>
          <p:nvPr/>
        </p:nvCxnSpPr>
        <p:spPr>
          <a:xfrm flipH="1" flipV="1">
            <a:off x="9145433" y="4336383"/>
            <a:ext cx="241488" cy="31510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/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84CC3C8-AF3D-A7C3-3CD9-8754B592C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799" y="4021138"/>
                <a:ext cx="373303" cy="369332"/>
              </a:xfrm>
              <a:prstGeom prst="ellipse">
                <a:avLst/>
              </a:prstGeom>
              <a:blipFill>
                <a:blip r:embed="rId14"/>
                <a:stretch>
                  <a:fillRect l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/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41E5E29-E944-249C-31DF-0EF6BD3A9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241" y="5008437"/>
                <a:ext cx="897360" cy="276999"/>
              </a:xfrm>
              <a:prstGeom prst="rect">
                <a:avLst/>
              </a:prstGeom>
              <a:blipFill>
                <a:blip r:embed="rId23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肘形连接符 91">
            <a:extLst>
              <a:ext uri="{FF2B5EF4-FFF2-40B4-BE49-F238E27FC236}">
                <a16:creationId xmlns:a16="http://schemas.microsoft.com/office/drawing/2014/main" id="{09F4D227-12C3-054E-84D9-83108543FC40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rot="10800000">
            <a:off x="3036511" y="4334132"/>
            <a:ext cx="2619670" cy="15778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>
            <a:extLst>
              <a:ext uri="{FF2B5EF4-FFF2-40B4-BE49-F238E27FC236}">
                <a16:creationId xmlns:a16="http://schemas.microsoft.com/office/drawing/2014/main" id="{89AC8604-F5D8-F6F7-6DA6-4B99DC532868}"/>
              </a:ext>
            </a:extLst>
          </p:cNvPr>
          <p:cNvCxnSpPr>
            <a:cxnSpLocks/>
            <a:stCxn id="20" idx="1"/>
            <a:endCxn id="41" idx="4"/>
          </p:cNvCxnSpPr>
          <p:nvPr/>
        </p:nvCxnSpPr>
        <p:spPr>
          <a:xfrm rot="10800000">
            <a:off x="4261469" y="4388218"/>
            <a:ext cx="1394713" cy="15237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>
            <a:extLst>
              <a:ext uri="{FF2B5EF4-FFF2-40B4-BE49-F238E27FC236}">
                <a16:creationId xmlns:a16="http://schemas.microsoft.com/office/drawing/2014/main" id="{C394D64A-8F31-DD78-E558-49D4F0F71702}"/>
              </a:ext>
            </a:extLst>
          </p:cNvPr>
          <p:cNvCxnSpPr>
            <a:cxnSpLocks/>
            <a:stCxn id="20" idx="1"/>
            <a:endCxn id="44" idx="3"/>
          </p:cNvCxnSpPr>
          <p:nvPr/>
        </p:nvCxnSpPr>
        <p:spPr>
          <a:xfrm rot="10800000">
            <a:off x="5369031" y="4336384"/>
            <a:ext cx="287151" cy="157555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肘形连接符 101">
            <a:extLst>
              <a:ext uri="{FF2B5EF4-FFF2-40B4-BE49-F238E27FC236}">
                <a16:creationId xmlns:a16="http://schemas.microsoft.com/office/drawing/2014/main" id="{EA76C264-AB83-89A3-C4C9-04F43C76404F}"/>
              </a:ext>
            </a:extLst>
          </p:cNvPr>
          <p:cNvCxnSpPr>
            <a:cxnSpLocks/>
            <a:stCxn id="20" idx="3"/>
            <a:endCxn id="50" idx="3"/>
          </p:cNvCxnSpPr>
          <p:nvPr/>
        </p:nvCxnSpPr>
        <p:spPr>
          <a:xfrm flipV="1">
            <a:off x="6414753" y="4925717"/>
            <a:ext cx="643222" cy="986223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>
            <a:extLst>
              <a:ext uri="{FF2B5EF4-FFF2-40B4-BE49-F238E27FC236}">
                <a16:creationId xmlns:a16="http://schemas.microsoft.com/office/drawing/2014/main" id="{50694038-538B-9724-AA66-F21A3D594835}"/>
              </a:ext>
            </a:extLst>
          </p:cNvPr>
          <p:cNvCxnSpPr>
            <a:cxnSpLocks/>
            <a:stCxn id="20" idx="3"/>
            <a:endCxn id="85" idx="3"/>
          </p:cNvCxnSpPr>
          <p:nvPr/>
        </p:nvCxnSpPr>
        <p:spPr>
          <a:xfrm flipV="1">
            <a:off x="6414753" y="4336383"/>
            <a:ext cx="2466715" cy="1575557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/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𝒔𝒊𝒍𝒖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E1DE82F-D80F-3614-5B86-B25C42DD0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983" y="3200471"/>
                <a:ext cx="373303" cy="369332"/>
              </a:xfrm>
              <a:prstGeom prst="ellipse">
                <a:avLst/>
              </a:prstGeom>
              <a:blipFill>
                <a:blip r:embed="rId24"/>
                <a:stretch>
                  <a:fillRect l="-26667" r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DE5C7C8-B156-CC5F-4C8B-D25C82D4D588}"/>
              </a:ext>
            </a:extLst>
          </p:cNvPr>
          <p:cNvCxnSpPr>
            <a:cxnSpLocks/>
            <a:stCxn id="85" idx="0"/>
            <a:endCxn id="122" idx="4"/>
          </p:cNvCxnSpPr>
          <p:nvPr/>
        </p:nvCxnSpPr>
        <p:spPr>
          <a:xfrm flipH="1" flipV="1">
            <a:off x="9007635" y="3569803"/>
            <a:ext cx="5816" cy="451335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454C16D2-E654-F524-7AC8-DB7A415D25E7}"/>
              </a:ext>
            </a:extLst>
          </p:cNvPr>
          <p:cNvCxnSpPr>
            <a:cxnSpLocks/>
            <a:stCxn id="38" idx="0"/>
            <a:endCxn id="121" idx="2"/>
          </p:cNvCxnSpPr>
          <p:nvPr/>
        </p:nvCxnSpPr>
        <p:spPr>
          <a:xfrm rot="5400000" flipH="1" flipV="1">
            <a:off x="3708027" y="2772905"/>
            <a:ext cx="706448" cy="178551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BB51CF1-A178-4816-D325-7E45119A3D44}"/>
              </a:ext>
            </a:extLst>
          </p:cNvPr>
          <p:cNvCxnSpPr>
            <a:cxnSpLocks/>
            <a:stCxn id="41" idx="0"/>
            <a:endCxn id="121" idx="3"/>
          </p:cNvCxnSpPr>
          <p:nvPr/>
        </p:nvCxnSpPr>
        <p:spPr>
          <a:xfrm flipV="1">
            <a:off x="4261468" y="3476175"/>
            <a:ext cx="852754" cy="5427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BFE4CC06-D12C-4CAA-21D5-5014F447F40B}"/>
              </a:ext>
            </a:extLst>
          </p:cNvPr>
          <p:cNvCxnSpPr>
            <a:cxnSpLocks/>
            <a:stCxn id="44" idx="0"/>
            <a:endCxn id="121" idx="4"/>
          </p:cNvCxnSpPr>
          <p:nvPr/>
        </p:nvCxnSpPr>
        <p:spPr>
          <a:xfrm flipV="1">
            <a:off x="5501013" y="3543998"/>
            <a:ext cx="0" cy="4771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>
            <a:extLst>
              <a:ext uri="{FF2B5EF4-FFF2-40B4-BE49-F238E27FC236}">
                <a16:creationId xmlns:a16="http://schemas.microsoft.com/office/drawing/2014/main" id="{A679A1B1-2688-A74B-8429-8469A8059113}"/>
              </a:ext>
            </a:extLst>
          </p:cNvPr>
          <p:cNvCxnSpPr>
            <a:cxnSpLocks/>
            <a:stCxn id="184" idx="0"/>
            <a:endCxn id="176" idx="6"/>
          </p:cNvCxnSpPr>
          <p:nvPr/>
        </p:nvCxnSpPr>
        <p:spPr>
          <a:xfrm rot="16200000" flipV="1">
            <a:off x="7347467" y="3076563"/>
            <a:ext cx="71649" cy="538864"/>
          </a:xfrm>
          <a:prstGeom prst="bentConnector2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>
            <a:extLst>
              <a:ext uri="{FF2B5EF4-FFF2-40B4-BE49-F238E27FC236}">
                <a16:creationId xmlns:a16="http://schemas.microsoft.com/office/drawing/2014/main" id="{D75CAF77-90E6-8E41-EE2C-33961C057130}"/>
              </a:ext>
            </a:extLst>
          </p:cNvPr>
          <p:cNvCxnSpPr>
            <a:cxnSpLocks/>
            <a:stCxn id="122" idx="0"/>
            <a:endCxn id="276" idx="6"/>
          </p:cNvCxnSpPr>
          <p:nvPr/>
        </p:nvCxnSpPr>
        <p:spPr>
          <a:xfrm rot="16200000" flipV="1">
            <a:off x="6800428" y="993263"/>
            <a:ext cx="1094443" cy="3319973"/>
          </a:xfrm>
          <a:prstGeom prst="bentConnector2">
            <a:avLst/>
          </a:prstGeom>
          <a:ln>
            <a:solidFill>
              <a:srgbClr val="00B05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0FC7C667-45F7-DDFB-3484-C70854B2D2FD}"/>
              </a:ext>
            </a:extLst>
          </p:cNvPr>
          <p:cNvCxnSpPr>
            <a:cxnSpLocks/>
            <a:stCxn id="121" idx="0"/>
            <a:endCxn id="277" idx="2"/>
          </p:cNvCxnSpPr>
          <p:nvPr/>
        </p:nvCxnSpPr>
        <p:spPr>
          <a:xfrm flipH="1" flipV="1">
            <a:off x="5501011" y="2787642"/>
            <a:ext cx="2" cy="2932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/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[2048,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932DD5A-D35B-4F22-0803-0B962A0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95" y="1568062"/>
                <a:ext cx="897360" cy="276999"/>
              </a:xfrm>
              <a:prstGeom prst="rect">
                <a:avLst/>
              </a:prstGeom>
              <a:blipFill>
                <a:blip r:embed="rId25"/>
                <a:stretch>
                  <a:fillRect r="-1111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/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0F0BFE65-E4EF-761C-4D38-9661E562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1204808"/>
                <a:ext cx="373303" cy="291215"/>
              </a:xfrm>
              <a:prstGeom prst="ellipse">
                <a:avLst/>
              </a:prstGeom>
              <a:blipFill>
                <a:blip r:embed="rId26"/>
                <a:stretch>
                  <a:fillRect l="-3333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/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𝑝𝑟𝑜𝑗</m:t>
                      </m:r>
                    </m:oMath>
                  </m:oMathPara>
                </a14:m>
                <a:endParaRPr kumimoji="1"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8B62CAE-A55C-7036-A458-7BF025402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018" y="1523917"/>
                <a:ext cx="758572" cy="369332"/>
              </a:xfrm>
              <a:prstGeom prst="rect">
                <a:avLst/>
              </a:prstGeom>
              <a:blipFill>
                <a:blip r:embed="rId27"/>
                <a:stretch>
                  <a:fillRect b="-3226"/>
                </a:stretch>
              </a:blipFill>
              <a:ln w="9525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/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4272E91-9277-AF01-44AA-4F350688F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56" y="3125504"/>
                <a:ext cx="373303" cy="369332"/>
              </a:xfrm>
              <a:prstGeom prst="ellipse">
                <a:avLst/>
              </a:prstGeom>
              <a:blipFill>
                <a:blip r:embed="rId28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00677B2-18D0-E5CA-B378-8CF394451E65}"/>
              </a:ext>
            </a:extLst>
          </p:cNvPr>
          <p:cNvCxnSpPr>
            <a:cxnSpLocks/>
            <a:stCxn id="176" idx="2"/>
            <a:endCxn id="121" idx="6"/>
          </p:cNvCxnSpPr>
          <p:nvPr/>
        </p:nvCxnSpPr>
        <p:spPr>
          <a:xfrm flipH="1">
            <a:off x="6048017" y="3310170"/>
            <a:ext cx="692539" cy="2268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4FF1A82-D2A5-0824-0F3A-5A343ECD3818}"/>
              </a:ext>
            </a:extLst>
          </p:cNvPr>
          <p:cNvSpPr txBox="1"/>
          <p:nvPr/>
        </p:nvSpPr>
        <p:spPr>
          <a:xfrm>
            <a:off x="7013605" y="3381819"/>
            <a:ext cx="1278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LogSigmoid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直线箭头连接符 192">
            <a:extLst>
              <a:ext uri="{FF2B5EF4-FFF2-40B4-BE49-F238E27FC236}">
                <a16:creationId xmlns:a16="http://schemas.microsoft.com/office/drawing/2014/main" id="{C5C75B19-A45F-F8F0-E907-91C612B1F2E9}"/>
              </a:ext>
            </a:extLst>
          </p:cNvPr>
          <p:cNvCxnSpPr>
            <a:cxnSpLocks/>
            <a:stCxn id="55" idx="0"/>
            <a:endCxn id="184" idx="2"/>
          </p:cNvCxnSpPr>
          <p:nvPr/>
        </p:nvCxnSpPr>
        <p:spPr>
          <a:xfrm flipH="1" flipV="1">
            <a:off x="7652723" y="3720373"/>
            <a:ext cx="1" cy="389665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98AF799-030B-9630-131D-369579707B90}"/>
              </a:ext>
            </a:extLst>
          </p:cNvPr>
          <p:cNvCxnSpPr>
            <a:cxnSpLocks/>
            <a:stCxn id="205" idx="0"/>
            <a:endCxn id="176" idx="4"/>
          </p:cNvCxnSpPr>
          <p:nvPr/>
        </p:nvCxnSpPr>
        <p:spPr>
          <a:xfrm flipV="1">
            <a:off x="6927208" y="3494836"/>
            <a:ext cx="0" cy="21706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444C19-47A4-886C-D009-7DB6AEE7EBC5}"/>
              </a:ext>
            </a:extLst>
          </p:cNvPr>
          <p:cNvSpPr txBox="1"/>
          <p:nvPr/>
        </p:nvSpPr>
        <p:spPr>
          <a:xfrm>
            <a:off x="6441750" y="3711903"/>
            <a:ext cx="9709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DE4676B-4D1B-56F6-18F7-408E18FE895B}"/>
              </a:ext>
            </a:extLst>
          </p:cNvPr>
          <p:cNvCxnSpPr>
            <a:cxnSpLocks/>
            <a:stCxn id="161" idx="0"/>
            <a:endCxn id="328" idx="2"/>
          </p:cNvCxnSpPr>
          <p:nvPr/>
        </p:nvCxnSpPr>
        <p:spPr>
          <a:xfrm flipH="1" flipV="1">
            <a:off x="5501010" y="923724"/>
            <a:ext cx="1" cy="28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9A8FC9B0-7B18-9B6B-2FE0-E7E608B0F641}"/>
              </a:ext>
            </a:extLst>
          </p:cNvPr>
          <p:cNvCxnSpPr>
            <a:cxnSpLocks/>
            <a:stCxn id="276" idx="0"/>
            <a:endCxn id="161" idx="4"/>
          </p:cNvCxnSpPr>
          <p:nvPr/>
        </p:nvCxnSpPr>
        <p:spPr>
          <a:xfrm flipV="1">
            <a:off x="5501011" y="1496023"/>
            <a:ext cx="0" cy="5121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/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05D3811-0E25-6D76-94D7-4991A370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831" y="3674618"/>
                <a:ext cx="951738" cy="276999"/>
              </a:xfrm>
              <a:prstGeom prst="rect">
                <a:avLst/>
              </a:prstGeom>
              <a:blipFill>
                <a:blip r:embed="rId29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/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6E3432A5-C5AC-8A6C-9A45-0BBBCAF2C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35" y="3932925"/>
                <a:ext cx="951738" cy="276999"/>
              </a:xfrm>
              <a:prstGeom prst="rect">
                <a:avLst/>
              </a:prstGeom>
              <a:blipFill>
                <a:blip r:embed="rId30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/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481F1C02-B989-D617-6A90-E0233FE3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78" y="4060318"/>
                <a:ext cx="951738" cy="276999"/>
              </a:xfrm>
              <a:prstGeom prst="rect">
                <a:avLst/>
              </a:prstGeom>
              <a:blipFill>
                <a:blip r:embed="rId3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/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E79EC62F-1457-152D-2709-D010D453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3" y="4545770"/>
                <a:ext cx="733852" cy="276999"/>
              </a:xfrm>
              <a:prstGeom prst="rect">
                <a:avLst/>
              </a:prstGeom>
              <a:blipFill>
                <a:blip r:embed="rId32"/>
                <a:stretch>
                  <a:fillRect r="-169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/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,1024]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1A74EDE-23DB-5507-0DEF-2498A0A33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940" y="4137734"/>
                <a:ext cx="849097" cy="276999"/>
              </a:xfrm>
              <a:prstGeom prst="rect">
                <a:avLst/>
              </a:prstGeom>
              <a:blipFill>
                <a:blip r:embed="rId33"/>
                <a:stretch>
                  <a:fillRect r="-73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/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AD30CC60-0B9D-6864-1A05-0049D0213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4" y="3006206"/>
                <a:ext cx="849097" cy="276999"/>
              </a:xfrm>
              <a:prstGeom prst="rect">
                <a:avLst/>
              </a:prstGeom>
              <a:blipFill>
                <a:blip r:embed="rId34"/>
                <a:stretch>
                  <a:fillRect r="-13235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/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FB22082-EA3F-9DE7-C2E0-0A8E30134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701935" y="3308192"/>
                <a:ext cx="951738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/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BB04413A-FCDD-54A6-7803-47D8B8416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999">
                <a:off x="4390358" y="3370035"/>
                <a:ext cx="951738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/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2564B2FB-286A-FDB1-7461-4328BFF7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7170051" y="3695926"/>
                <a:ext cx="951738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/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C5C156AB-659E-0415-5F30-E1CF79C0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371" y="3006207"/>
                <a:ext cx="951738" cy="276999"/>
              </a:xfrm>
              <a:prstGeom prst="rect">
                <a:avLst/>
              </a:prstGeom>
              <a:blipFill>
                <a:blip r:embed="rId39"/>
                <a:stretch>
                  <a:fillRect r="-526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/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BC06537-0808-7520-BB91-0BA70F398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27433">
                <a:off x="5009076" y="3735980"/>
                <a:ext cx="951738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/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2C8357DB-EEBD-22D3-0ED6-88539CF4F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84" y="2899149"/>
                <a:ext cx="951738" cy="276999"/>
              </a:xfrm>
              <a:prstGeom prst="rect">
                <a:avLst/>
              </a:prstGeom>
              <a:blipFill>
                <a:blip r:embed="rId41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椭圆 120">
            <a:extLst>
              <a:ext uri="{FF2B5EF4-FFF2-40B4-BE49-F238E27FC236}">
                <a16:creationId xmlns:a16="http://schemas.microsoft.com/office/drawing/2014/main" id="{841A4C75-765A-8BC6-EE78-6CFBA5186F09}"/>
              </a:ext>
            </a:extLst>
          </p:cNvPr>
          <p:cNvSpPr/>
          <p:nvPr/>
        </p:nvSpPr>
        <p:spPr>
          <a:xfrm>
            <a:off x="4954008" y="3080877"/>
            <a:ext cx="1094009" cy="463121"/>
          </a:xfrm>
          <a:custGeom>
            <a:avLst/>
            <a:gdLst>
              <a:gd name="connsiteX0" fmla="*/ 0 w 1094009"/>
              <a:gd name="connsiteY0" fmla="*/ 231561 h 463121"/>
              <a:gd name="connsiteX1" fmla="*/ 547005 w 1094009"/>
              <a:gd name="connsiteY1" fmla="*/ 0 h 463121"/>
              <a:gd name="connsiteX2" fmla="*/ 1094010 w 1094009"/>
              <a:gd name="connsiteY2" fmla="*/ 231561 h 463121"/>
              <a:gd name="connsiteX3" fmla="*/ 547005 w 1094009"/>
              <a:gd name="connsiteY3" fmla="*/ 463122 h 463121"/>
              <a:gd name="connsiteX4" fmla="*/ 0 w 1094009"/>
              <a:gd name="connsiteY4" fmla="*/ 231561 h 46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4009" h="463121" fill="none" extrusionOk="0">
                <a:moveTo>
                  <a:pt x="0" y="231561"/>
                </a:moveTo>
                <a:cubicBezTo>
                  <a:pt x="66680" y="111583"/>
                  <a:pt x="255786" y="-22398"/>
                  <a:pt x="547005" y="0"/>
                </a:cubicBezTo>
                <a:cubicBezTo>
                  <a:pt x="818718" y="-4654"/>
                  <a:pt x="1090166" y="107292"/>
                  <a:pt x="1094010" y="231561"/>
                </a:cubicBezTo>
                <a:cubicBezTo>
                  <a:pt x="1087281" y="295283"/>
                  <a:pt x="829002" y="491064"/>
                  <a:pt x="547005" y="463122"/>
                </a:cubicBezTo>
                <a:cubicBezTo>
                  <a:pt x="277580" y="481416"/>
                  <a:pt x="31916" y="367123"/>
                  <a:pt x="0" y="231561"/>
                </a:cubicBezTo>
                <a:close/>
              </a:path>
              <a:path w="1094009" h="463121" stroke="0" extrusionOk="0">
                <a:moveTo>
                  <a:pt x="0" y="231561"/>
                </a:moveTo>
                <a:cubicBezTo>
                  <a:pt x="-36524" y="81144"/>
                  <a:pt x="225967" y="7106"/>
                  <a:pt x="547005" y="0"/>
                </a:cubicBezTo>
                <a:cubicBezTo>
                  <a:pt x="875803" y="5620"/>
                  <a:pt x="1088749" y="103840"/>
                  <a:pt x="1094010" y="231561"/>
                </a:cubicBezTo>
                <a:cubicBezTo>
                  <a:pt x="1061208" y="391482"/>
                  <a:pt x="835205" y="539968"/>
                  <a:pt x="547005" y="463122"/>
                </a:cubicBezTo>
                <a:cubicBezTo>
                  <a:pt x="215766" y="447181"/>
                  <a:pt x="23464" y="370660"/>
                  <a:pt x="0" y="2315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/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𝟓𝟏𝟐</m:t>
                      </m:r>
                      <m:r>
                        <a:rPr kumimoji="1" lang="en-US" altLang="zh-CN" sz="12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sz="12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0" name="文本框 269">
                <a:extLst>
                  <a:ext uri="{FF2B5EF4-FFF2-40B4-BE49-F238E27FC236}">
                    <a16:creationId xmlns:a16="http://schemas.microsoft.com/office/drawing/2014/main" id="{49EAF435-DFC3-C4D7-91E5-0E24BF57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50" y="2798735"/>
                <a:ext cx="951738" cy="276999"/>
              </a:xfrm>
              <a:prstGeom prst="rect">
                <a:avLst/>
              </a:prstGeom>
              <a:blipFill>
                <a:blip r:embed="rId42"/>
                <a:stretch>
                  <a:fillRect r="-526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/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8DAAA778-969E-D5F2-E800-FE243C1AD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634" y="3859090"/>
                <a:ext cx="951738" cy="276999"/>
              </a:xfrm>
              <a:prstGeom prst="rect">
                <a:avLst/>
              </a:prstGeom>
              <a:blipFill>
                <a:blip r:embed="rId4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/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6D5ED0A3-5590-9BC3-854D-4D850D79E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59" y="2008208"/>
                <a:ext cx="373303" cy="195640"/>
              </a:xfrm>
              <a:prstGeom prst="ellipse">
                <a:avLst/>
              </a:prstGeom>
              <a:blipFill>
                <a:blip r:embed="rId44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文本框 276">
            <a:extLst>
              <a:ext uri="{FF2B5EF4-FFF2-40B4-BE49-F238E27FC236}">
                <a16:creationId xmlns:a16="http://schemas.microsoft.com/office/drawing/2014/main" id="{1156FCB9-479C-B38E-CE09-B81A8250A711}"/>
              </a:ext>
            </a:extLst>
          </p:cNvPr>
          <p:cNvSpPr txBox="1"/>
          <p:nvPr/>
        </p:nvSpPr>
        <p:spPr>
          <a:xfrm>
            <a:off x="4922687" y="2449088"/>
            <a:ext cx="1156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LayerNorm</a:t>
            </a:r>
            <a:endParaRPr kumimoji="1" lang="zh-CN" altLang="en-US" sz="16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4" name="直线箭头连接符 283">
            <a:extLst>
              <a:ext uri="{FF2B5EF4-FFF2-40B4-BE49-F238E27FC236}">
                <a16:creationId xmlns:a16="http://schemas.microsoft.com/office/drawing/2014/main" id="{0BFC06E7-11D8-694E-7477-F7279F5EDAE9}"/>
              </a:ext>
            </a:extLst>
          </p:cNvPr>
          <p:cNvCxnSpPr>
            <a:cxnSpLocks/>
            <a:stCxn id="277" idx="0"/>
            <a:endCxn id="276" idx="4"/>
          </p:cNvCxnSpPr>
          <p:nvPr/>
        </p:nvCxnSpPr>
        <p:spPr>
          <a:xfrm flipV="1">
            <a:off x="5501011" y="2203848"/>
            <a:ext cx="0" cy="245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肘形连接符 318">
            <a:extLst>
              <a:ext uri="{FF2B5EF4-FFF2-40B4-BE49-F238E27FC236}">
                <a16:creationId xmlns:a16="http://schemas.microsoft.com/office/drawing/2014/main" id="{63436630-7C08-7075-78E9-32ECFD21BFE6}"/>
              </a:ext>
            </a:extLst>
          </p:cNvPr>
          <p:cNvCxnSpPr>
            <a:cxnSpLocks/>
            <a:stCxn id="162" idx="0"/>
            <a:endCxn id="161" idx="6"/>
          </p:cNvCxnSpPr>
          <p:nvPr/>
        </p:nvCxnSpPr>
        <p:spPr>
          <a:xfrm rot="16200000" flipV="1">
            <a:off x="5900233" y="1137846"/>
            <a:ext cx="173501" cy="5986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/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300E6714-3AB4-7BFB-B491-AD946446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894" y="2251059"/>
                <a:ext cx="849097" cy="276999"/>
              </a:xfrm>
              <a:prstGeom prst="rect">
                <a:avLst/>
              </a:prstGeom>
              <a:blipFill>
                <a:blip r:embed="rId45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/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,512]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2D313115-8DA1-1DB3-FAB6-A29414B7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03" y="1936540"/>
                <a:ext cx="849097" cy="276999"/>
              </a:xfrm>
              <a:prstGeom prst="rect">
                <a:avLst/>
              </a:prstGeom>
              <a:blipFill>
                <a:blip r:embed="rId46"/>
                <a:stretch>
                  <a:fillRect r="-1323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/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003C55-0C3B-B11C-DFF8-F1E8027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030" y="3001129"/>
                <a:ext cx="951738" cy="276999"/>
              </a:xfrm>
              <a:prstGeom prst="rect">
                <a:avLst/>
              </a:prstGeom>
              <a:blipFill>
                <a:blip r:embed="rId4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/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3CD2B5DD-B40D-A87B-0EA0-855F8B864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5010158" y="1538146"/>
                <a:ext cx="951738" cy="52322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/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A7C7C8E1-5813-ABBE-9124-CC1E5F060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3" y="1626510"/>
                <a:ext cx="849097" cy="276999"/>
              </a:xfrm>
              <a:prstGeom prst="rect">
                <a:avLst/>
              </a:prstGeom>
              <a:blipFill>
                <a:blip r:embed="rId49"/>
                <a:stretch>
                  <a:fillRect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/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47AF522F-9708-168B-324F-2BA1A464A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554392"/>
                <a:ext cx="758572" cy="369332"/>
              </a:xfrm>
              <a:prstGeom prst="rect">
                <a:avLst/>
              </a:prstGeom>
              <a:blipFill>
                <a:blip r:embed="rId50"/>
                <a:stretch>
                  <a:fillRect b="-6452"/>
                </a:stretch>
              </a:blipFill>
              <a:ln w="952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/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 2048]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EA814801-E548-E709-E3FD-0C53458B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5" y="278163"/>
                <a:ext cx="1350796" cy="276999"/>
              </a:xfrm>
              <a:prstGeom prst="rect">
                <a:avLst/>
              </a:prstGeom>
              <a:blipFill>
                <a:blip r:embed="rId5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矩形 233">
            <a:extLst>
              <a:ext uri="{FF2B5EF4-FFF2-40B4-BE49-F238E27FC236}">
                <a16:creationId xmlns:a16="http://schemas.microsoft.com/office/drawing/2014/main" id="{8E67AB39-1163-81D8-B4B5-BBBA99DB91E4}"/>
              </a:ext>
            </a:extLst>
          </p:cNvPr>
          <p:cNvSpPr/>
          <p:nvPr/>
        </p:nvSpPr>
        <p:spPr>
          <a:xfrm>
            <a:off x="2354759" y="436135"/>
            <a:ext cx="526577" cy="2228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4202BD80-AFD3-2031-C943-86FCCD0E3903}"/>
              </a:ext>
            </a:extLst>
          </p:cNvPr>
          <p:cNvSpPr txBox="1"/>
          <p:nvPr/>
        </p:nvSpPr>
        <p:spPr>
          <a:xfrm>
            <a:off x="3046071" y="409065"/>
            <a:ext cx="13507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(activation)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9573A45F-CD13-F3C8-09E2-9AA663676734}"/>
              </a:ext>
            </a:extLst>
          </p:cNvPr>
          <p:cNvSpPr/>
          <p:nvPr/>
        </p:nvSpPr>
        <p:spPr>
          <a:xfrm>
            <a:off x="2354759" y="780652"/>
            <a:ext cx="526577" cy="222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E6444D72-3087-43AB-B88F-6EF912CBD4D1}"/>
              </a:ext>
            </a:extLst>
          </p:cNvPr>
          <p:cNvSpPr txBox="1"/>
          <p:nvPr/>
        </p:nvSpPr>
        <p:spPr>
          <a:xfrm>
            <a:off x="3046071" y="75358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/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𝒐𝒑𝒆𝒓𝒂𝒕𝒐𝒓𝒔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550AB717-6C1B-1D03-1CCA-5660216A3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582" y="999659"/>
                <a:ext cx="1294931" cy="369332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椭圆 238">
            <a:extLst>
              <a:ext uri="{FF2B5EF4-FFF2-40B4-BE49-F238E27FC236}">
                <a16:creationId xmlns:a16="http://schemas.microsoft.com/office/drawing/2014/main" id="{44474E5A-E67D-36C5-89A2-FA6E7EEBE3F6}"/>
              </a:ext>
            </a:extLst>
          </p:cNvPr>
          <p:cNvSpPr/>
          <p:nvPr/>
        </p:nvSpPr>
        <p:spPr>
          <a:xfrm>
            <a:off x="2236609" y="1871677"/>
            <a:ext cx="762877" cy="197971"/>
          </a:xfrm>
          <a:custGeom>
            <a:avLst/>
            <a:gdLst>
              <a:gd name="connsiteX0" fmla="*/ 0 w 762877"/>
              <a:gd name="connsiteY0" fmla="*/ 98986 h 197971"/>
              <a:gd name="connsiteX1" fmla="*/ 381439 w 762877"/>
              <a:gd name="connsiteY1" fmla="*/ 0 h 197971"/>
              <a:gd name="connsiteX2" fmla="*/ 762878 w 762877"/>
              <a:gd name="connsiteY2" fmla="*/ 98986 h 197971"/>
              <a:gd name="connsiteX3" fmla="*/ 381439 w 762877"/>
              <a:gd name="connsiteY3" fmla="*/ 197972 h 197971"/>
              <a:gd name="connsiteX4" fmla="*/ 0 w 762877"/>
              <a:gd name="connsiteY4" fmla="*/ 98986 h 1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877" h="197971" fill="none" extrusionOk="0">
                <a:moveTo>
                  <a:pt x="0" y="98986"/>
                </a:moveTo>
                <a:cubicBezTo>
                  <a:pt x="11864" y="33042"/>
                  <a:pt x="205928" y="2320"/>
                  <a:pt x="381439" y="0"/>
                </a:cubicBezTo>
                <a:cubicBezTo>
                  <a:pt x="598437" y="10829"/>
                  <a:pt x="748607" y="44011"/>
                  <a:pt x="762878" y="98986"/>
                </a:cubicBezTo>
                <a:cubicBezTo>
                  <a:pt x="792166" y="157901"/>
                  <a:pt x="568455" y="187180"/>
                  <a:pt x="381439" y="197972"/>
                </a:cubicBezTo>
                <a:cubicBezTo>
                  <a:pt x="159513" y="201333"/>
                  <a:pt x="1078" y="152193"/>
                  <a:pt x="0" y="98986"/>
                </a:cubicBezTo>
                <a:close/>
              </a:path>
              <a:path w="762877" h="197971" stroke="0" extrusionOk="0">
                <a:moveTo>
                  <a:pt x="0" y="98986"/>
                </a:moveTo>
                <a:cubicBezTo>
                  <a:pt x="-8218" y="58736"/>
                  <a:pt x="159707" y="-4571"/>
                  <a:pt x="381439" y="0"/>
                </a:cubicBezTo>
                <a:cubicBezTo>
                  <a:pt x="604732" y="-1865"/>
                  <a:pt x="760235" y="49131"/>
                  <a:pt x="762878" y="98986"/>
                </a:cubicBezTo>
                <a:cubicBezTo>
                  <a:pt x="741865" y="160677"/>
                  <a:pt x="575743" y="217316"/>
                  <a:pt x="381439" y="197972"/>
                </a:cubicBezTo>
                <a:cubicBezTo>
                  <a:pt x="182629" y="190301"/>
                  <a:pt x="-10819" y="156136"/>
                  <a:pt x="0" y="989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rgbClr val="92D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D35C75C-A92E-CD30-22EF-28847F23A282}"/>
              </a:ext>
            </a:extLst>
          </p:cNvPr>
          <p:cNvSpPr txBox="1"/>
          <p:nvPr/>
        </p:nvSpPr>
        <p:spPr>
          <a:xfrm>
            <a:off x="3046071" y="1832163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triton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/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16707DB0-4AC8-669A-116F-F5172677E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170331"/>
                <a:ext cx="951738" cy="52322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文本框 252">
            <a:extLst>
              <a:ext uri="{FF2B5EF4-FFF2-40B4-BE49-F238E27FC236}">
                <a16:creationId xmlns:a16="http://schemas.microsoft.com/office/drawing/2014/main" id="{7A371DDA-E465-2B1E-8B2D-9ECD8E806CBA}"/>
              </a:ext>
            </a:extLst>
          </p:cNvPr>
          <p:cNvSpPr txBox="1"/>
          <p:nvPr/>
        </p:nvSpPr>
        <p:spPr>
          <a:xfrm>
            <a:off x="3046071" y="1293442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splitting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/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26362B0-CCBD-86AE-9A02-1613D03F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63075">
                <a:off x="2142178" y="1432186"/>
                <a:ext cx="951738" cy="52322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文本框 338">
            <a:extLst>
              <a:ext uri="{FF2B5EF4-FFF2-40B4-BE49-F238E27FC236}">
                <a16:creationId xmlns:a16="http://schemas.microsoft.com/office/drawing/2014/main" id="{8B3A46AF-9D32-46CF-7E48-402EE199B993}"/>
              </a:ext>
            </a:extLst>
          </p:cNvPr>
          <p:cNvSpPr txBox="1"/>
          <p:nvPr/>
        </p:nvSpPr>
        <p:spPr>
          <a:xfrm>
            <a:off x="3046071" y="1555297"/>
            <a:ext cx="17584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kumimoji="1" lang="zh-CN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300" dirty="0">
                <a:latin typeface="Calibri" panose="020F0502020204030204" pitchFamily="34" charset="0"/>
                <a:cs typeface="Calibri" panose="020F0502020204030204" pitchFamily="34" charset="0"/>
              </a:rPr>
              <a:t>merging</a:t>
            </a:r>
            <a:endParaRPr kumimoji="1" lang="zh-CN" altLang="en-US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/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</a:rPr>
                        <m:t>,256]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D2C2C1-FD93-74DD-FEA8-5D8B1E08D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86" y="3642491"/>
                <a:ext cx="945922" cy="276999"/>
              </a:xfrm>
              <a:prstGeom prst="rect">
                <a:avLst/>
              </a:prstGeom>
              <a:blipFill>
                <a:blip r:embed="rId55"/>
                <a:stretch>
                  <a:fillRect r="-266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/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8E45D9-1629-D240-85EE-2D7B02DBB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19" y="3007599"/>
                <a:ext cx="232436" cy="276999"/>
              </a:xfrm>
              <a:prstGeom prst="rect">
                <a:avLst/>
              </a:prstGeom>
              <a:blipFill>
                <a:blip r:embed="rId56"/>
                <a:stretch>
                  <a:fillRect l="-26316" r="-3157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/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A50B857-DC39-E43E-9B16-52FB4BCA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974" y="3624294"/>
                <a:ext cx="240450" cy="276999"/>
              </a:xfrm>
              <a:prstGeom prst="rect">
                <a:avLst/>
              </a:prstGeom>
              <a:blipFill>
                <a:blip r:embed="rId57"/>
                <a:stretch>
                  <a:fillRect l="-20000" r="-20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/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5EBCD08-EEA9-6FD0-214A-12A14E6EB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18" y="3639164"/>
                <a:ext cx="214098" cy="276999"/>
              </a:xfrm>
              <a:prstGeom prst="rect">
                <a:avLst/>
              </a:prstGeom>
              <a:blipFill>
                <a:blip r:embed="rId58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/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48BAFE-43E1-1272-C83E-311F998A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063" y="3074133"/>
                <a:ext cx="218521" cy="276999"/>
              </a:xfrm>
              <a:prstGeom prst="rect">
                <a:avLst/>
              </a:prstGeom>
              <a:blipFill>
                <a:blip r:embed="rId5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/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b="1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9288E1F-3773-400B-5F56-49658E91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166" y="2233933"/>
                <a:ext cx="232435" cy="276999"/>
              </a:xfrm>
              <a:prstGeom prst="rect">
                <a:avLst/>
              </a:prstGeom>
              <a:blipFill>
                <a:blip r:embed="rId60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51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49" y="3770811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69" y="2680062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1225731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126" y="3770810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9613F77D-43D6-0C2B-FEA4-29E77A6E1A77}"/>
              </a:ext>
            </a:extLst>
          </p:cNvPr>
          <p:cNvSpPr/>
          <p:nvPr/>
        </p:nvSpPr>
        <p:spPr>
          <a:xfrm>
            <a:off x="2129247" y="2680062"/>
            <a:ext cx="169817" cy="7489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EF1BEB8-5CE1-E39B-F3AD-BE9D7E146055}"/>
              </a:ext>
            </a:extLst>
          </p:cNvPr>
          <p:cNvSpPr/>
          <p:nvPr/>
        </p:nvSpPr>
        <p:spPr>
          <a:xfrm>
            <a:off x="3836126" y="1899251"/>
            <a:ext cx="748937" cy="169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/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A298FF5-D7A8-7E85-83D5-04F6C623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55" y="2310730"/>
                <a:ext cx="461554" cy="369332"/>
              </a:xfrm>
              <a:prstGeom prst="rect">
                <a:avLst/>
              </a:prstGeom>
              <a:blipFill>
                <a:blip r:embed="rId6"/>
                <a:stretch>
                  <a:fillRect r="-2703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/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9A2D018-E5B3-745C-12A4-337EFCCC5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764657"/>
                <a:ext cx="461554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557348" y="5260758"/>
            <a:ext cx="748937" cy="1698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/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348E3E3-26A9-2156-8E49-50FAC649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6" y="5117455"/>
                <a:ext cx="461554" cy="369332"/>
              </a:xfrm>
              <a:prstGeom prst="rect">
                <a:avLst/>
              </a:prstGeom>
              <a:blipFill>
                <a:blip r:embed="rId8"/>
                <a:stretch>
                  <a:fillRect r="-2703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DCF104F7-83D5-9FDB-DE19-DBC42EC5E2AB}"/>
              </a:ext>
            </a:extLst>
          </p:cNvPr>
          <p:cNvSpPr/>
          <p:nvPr/>
        </p:nvSpPr>
        <p:spPr>
          <a:xfrm>
            <a:off x="3836125" y="5260757"/>
            <a:ext cx="748937" cy="169817"/>
          </a:xfrm>
          <a:prstGeom prst="rect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D9E7586-CB08-D4D5-582D-38337A60B9BD}"/>
              </a:ext>
            </a:extLst>
          </p:cNvPr>
          <p:cNvGrpSpPr/>
          <p:nvPr/>
        </p:nvGrpSpPr>
        <p:grpSpPr>
          <a:xfrm>
            <a:off x="4828904" y="1439007"/>
            <a:ext cx="5485671" cy="2482110"/>
            <a:chOff x="5131529" y="1612259"/>
            <a:chExt cx="5485671" cy="2482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5902FB2-3A15-FE5C-0EA1-BA7FA8493466}"/>
                </a:ext>
              </a:extLst>
            </p:cNvPr>
            <p:cNvSpPr/>
            <p:nvPr/>
          </p:nvSpPr>
          <p:spPr>
            <a:xfrm>
              <a:off x="7660283" y="2993456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5F7B337-3735-6B78-99FD-94848A46D346}"/>
                </a:ext>
              </a:extLst>
            </p:cNvPr>
            <p:cNvGrpSpPr/>
            <p:nvPr/>
          </p:nvGrpSpPr>
          <p:grpSpPr>
            <a:xfrm>
              <a:off x="7687617" y="2309835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64AA410-DF38-B4F3-1AE0-3134786A3039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B57AF90-EC28-B331-3811-E14D83C2D0C6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68AE24E-B825-8889-B5EB-2E6E6013BD5D}"/>
                </a:ext>
              </a:extLst>
            </p:cNvPr>
            <p:cNvSpPr/>
            <p:nvPr/>
          </p:nvSpPr>
          <p:spPr>
            <a:xfrm>
              <a:off x="6360530" y="3283017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/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503A02-B243-C908-3412-8EDC88A8E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97" y="2855988"/>
                  <a:ext cx="4615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/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312FC32-ADB8-1474-4F26-9F47377E0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7010" y="3183259"/>
                  <a:ext cx="46155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双中括号 26">
              <a:extLst>
                <a:ext uri="{FF2B5EF4-FFF2-40B4-BE49-F238E27FC236}">
                  <a16:creationId xmlns:a16="http://schemas.microsoft.com/office/drawing/2014/main" id="{4943CC6A-2EB3-0729-5C38-582C7DFC36D7}"/>
                </a:ext>
              </a:extLst>
            </p:cNvPr>
            <p:cNvSpPr/>
            <p:nvPr/>
          </p:nvSpPr>
          <p:spPr>
            <a:xfrm>
              <a:off x="7520943" y="2429580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FC989D1-6446-8FF0-A9F0-863EDC95FE08}"/>
                </a:ext>
              </a:extLst>
            </p:cNvPr>
            <p:cNvSpPr/>
            <p:nvPr/>
          </p:nvSpPr>
          <p:spPr>
            <a:xfrm>
              <a:off x="5131529" y="3283017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/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2A9B37-957B-7212-8680-F7AB603E3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361" y="2855988"/>
                  <a:ext cx="4615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/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62403DE-A227-FE15-9355-43797A2B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581" y="3183259"/>
                  <a:ext cx="4615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DA6319B-B7FA-549F-AA21-61518BCB8F26}"/>
                </a:ext>
              </a:extLst>
            </p:cNvPr>
            <p:cNvSpPr txBox="1"/>
            <p:nvPr/>
          </p:nvSpPr>
          <p:spPr>
            <a:xfrm>
              <a:off x="6958151" y="1612259"/>
              <a:ext cx="30218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依赖于输入对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的历史状态进行衰减，这里和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mamba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很类似，通过一个双层</a:t>
              </a:r>
              <a:r>
                <a:rPr kumimoji="1"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DNN</a:t>
              </a:r>
              <a:r>
                <a:rPr kumimoji="1"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学习得到。</a:t>
              </a:r>
            </a:p>
          </p:txBody>
        </p:sp>
        <p:cxnSp>
          <p:nvCxnSpPr>
            <p:cNvPr id="37" name="曲线连接符 36">
              <a:extLst>
                <a:ext uri="{FF2B5EF4-FFF2-40B4-BE49-F238E27FC236}">
                  <a16:creationId xmlns:a16="http://schemas.microsoft.com/office/drawing/2014/main" id="{1F0030D2-7D57-5192-E7A2-06AADDE7B320}"/>
                </a:ext>
              </a:extLst>
            </p:cNvPr>
            <p:cNvCxnSpPr>
              <a:cxnSpLocks/>
              <a:stCxn id="35" idx="2"/>
              <a:endCxn id="20" idx="0"/>
            </p:cNvCxnSpPr>
            <p:nvPr/>
          </p:nvCxnSpPr>
          <p:spPr>
            <a:xfrm rot="5400000">
              <a:off x="7728820" y="2253190"/>
              <a:ext cx="734866" cy="745667"/>
            </a:xfrm>
            <a:prstGeom prst="curvedConnector3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/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AE639A-3924-D84A-2F91-405E4BE32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5457" y="3697850"/>
                  <a:ext cx="861782" cy="396519"/>
                </a:xfrm>
                <a:prstGeom prst="rect">
                  <a:avLst/>
                </a:prstGeom>
                <a:blipFill>
                  <a:blip r:embed="rId1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553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2372303" y="2511379"/>
            <a:ext cx="194733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586" y="2236595"/>
                <a:ext cx="357727" cy="276999"/>
              </a:xfrm>
              <a:prstGeom prst="rect">
                <a:avLst/>
              </a:prstGeom>
              <a:blipFill>
                <a:blip r:embed="rId5"/>
                <a:stretch>
                  <a:fillRect l="-10345" r="-1379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52B9C064-6A46-5EBE-899A-0A4A1F426E70}"/>
              </a:ext>
            </a:extLst>
          </p:cNvPr>
          <p:cNvSpPr/>
          <p:nvPr/>
        </p:nvSpPr>
        <p:spPr>
          <a:xfrm>
            <a:off x="6381220" y="2510111"/>
            <a:ext cx="622198" cy="148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2D02665-80C6-C72D-75A9-3147E10EE435}"/>
              </a:ext>
            </a:extLst>
          </p:cNvPr>
          <p:cNvCxnSpPr>
            <a:cxnSpLocks/>
          </p:cNvCxnSpPr>
          <p:nvPr/>
        </p:nvCxnSpPr>
        <p:spPr>
          <a:xfrm flipH="1">
            <a:off x="6381220" y="2378607"/>
            <a:ext cx="66728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554648-522D-777D-5555-4B5E79B5BEE8}"/>
              </a:ext>
            </a:extLst>
          </p:cNvPr>
          <p:cNvSpPr txBox="1"/>
          <p:nvPr/>
        </p:nvSpPr>
        <p:spPr>
          <a:xfrm>
            <a:off x="5928773" y="1974302"/>
            <a:ext cx="177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kumimoji="1" lang="zh-CN" altLang="en-US" sz="16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内部的循环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/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57DA00-2B8E-6002-BD72-3189BBD26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170" y="4010676"/>
                <a:ext cx="318998" cy="276999"/>
              </a:xfrm>
              <a:prstGeom prst="rect">
                <a:avLst/>
              </a:prstGeom>
              <a:blipFill>
                <a:blip r:embed="rId6"/>
                <a:stretch>
                  <a:fillRect l="-16000" r="-16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/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0BA3E9-E3FB-FBB5-F066-AE4A3FF0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222" y="3071093"/>
                <a:ext cx="318998" cy="276999"/>
              </a:xfrm>
              <a:prstGeom prst="rect">
                <a:avLst/>
              </a:prstGeom>
              <a:blipFill>
                <a:blip r:embed="rId7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/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4629E08-05DF-D80D-B24D-0709C9C4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184" y="2569604"/>
                <a:ext cx="427361" cy="298415"/>
              </a:xfrm>
              <a:prstGeom prst="rect">
                <a:avLst/>
              </a:prstGeom>
              <a:blipFill>
                <a:blip r:embed="rId2"/>
                <a:stretch>
                  <a:fillRect l="-11765" r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2DE380CC-1387-C998-A609-D222CD878C55}"/>
              </a:ext>
            </a:extLst>
          </p:cNvPr>
          <p:cNvSpPr/>
          <p:nvPr/>
        </p:nvSpPr>
        <p:spPr>
          <a:xfrm>
            <a:off x="2372303" y="2511379"/>
            <a:ext cx="3526847" cy="124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8802C6-8F1A-3102-C4E2-ACA69481BAD0}"/>
              </a:ext>
            </a:extLst>
          </p:cNvPr>
          <p:cNvSpPr/>
          <p:nvPr/>
        </p:nvSpPr>
        <p:spPr>
          <a:xfrm>
            <a:off x="3183470" y="2511379"/>
            <a:ext cx="51855" cy="465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2267AED-4F8E-62F8-2942-C00E1946E621}"/>
              </a:ext>
            </a:extLst>
          </p:cNvPr>
          <p:cNvCxnSpPr>
            <a:cxnSpLocks/>
          </p:cNvCxnSpPr>
          <p:nvPr/>
        </p:nvCxnSpPr>
        <p:spPr>
          <a:xfrm flipH="1">
            <a:off x="2372303" y="3902413"/>
            <a:ext cx="352684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/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ABED62-1CEC-8D0B-5690-8AA507C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028" y="3902413"/>
                <a:ext cx="15430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/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C638755-BDC7-8956-5E0F-FCA5929CC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550" y="2977045"/>
                <a:ext cx="218521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/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i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4E1011-9B58-B2FB-6A0F-87CF1574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04" y="2041465"/>
                <a:ext cx="915572" cy="276999"/>
              </a:xfrm>
              <a:prstGeom prst="rect">
                <a:avLst/>
              </a:prstGeom>
              <a:blipFill>
                <a:blip r:embed="rId5"/>
                <a:stretch>
                  <a:fillRect l="-5479" r="-547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A2C45A5F-ED7D-F7FD-9273-6B83E9E7A0C2}"/>
              </a:ext>
            </a:extLst>
          </p:cNvPr>
          <p:cNvSpPr/>
          <p:nvPr/>
        </p:nvSpPr>
        <p:spPr>
          <a:xfrm>
            <a:off x="3645155" y="2511378"/>
            <a:ext cx="45719" cy="465666"/>
          </a:xfrm>
          <a:prstGeom prst="rect">
            <a:avLst/>
          </a:prstGeom>
          <a:solidFill>
            <a:schemeClr val="accent6">
              <a:lumMod val="75000"/>
              <a:alpha val="29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7DCE6B-B054-5AB8-81C6-6ED93413DC76}"/>
              </a:ext>
            </a:extLst>
          </p:cNvPr>
          <p:cNvGrpSpPr/>
          <p:nvPr/>
        </p:nvGrpSpPr>
        <p:grpSpPr>
          <a:xfrm>
            <a:off x="2589265" y="1456311"/>
            <a:ext cx="2157498" cy="465666"/>
            <a:chOff x="2560587" y="1136021"/>
            <a:chExt cx="2157498" cy="46566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1F039-B085-245E-79E2-CA0704561F06}"/>
                </a:ext>
              </a:extLst>
            </p:cNvPr>
            <p:cNvSpPr/>
            <p:nvPr/>
          </p:nvSpPr>
          <p:spPr>
            <a:xfrm>
              <a:off x="2560587" y="1136021"/>
              <a:ext cx="194733" cy="4656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4FEF0E6-B6E0-946C-ACE1-89DF812BEF94}"/>
                </a:ext>
              </a:extLst>
            </p:cNvPr>
            <p:cNvSpPr/>
            <p:nvPr/>
          </p:nvSpPr>
          <p:spPr>
            <a:xfrm>
              <a:off x="3416194" y="1136021"/>
              <a:ext cx="194733" cy="46566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7537CE-2521-1FC6-4F3D-7DC37BBD4B32}"/>
                </a:ext>
              </a:extLst>
            </p:cNvPr>
            <p:cNvSpPr txBox="1"/>
            <p:nvPr/>
          </p:nvSpPr>
          <p:spPr>
            <a:xfrm>
              <a:off x="2705830" y="1199577"/>
              <a:ext cx="768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F49BD66-C6B3-0589-03C1-DD43C0DD8F8C}"/>
                </a:ext>
              </a:extLst>
            </p:cNvPr>
            <p:cNvSpPr txBox="1"/>
            <p:nvPr/>
          </p:nvSpPr>
          <p:spPr>
            <a:xfrm>
              <a:off x="3564390" y="1199577"/>
              <a:ext cx="115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last_decay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2339A2-2132-CA3E-0602-7AF3BE278469}"/>
              </a:ext>
            </a:extLst>
          </p:cNvPr>
          <p:cNvCxnSpPr>
            <a:cxnSpLocks/>
          </p:cNvCxnSpPr>
          <p:nvPr/>
        </p:nvCxnSpPr>
        <p:spPr>
          <a:xfrm flipH="1">
            <a:off x="3180295" y="2375165"/>
            <a:ext cx="51248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200504B-681C-2F11-C813-F3370FB7E068}"/>
              </a:ext>
            </a:extLst>
          </p:cNvPr>
          <p:cNvCxnSpPr>
            <a:cxnSpLocks/>
          </p:cNvCxnSpPr>
          <p:nvPr/>
        </p:nvCxnSpPr>
        <p:spPr>
          <a:xfrm>
            <a:off x="3692780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C23DDF4-FCC7-052E-8CA9-5EE3CF9C2F25}"/>
              </a:ext>
            </a:extLst>
          </p:cNvPr>
          <p:cNvCxnSpPr>
            <a:cxnSpLocks/>
          </p:cNvCxnSpPr>
          <p:nvPr/>
        </p:nvCxnSpPr>
        <p:spPr>
          <a:xfrm>
            <a:off x="3183725" y="2375165"/>
            <a:ext cx="0" cy="138050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549" y="3660745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25699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/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22D613-3FD1-AF52-F9B1-45137F45E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6" y="1115665"/>
                <a:ext cx="748937" cy="22032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/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9C206C-A365-D1C5-2565-A0D9CAA9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48" y="1115665"/>
                <a:ext cx="748937" cy="22032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2665549" y="3897813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469" y="1714862"/>
                <a:ext cx="2203269" cy="748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3740815" y="26654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3993969" y="17221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3BABB3E0-726A-84FE-C67C-6B73AD616347}"/>
              </a:ext>
            </a:extLst>
          </p:cNvPr>
          <p:cNvSpPr/>
          <p:nvPr/>
        </p:nvSpPr>
        <p:spPr>
          <a:xfrm>
            <a:off x="5944326" y="147320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0CAF57-C7C8-5A33-9558-7DCAECE6BAE6}"/>
              </a:ext>
            </a:extLst>
          </p:cNvPr>
          <p:cNvSpPr/>
          <p:nvPr/>
        </p:nvSpPr>
        <p:spPr>
          <a:xfrm>
            <a:off x="6914848" y="1473201"/>
            <a:ext cx="348584" cy="157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133" y="3853563"/>
                <a:ext cx="812594" cy="246221"/>
              </a:xfrm>
              <a:prstGeom prst="rect">
                <a:avLst/>
              </a:prstGeom>
              <a:blipFill>
                <a:blip r:embed="rId7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3000245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250" r="-625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70" y="1526235"/>
                <a:ext cx="246221" cy="926738"/>
              </a:xfrm>
              <a:prstGeom prst="rect">
                <a:avLst/>
              </a:prstGeom>
              <a:blipFill>
                <a:blip r:embed="rId9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77" y="1466966"/>
                <a:ext cx="812594" cy="246221"/>
              </a:xfrm>
              <a:prstGeom prst="rect">
                <a:avLst/>
              </a:prstGeom>
              <a:blipFill>
                <a:blip r:embed="rId10"/>
                <a:stretch>
                  <a:fillRect l="-4615" r="-461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/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𝐵𝑉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41ACB3B-161B-DF63-F960-50872F54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364" y="860977"/>
                <a:ext cx="887264" cy="246221"/>
              </a:xfrm>
              <a:prstGeom prst="rect">
                <a:avLst/>
              </a:prstGeom>
              <a:blipFill>
                <a:blip r:embed="rId11"/>
                <a:stretch>
                  <a:fillRect r="-140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3527758" y="1424631"/>
            <a:ext cx="22032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2934524" y="1023186"/>
            <a:ext cx="2818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内在序列长度方向循环</a:t>
            </a: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2571127" y="3660745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30525AE-D85C-E0B2-13B1-543A39CDED17}"/>
              </a:ext>
            </a:extLst>
          </p:cNvPr>
          <p:cNvCxnSpPr>
            <a:cxnSpLocks/>
          </p:cNvCxnSpPr>
          <p:nvPr/>
        </p:nvCxnSpPr>
        <p:spPr>
          <a:xfrm>
            <a:off x="7761194" y="1111310"/>
            <a:ext cx="0" cy="2203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3236003" y="17269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6A497373-B138-0CC3-A163-28C2F8241B22}"/>
              </a:ext>
            </a:extLst>
          </p:cNvPr>
          <p:cNvCxnSpPr>
            <a:cxnSpLocks/>
          </p:cNvCxnSpPr>
          <p:nvPr/>
        </p:nvCxnSpPr>
        <p:spPr>
          <a:xfrm>
            <a:off x="5952793" y="852510"/>
            <a:ext cx="35705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5579530" y="537802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2798689" y="13914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8349E-A153-D251-8DC0-B63DCBC6F26A}"/>
              </a:ext>
            </a:extLst>
          </p:cNvPr>
          <p:cNvSpPr/>
          <p:nvPr/>
        </p:nvSpPr>
        <p:spPr>
          <a:xfrm rot="16200000">
            <a:off x="3740815" y="1813251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34B0FB2-5800-C529-310A-2E6E2A05CD34}"/>
              </a:ext>
            </a:extLst>
          </p:cNvPr>
          <p:cNvGrpSpPr/>
          <p:nvPr/>
        </p:nvGrpSpPr>
        <p:grpSpPr>
          <a:xfrm>
            <a:off x="3657601" y="3853563"/>
            <a:ext cx="5640976" cy="1784534"/>
            <a:chOff x="5386688" y="4316272"/>
            <a:chExt cx="5640976" cy="178453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698E58-6FB2-C7F3-835A-126A2E205C95}"/>
                </a:ext>
              </a:extLst>
            </p:cNvPr>
            <p:cNvSpPr/>
            <p:nvPr/>
          </p:nvSpPr>
          <p:spPr>
            <a:xfrm>
              <a:off x="7915442" y="4999893"/>
              <a:ext cx="126271" cy="748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B3F4CBB-3F10-67D6-6493-23F13212844B}"/>
                </a:ext>
              </a:extLst>
            </p:cNvPr>
            <p:cNvGrpSpPr/>
            <p:nvPr/>
          </p:nvGrpSpPr>
          <p:grpSpPr>
            <a:xfrm>
              <a:off x="7942776" y="4316272"/>
              <a:ext cx="2805240" cy="1432559"/>
              <a:chOff x="8263354" y="2309835"/>
              <a:chExt cx="2805240" cy="14325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0709C47-1D0F-906D-B21C-E1D019088D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0DF691CE-0B5F-51C4-E628-26345BB52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3347" y="2309835"/>
                    <a:ext cx="4615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A0C078B-16DD-8C93-491B-128878484892}"/>
                  </a:ext>
                </a:extLst>
              </p:cNvPr>
              <p:cNvSpPr/>
              <p:nvPr/>
            </p:nvSpPr>
            <p:spPr>
              <a:xfrm>
                <a:off x="10319657" y="2662532"/>
                <a:ext cx="748937" cy="16981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6FFE71-4628-DDFF-B98A-6D23322248D3}"/>
                  </a:ext>
                </a:extLst>
              </p:cNvPr>
              <p:cNvSpPr/>
              <p:nvPr/>
            </p:nvSpPr>
            <p:spPr>
              <a:xfrm>
                <a:off x="9997441" y="2993456"/>
                <a:ext cx="169817" cy="748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0CBA692-3100-505C-C9B7-77B59753C685}"/>
                      </a:ext>
                    </a:extLst>
                  </p:cNvPr>
                  <p:cNvSpPr/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1CFF896B-4C3B-27C0-E344-6C5C2CF3E3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9656" y="2993456"/>
                    <a:ext cx="748937" cy="7489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5C93E4AC-3363-93A7-1F7E-001ECCD60A08}"/>
                      </a:ext>
                    </a:extLst>
                  </p:cNvPr>
                  <p:cNvSpPr txBox="1"/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D07FE843-B492-E66F-06A9-DA2856D3E6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4747" y="3183259"/>
                    <a:ext cx="46155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703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A97ECEBF-CC75-C159-B6BB-333226552316}"/>
                      </a:ext>
                    </a:extLst>
                  </p:cNvPr>
                  <p:cNvSpPr/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C27CBBF-4B23-7C60-012D-25F0119F35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1417" y="2993456"/>
                    <a:ext cx="748937" cy="74893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FCA0F683-8F96-E247-340B-9EB31885FBAF}"/>
                      </a:ext>
                    </a:extLst>
                  </p:cNvPr>
                  <p:cNvSpPr txBox="1"/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527022D-A830-FFD7-5173-AB87D66CCB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3354" y="3183259"/>
                    <a:ext cx="46155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318C4F13-A802-67EB-372F-372F6D176C31}"/>
                      </a:ext>
                    </a:extLst>
                  </p:cNvPr>
                  <p:cNvSpPr txBox="1"/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488FAEE-CA1B-B2B7-8ECD-9806F0C6FE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5596" y="3183259"/>
                    <a:ext cx="46155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3DB70B-A5E4-191D-C635-272DBEE70D3D}"/>
                </a:ext>
              </a:extLst>
            </p:cNvPr>
            <p:cNvSpPr/>
            <p:nvPr/>
          </p:nvSpPr>
          <p:spPr>
            <a:xfrm>
              <a:off x="6615689" y="5289454"/>
              <a:ext cx="748937" cy="16981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45A942-0711-2908-7361-C5B28C6ABA00}"/>
                    </a:ext>
                  </a:extLst>
                </p:cNvPr>
                <p:cNvSpPr txBox="1"/>
                <p:nvPr/>
              </p:nvSpPr>
              <p:spPr>
                <a:xfrm>
                  <a:off x="6751756" y="4862425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45A942-0711-2908-7361-C5B28C6AB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756" y="4862425"/>
                  <a:ext cx="46155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5CD2F7-15A2-D278-4176-6CFBDD093569}"/>
                    </a:ext>
                  </a:extLst>
                </p:cNvPr>
                <p:cNvSpPr txBox="1"/>
                <p:nvPr/>
              </p:nvSpPr>
              <p:spPr>
                <a:xfrm>
                  <a:off x="7322169" y="5189696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5CD2F7-15A2-D278-4176-6CFBDD093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2169" y="5189696"/>
                  <a:ext cx="4615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双中括号 14">
              <a:extLst>
                <a:ext uri="{FF2B5EF4-FFF2-40B4-BE49-F238E27FC236}">
                  <a16:creationId xmlns:a16="http://schemas.microsoft.com/office/drawing/2014/main" id="{C9C36B63-08F9-B7B2-7001-741DAECBC3F1}"/>
                </a:ext>
              </a:extLst>
            </p:cNvPr>
            <p:cNvSpPr/>
            <p:nvPr/>
          </p:nvSpPr>
          <p:spPr>
            <a:xfrm>
              <a:off x="7776102" y="4436017"/>
              <a:ext cx="3096257" cy="1466612"/>
            </a:xfrm>
            <a:prstGeom prst="bracketPair">
              <a:avLst>
                <a:gd name="adj" fmla="val 8491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BE1659-DEEC-547E-77F4-559D7A91FEA1}"/>
                </a:ext>
              </a:extLst>
            </p:cNvPr>
            <p:cNvSpPr/>
            <p:nvPr/>
          </p:nvSpPr>
          <p:spPr>
            <a:xfrm>
              <a:off x="5386688" y="5289454"/>
              <a:ext cx="748937" cy="16981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B63107-72F7-3C40-D962-1959FC1AC207}"/>
                    </a:ext>
                  </a:extLst>
                </p:cNvPr>
                <p:cNvSpPr txBox="1"/>
                <p:nvPr/>
              </p:nvSpPr>
              <p:spPr>
                <a:xfrm>
                  <a:off x="5507520" y="4862425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zh-CN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B63107-72F7-3C40-D962-1959FC1AC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20" y="4862425"/>
                  <a:ext cx="461554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92FBFB1-87A7-D1E6-6686-E6F04C52A195}"/>
                    </a:ext>
                  </a:extLst>
                </p:cNvPr>
                <p:cNvSpPr txBox="1"/>
                <p:nvPr/>
              </p:nvSpPr>
              <p:spPr>
                <a:xfrm>
                  <a:off x="6124740" y="5189696"/>
                  <a:ext cx="46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92FBFB1-87A7-D1E6-6686-E6F04C52A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740" y="5189696"/>
                  <a:ext cx="46155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57FA4C9-8462-B123-F346-F5512B5A9EC7}"/>
                    </a:ext>
                  </a:extLst>
                </p:cNvPr>
                <p:cNvSpPr txBox="1"/>
                <p:nvPr/>
              </p:nvSpPr>
              <p:spPr>
                <a:xfrm>
                  <a:off x="7650616" y="5704287"/>
                  <a:ext cx="861782" cy="3965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457FA4C9-8462-B123-F346-F5512B5A9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616" y="5704287"/>
                  <a:ext cx="861782" cy="39651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912507A-1D53-11AC-798B-44FC44733FEA}"/>
                </a:ext>
              </a:extLst>
            </p:cNvPr>
            <p:cNvCxnSpPr>
              <a:cxnSpLocks/>
            </p:cNvCxnSpPr>
            <p:nvPr/>
          </p:nvCxnSpPr>
          <p:spPr>
            <a:xfrm>
              <a:off x="7650616" y="5374362"/>
              <a:ext cx="3377048" cy="0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421076B3-F38D-9395-4EDC-2C29C620151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V="1">
              <a:off x="10373546" y="4316272"/>
              <a:ext cx="0" cy="1784534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72420CA0-36E0-4FAB-47DE-57A53395B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2533" y="4500938"/>
              <a:ext cx="0" cy="159986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07784F2C-A16F-3187-02D4-6372CD0A9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027" y="4500938"/>
              <a:ext cx="0" cy="159986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/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36334D-D384-26A6-9518-0DC8E1897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559" y="3429000"/>
                <a:ext cx="748937" cy="2203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/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F0B5C8C-754F-69FE-4FCE-61EE48138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2544596"/>
                <a:ext cx="2203269" cy="74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0B0AF29-8AC0-37BA-6D22-E46C86A3437C}"/>
              </a:ext>
            </a:extLst>
          </p:cNvPr>
          <p:cNvSpPr/>
          <p:nvPr/>
        </p:nvSpPr>
        <p:spPr>
          <a:xfrm>
            <a:off x="1383559" y="3666068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/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12FFB80-BCAD-D7F2-54F8-9AFEC1A86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03" y="1689462"/>
                <a:ext cx="2203269" cy="748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1AF0F93-F85F-8920-8806-109688A4C831}"/>
              </a:ext>
            </a:extLst>
          </p:cNvPr>
          <p:cNvSpPr/>
          <p:nvPr/>
        </p:nvSpPr>
        <p:spPr>
          <a:xfrm rot="16200000">
            <a:off x="2360749" y="264002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DD01E8-A8D3-5472-7131-C9A4D6ACF316}"/>
              </a:ext>
            </a:extLst>
          </p:cNvPr>
          <p:cNvSpPr/>
          <p:nvPr/>
        </p:nvSpPr>
        <p:spPr>
          <a:xfrm rot="16200000">
            <a:off x="2360749" y="1792207"/>
            <a:ext cx="348584" cy="1577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D2FA3DA-5359-1BA4-E136-EA43A1228053}"/>
              </a:ext>
            </a:extLst>
          </p:cNvPr>
          <p:cNvCxnSpPr>
            <a:cxnSpLocks/>
          </p:cNvCxnSpPr>
          <p:nvPr/>
        </p:nvCxnSpPr>
        <p:spPr>
          <a:xfrm>
            <a:off x="2613903" y="1696775"/>
            <a:ext cx="0" cy="1592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/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749060-2AF5-15E7-5616-013818E1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43" y="3621818"/>
                <a:ext cx="812594" cy="246221"/>
              </a:xfrm>
              <a:prstGeom prst="rect">
                <a:avLst/>
              </a:prstGeom>
              <a:blipFill>
                <a:blip r:embed="rId5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/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D2B1B73-3BEC-358E-782C-2D0A18F1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5" y="2974845"/>
                <a:ext cx="812594" cy="246221"/>
              </a:xfrm>
              <a:prstGeom prst="rect">
                <a:avLst/>
              </a:prstGeom>
              <a:blipFill>
                <a:blip r:embed="rId6"/>
                <a:stretch>
                  <a:fillRect l="-4615" r="-4615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/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noFill/>
            </p:spPr>
            <p:txBody>
              <a:bodyPr vert="vert270"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061E51C-9819-8E9B-0AFC-659FF8D9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04" y="1500835"/>
                <a:ext cx="246221" cy="926738"/>
              </a:xfrm>
              <a:prstGeom prst="rect">
                <a:avLst/>
              </a:prstGeom>
              <a:blipFill>
                <a:blip r:embed="rId7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/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9F81F4A-6DFB-D5A3-EC7D-126E9AEFF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11" y="1441566"/>
                <a:ext cx="812594" cy="246221"/>
              </a:xfrm>
              <a:prstGeom prst="rect">
                <a:avLst/>
              </a:prstGeom>
              <a:blipFill>
                <a:blip r:embed="rId8"/>
                <a:stretch>
                  <a:fillRect l="-6154" r="-30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4FDB6FE7-5F44-34CC-E090-ABD875E79B78}"/>
              </a:ext>
            </a:extLst>
          </p:cNvPr>
          <p:cNvCxnSpPr>
            <a:cxnSpLocks/>
          </p:cNvCxnSpPr>
          <p:nvPr/>
        </p:nvCxnSpPr>
        <p:spPr>
          <a:xfrm>
            <a:off x="2147692" y="1399231"/>
            <a:ext cx="2203269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BE56D83-4CAA-D504-0D4C-2FEF6ACF3AB3}"/>
              </a:ext>
            </a:extLst>
          </p:cNvPr>
          <p:cNvCxnSpPr>
            <a:cxnSpLocks/>
          </p:cNvCxnSpPr>
          <p:nvPr/>
        </p:nvCxnSpPr>
        <p:spPr>
          <a:xfrm>
            <a:off x="1289137" y="3429000"/>
            <a:ext cx="0" cy="22032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396AE15-7061-F056-089D-EDFFFD8EA06F}"/>
              </a:ext>
            </a:extLst>
          </p:cNvPr>
          <p:cNvCxnSpPr>
            <a:cxnSpLocks/>
          </p:cNvCxnSpPr>
          <p:nvPr/>
        </p:nvCxnSpPr>
        <p:spPr>
          <a:xfrm>
            <a:off x="1855937" y="1701581"/>
            <a:ext cx="0" cy="33897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27742CC-175B-7F7C-9578-77E61FF19F05}"/>
              </a:ext>
            </a:extLst>
          </p:cNvPr>
          <p:cNvSpPr txBox="1"/>
          <p:nvPr/>
        </p:nvSpPr>
        <p:spPr>
          <a:xfrm>
            <a:off x="2348815" y="1039388"/>
            <a:ext cx="1477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dim2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2D9C235-9E6B-F424-0CC1-44A0E23A2DB3}"/>
              </a:ext>
            </a:extLst>
          </p:cNvPr>
          <p:cNvSpPr txBox="1"/>
          <p:nvPr/>
        </p:nvSpPr>
        <p:spPr>
          <a:xfrm>
            <a:off x="1418623" y="1366059"/>
            <a:ext cx="430887" cy="15530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600" b="1" i="1" dirty="0">
                <a:solidFill>
                  <a:srgbClr val="00B0F0"/>
                </a:solidFill>
              </a:rPr>
              <a:t>Launch</a:t>
            </a:r>
            <a:r>
              <a:rPr kumimoji="1" lang="zh-CN" altLang="en-US" sz="1600" b="1" i="1" dirty="0">
                <a:solidFill>
                  <a:srgbClr val="00B0F0"/>
                </a:solidFill>
              </a:rPr>
              <a:t> </a:t>
            </a:r>
            <a:r>
              <a:rPr kumimoji="1" lang="en-US" altLang="zh-CN" sz="1600" b="1" i="1" dirty="0">
                <a:solidFill>
                  <a:srgbClr val="00B0F0"/>
                </a:solidFill>
              </a:rPr>
              <a:t>dim1</a:t>
            </a:r>
            <a:endParaRPr kumimoji="1" lang="zh-CN" altLang="en-US" sz="1600" b="1" i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F93C71-B801-CD29-401D-14480530BD80}"/>
                  </a:ext>
                </a:extLst>
              </p:cNvPr>
              <p:cNvSpPr/>
              <p:nvPr/>
            </p:nvSpPr>
            <p:spPr>
              <a:xfrm>
                <a:off x="5164965" y="1662386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F93C71-B801-CD29-401D-14480530B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65" y="1662386"/>
                <a:ext cx="994168" cy="3842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59D4B0-74ED-9E67-9BB0-8C8A1535BC90}"/>
                  </a:ext>
                </a:extLst>
              </p:cNvPr>
              <p:cNvSpPr txBox="1"/>
              <p:nvPr/>
            </p:nvSpPr>
            <p:spPr>
              <a:xfrm>
                <a:off x="4829869" y="1756777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E59D4B0-74ED-9E67-9BB0-8C8A1535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69" y="1756777"/>
                <a:ext cx="317074" cy="246221"/>
              </a:xfrm>
              <a:prstGeom prst="rect">
                <a:avLst/>
              </a:prstGeom>
              <a:blipFill>
                <a:blip r:embed="rId10"/>
                <a:stretch>
                  <a:fillRect l="-15385" r="-11538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9CA15D-ED3A-0A8F-7404-0757D2CC5207}"/>
                  </a:ext>
                </a:extLst>
              </p:cNvPr>
              <p:cNvSpPr txBox="1"/>
              <p:nvPr/>
            </p:nvSpPr>
            <p:spPr>
              <a:xfrm>
                <a:off x="5503512" y="1399231"/>
                <a:ext cx="3396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9CA15D-ED3A-0A8F-7404-0757D2CC5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512" y="1399231"/>
                <a:ext cx="339645" cy="246221"/>
              </a:xfrm>
              <a:prstGeom prst="rect">
                <a:avLst/>
              </a:prstGeom>
              <a:blipFill>
                <a:blip r:embed="rId11"/>
                <a:stretch>
                  <a:fillRect l="-10714" r="-10714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B0CA56-B3C2-C141-29FA-BB5F7AAD53F8}"/>
              </a:ext>
            </a:extLst>
          </p:cNvPr>
          <p:cNvGrpSpPr/>
          <p:nvPr/>
        </p:nvGrpSpPr>
        <p:grpSpPr>
          <a:xfrm>
            <a:off x="4838880" y="2085317"/>
            <a:ext cx="1329264" cy="647357"/>
            <a:chOff x="7239003" y="1241519"/>
            <a:chExt cx="1329264" cy="647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6F22890-ADFB-3AE9-5BB0-754F77B91AE4}"/>
                    </a:ext>
                  </a:extLst>
                </p:cNvPr>
                <p:cNvSpPr/>
                <p:nvPr/>
              </p:nvSpPr>
              <p:spPr>
                <a:xfrm>
                  <a:off x="7574099" y="1504674"/>
                  <a:ext cx="994168" cy="384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_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6F22890-ADFB-3AE9-5BB0-754F77B91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4099" y="1504674"/>
                  <a:ext cx="994168" cy="38420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0D2C761-2654-16E1-49FE-B7FC09A8E006}"/>
                    </a:ext>
                  </a:extLst>
                </p:cNvPr>
                <p:cNvSpPr txBox="1"/>
                <p:nvPr/>
              </p:nvSpPr>
              <p:spPr>
                <a:xfrm>
                  <a:off x="7239003" y="1599065"/>
                  <a:ext cx="31707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0D2C761-2654-16E1-49FE-B7FC09A8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3" y="1599065"/>
                  <a:ext cx="317074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7692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C8E3656-C13B-C671-8DEA-6310036FF217}"/>
                    </a:ext>
                  </a:extLst>
                </p:cNvPr>
                <p:cNvSpPr txBox="1"/>
                <p:nvPr/>
              </p:nvSpPr>
              <p:spPr>
                <a:xfrm>
                  <a:off x="7912646" y="1241519"/>
                  <a:ext cx="33964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C8E3656-C13B-C671-8DEA-6310036FF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646" y="1241519"/>
                  <a:ext cx="33964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0714" r="-10714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DE5A3C49-3C47-737C-2697-A500E2FE1132}"/>
              </a:ext>
            </a:extLst>
          </p:cNvPr>
          <p:cNvSpPr txBox="1"/>
          <p:nvPr/>
        </p:nvSpPr>
        <p:spPr>
          <a:xfrm>
            <a:off x="4992456" y="2841663"/>
            <a:ext cx="206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Kernel</a:t>
            </a:r>
            <a:r>
              <a:rPr kumimoji="1" lang="zh-CN" alt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内部的循环，在序列长度方向循环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211226-F908-9CDB-69CE-462036B51110}"/>
                  </a:ext>
                </a:extLst>
              </p:cNvPr>
              <p:cNvSpPr/>
              <p:nvPr/>
            </p:nvSpPr>
            <p:spPr>
              <a:xfrm>
                <a:off x="5187037" y="3528704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D211226-F908-9CDB-69CE-462036B51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7" y="3528704"/>
                <a:ext cx="994168" cy="384202"/>
              </a:xfrm>
              <a:prstGeom prst="rect">
                <a:avLst/>
              </a:prstGeom>
              <a:blipFill>
                <a:blip r:embed="rId1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D6329F-782E-ACFA-1136-502B0A270DDF}"/>
                  </a:ext>
                </a:extLst>
              </p:cNvPr>
              <p:cNvSpPr txBox="1"/>
              <p:nvPr/>
            </p:nvSpPr>
            <p:spPr>
              <a:xfrm>
                <a:off x="4851941" y="3623095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D6329F-782E-ACFA-1136-502B0A27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1" y="3623095"/>
                <a:ext cx="317074" cy="246221"/>
              </a:xfrm>
              <a:prstGeom prst="rect">
                <a:avLst/>
              </a:prstGeom>
              <a:blipFill>
                <a:blip r:embed="rId16"/>
                <a:stretch>
                  <a:fillRect l="-15385" r="-769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AB72426-63B2-1FCB-C1D6-72260213B4CC}"/>
              </a:ext>
            </a:extLst>
          </p:cNvPr>
          <p:cNvSpPr/>
          <p:nvPr/>
        </p:nvSpPr>
        <p:spPr>
          <a:xfrm>
            <a:off x="5187037" y="3578249"/>
            <a:ext cx="994168" cy="84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1996D0A-A3FD-9461-73E7-37D026B37882}"/>
              </a:ext>
            </a:extLst>
          </p:cNvPr>
          <p:cNvCxnSpPr/>
          <p:nvPr/>
        </p:nvCxnSpPr>
        <p:spPr>
          <a:xfrm>
            <a:off x="5187037" y="3419897"/>
            <a:ext cx="994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D5C6118-164E-D1B1-5EC8-BF2ADDEAA522}"/>
              </a:ext>
            </a:extLst>
          </p:cNvPr>
          <p:cNvSpPr/>
          <p:nvPr/>
        </p:nvSpPr>
        <p:spPr>
          <a:xfrm>
            <a:off x="6330732" y="3534955"/>
            <a:ext cx="87145" cy="3842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09C7A3F-ECFA-143B-B6F0-1077016E66D3}"/>
                  </a:ext>
                </a:extLst>
              </p:cNvPr>
              <p:cNvSpPr txBox="1"/>
              <p:nvPr/>
            </p:nvSpPr>
            <p:spPr>
              <a:xfrm>
                <a:off x="6437315" y="3623095"/>
                <a:ext cx="3170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09C7A3F-ECFA-143B-B6F0-1077016E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15" y="3623095"/>
                <a:ext cx="317074" cy="246221"/>
              </a:xfrm>
              <a:prstGeom prst="rect">
                <a:avLst/>
              </a:prstGeom>
              <a:blipFill>
                <a:blip r:embed="rId17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612248F-DCB0-5F2D-1F9C-0EAB8DE9C2D7}"/>
                  </a:ext>
                </a:extLst>
              </p:cNvPr>
              <p:cNvSpPr/>
              <p:nvPr/>
            </p:nvSpPr>
            <p:spPr>
              <a:xfrm>
                <a:off x="5187037" y="4009844"/>
                <a:ext cx="994168" cy="384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𝑔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612248F-DCB0-5F2D-1F9C-0EAB8DE9C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037" y="4009844"/>
                <a:ext cx="994168" cy="3842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FD48AE9-010C-AF33-7AE1-FA9749211D25}"/>
                  </a:ext>
                </a:extLst>
              </p:cNvPr>
              <p:cNvSpPr txBox="1"/>
              <p:nvPr/>
            </p:nvSpPr>
            <p:spPr>
              <a:xfrm>
                <a:off x="4851941" y="4104235"/>
                <a:ext cx="3170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𝐵𝑇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FD48AE9-010C-AF33-7AE1-FA974921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41" y="4104235"/>
                <a:ext cx="317074" cy="246221"/>
              </a:xfrm>
              <a:prstGeom prst="rect">
                <a:avLst/>
              </a:prstGeom>
              <a:blipFill>
                <a:blip r:embed="rId19"/>
                <a:stretch>
                  <a:fillRect l="-15385" r="-7692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89422B-44FE-3821-2A01-B725765F708D}"/>
                  </a:ext>
                </a:extLst>
              </p:cNvPr>
              <p:cNvSpPr txBox="1"/>
              <p:nvPr/>
            </p:nvSpPr>
            <p:spPr>
              <a:xfrm>
                <a:off x="5516573" y="4408188"/>
                <a:ext cx="3396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𝐵𝐾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A89422B-44FE-3821-2A01-B725765F7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73" y="4408188"/>
                <a:ext cx="339645" cy="246221"/>
              </a:xfrm>
              <a:prstGeom prst="rect">
                <a:avLst/>
              </a:prstGeom>
              <a:blipFill>
                <a:blip r:embed="rId20"/>
                <a:stretch>
                  <a:fillRect l="-10714" r="-107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BC0D4950-7955-FDA8-52BF-22D75AC5513C}"/>
              </a:ext>
            </a:extLst>
          </p:cNvPr>
          <p:cNvSpPr/>
          <p:nvPr/>
        </p:nvSpPr>
        <p:spPr>
          <a:xfrm>
            <a:off x="6330732" y="4016095"/>
            <a:ext cx="87145" cy="3842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69E8D3-9904-761F-D560-12E8916992A5}"/>
                  </a:ext>
                </a:extLst>
              </p:cNvPr>
              <p:cNvSpPr txBox="1"/>
              <p:nvPr/>
            </p:nvSpPr>
            <p:spPr>
              <a:xfrm>
                <a:off x="6445782" y="4104235"/>
                <a:ext cx="31707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𝑔𝑞</m:t>
                      </m:r>
                    </m:oMath>
                  </m:oMathPara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D69E8D3-9904-761F-D560-12E891699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82" y="4104235"/>
                <a:ext cx="317074" cy="246221"/>
              </a:xfrm>
              <a:prstGeom prst="rect">
                <a:avLst/>
              </a:prstGeom>
              <a:blipFill>
                <a:blip r:embed="rId21"/>
                <a:stretch>
                  <a:fillRect l="-11538" r="-769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A205BDD-52F6-6AEB-6ECD-57ECA4286796}"/>
              </a:ext>
            </a:extLst>
          </p:cNvPr>
          <p:cNvSpPr/>
          <p:nvPr/>
        </p:nvSpPr>
        <p:spPr>
          <a:xfrm>
            <a:off x="5196920" y="4061900"/>
            <a:ext cx="994168" cy="846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2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99075E31-F494-8843-A642-6F564CE0D968}"/>
              </a:ext>
            </a:extLst>
          </p:cNvPr>
          <p:cNvSpPr/>
          <p:nvPr/>
        </p:nvSpPr>
        <p:spPr>
          <a:xfrm>
            <a:off x="5374649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F6BB28-D574-CE05-D072-9A4BF506FF66}"/>
              </a:ext>
            </a:extLst>
          </p:cNvPr>
          <p:cNvSpPr/>
          <p:nvPr/>
        </p:nvSpPr>
        <p:spPr>
          <a:xfrm>
            <a:off x="5566985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0A45318-BB2B-6143-EE68-1D9702E3F861}"/>
              </a:ext>
            </a:extLst>
          </p:cNvPr>
          <p:cNvSpPr/>
          <p:nvPr/>
        </p:nvSpPr>
        <p:spPr>
          <a:xfrm>
            <a:off x="5374649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31989A-888F-BEA2-C1F5-678AB4C34241}"/>
              </a:ext>
            </a:extLst>
          </p:cNvPr>
          <p:cNvSpPr/>
          <p:nvPr/>
        </p:nvSpPr>
        <p:spPr>
          <a:xfrm>
            <a:off x="5566985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7A98D17-D3F3-44CC-15BA-D9D4E173135B}"/>
              </a:ext>
            </a:extLst>
          </p:cNvPr>
          <p:cNvSpPr/>
          <p:nvPr/>
        </p:nvSpPr>
        <p:spPr>
          <a:xfrm>
            <a:off x="5374649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54DCA29-4F27-7ED1-29F8-E347E5ADAB24}"/>
              </a:ext>
            </a:extLst>
          </p:cNvPr>
          <p:cNvSpPr/>
          <p:nvPr/>
        </p:nvSpPr>
        <p:spPr>
          <a:xfrm>
            <a:off x="5566985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4C77FC1-F77F-2261-B75D-6CF077E4B9C6}"/>
              </a:ext>
            </a:extLst>
          </p:cNvPr>
          <p:cNvSpPr/>
          <p:nvPr/>
        </p:nvSpPr>
        <p:spPr>
          <a:xfrm>
            <a:off x="5374649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AE5FF2-55D7-B333-BED3-A6140ED95AE8}"/>
              </a:ext>
            </a:extLst>
          </p:cNvPr>
          <p:cNvSpPr/>
          <p:nvPr/>
        </p:nvSpPr>
        <p:spPr>
          <a:xfrm>
            <a:off x="5566985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CEEE737-702E-8F2A-E677-EE982272870E}"/>
              </a:ext>
            </a:extLst>
          </p:cNvPr>
          <p:cNvSpPr/>
          <p:nvPr/>
        </p:nvSpPr>
        <p:spPr>
          <a:xfrm>
            <a:off x="5374649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6B5AD6A-3474-8338-D6A0-9D5829901969}"/>
              </a:ext>
            </a:extLst>
          </p:cNvPr>
          <p:cNvSpPr/>
          <p:nvPr/>
        </p:nvSpPr>
        <p:spPr>
          <a:xfrm>
            <a:off x="5566985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C5E5B1-AA65-FBAC-B508-5A04EB286A52}"/>
              </a:ext>
            </a:extLst>
          </p:cNvPr>
          <p:cNvSpPr/>
          <p:nvPr/>
        </p:nvSpPr>
        <p:spPr>
          <a:xfrm>
            <a:off x="5374649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FF3892-A4B9-9DDF-EB7A-04BB9554B4F0}"/>
              </a:ext>
            </a:extLst>
          </p:cNvPr>
          <p:cNvSpPr/>
          <p:nvPr/>
        </p:nvSpPr>
        <p:spPr>
          <a:xfrm>
            <a:off x="5566985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6D2FCB-25C0-6AE8-5A4F-2678E1E3AA7D}"/>
              </a:ext>
            </a:extLst>
          </p:cNvPr>
          <p:cNvSpPr/>
          <p:nvPr/>
        </p:nvSpPr>
        <p:spPr>
          <a:xfrm>
            <a:off x="5374649" y="451062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1790C-1F91-68F2-F7D1-E9D1AC3F0A79}"/>
              </a:ext>
            </a:extLst>
          </p:cNvPr>
          <p:cNvSpPr/>
          <p:nvPr/>
        </p:nvSpPr>
        <p:spPr>
          <a:xfrm>
            <a:off x="5566985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D9EE56D-3095-6599-9B3A-8113417A3856}"/>
              </a:ext>
            </a:extLst>
          </p:cNvPr>
          <p:cNvSpPr/>
          <p:nvPr/>
        </p:nvSpPr>
        <p:spPr>
          <a:xfrm>
            <a:off x="5374649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EEFD1D3-83F2-83FE-CD3C-568DEE19A810}"/>
              </a:ext>
            </a:extLst>
          </p:cNvPr>
          <p:cNvSpPr/>
          <p:nvPr/>
        </p:nvSpPr>
        <p:spPr>
          <a:xfrm>
            <a:off x="5566985" y="4705354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9EE06B2-401A-845A-3BDA-C34A07B53BFD}"/>
              </a:ext>
            </a:extLst>
          </p:cNvPr>
          <p:cNvSpPr/>
          <p:nvPr/>
        </p:nvSpPr>
        <p:spPr>
          <a:xfrm>
            <a:off x="5374649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2596049-21A9-6F3C-D4B0-CA137FD440E3}"/>
              </a:ext>
            </a:extLst>
          </p:cNvPr>
          <p:cNvSpPr/>
          <p:nvPr/>
        </p:nvSpPr>
        <p:spPr>
          <a:xfrm>
            <a:off x="5566985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F459246-B4F7-A555-C233-E5A9D3F26741}"/>
              </a:ext>
            </a:extLst>
          </p:cNvPr>
          <p:cNvSpPr/>
          <p:nvPr/>
        </p:nvSpPr>
        <p:spPr>
          <a:xfrm>
            <a:off x="5374649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1271C1D-3B89-F5F5-94F8-CF6E3BECAE52}"/>
              </a:ext>
            </a:extLst>
          </p:cNvPr>
          <p:cNvSpPr/>
          <p:nvPr/>
        </p:nvSpPr>
        <p:spPr>
          <a:xfrm>
            <a:off x="5566985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E47B024-59D5-96F7-A1BC-E5A79E83119A}"/>
              </a:ext>
            </a:extLst>
          </p:cNvPr>
          <p:cNvSpPr/>
          <p:nvPr/>
        </p:nvSpPr>
        <p:spPr>
          <a:xfrm>
            <a:off x="5374649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351D703-1D38-F2C4-E275-5F43BF8C6528}"/>
              </a:ext>
            </a:extLst>
          </p:cNvPr>
          <p:cNvSpPr/>
          <p:nvPr/>
        </p:nvSpPr>
        <p:spPr>
          <a:xfrm>
            <a:off x="5566985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F87947-54B5-9694-1A60-EA15594C2993}"/>
              </a:ext>
            </a:extLst>
          </p:cNvPr>
          <p:cNvSpPr/>
          <p:nvPr/>
        </p:nvSpPr>
        <p:spPr>
          <a:xfrm>
            <a:off x="4207933" y="334221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C5DECD-D603-40B7-C1EF-AAFF23F6ED31}"/>
              </a:ext>
            </a:extLst>
          </p:cNvPr>
          <p:cNvSpPr/>
          <p:nvPr/>
        </p:nvSpPr>
        <p:spPr>
          <a:xfrm>
            <a:off x="4207933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A5D6747-10A9-882B-7D3F-D433ECF14F19}"/>
              </a:ext>
            </a:extLst>
          </p:cNvPr>
          <p:cNvSpPr/>
          <p:nvPr/>
        </p:nvSpPr>
        <p:spPr>
          <a:xfrm>
            <a:off x="4207933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D5B8CF0-46D5-E76D-A8FA-F54F13B59932}"/>
              </a:ext>
            </a:extLst>
          </p:cNvPr>
          <p:cNvSpPr/>
          <p:nvPr/>
        </p:nvSpPr>
        <p:spPr>
          <a:xfrm>
            <a:off x="4207933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24CA0A7-ECC0-F524-8E1B-179563BADC85}"/>
              </a:ext>
            </a:extLst>
          </p:cNvPr>
          <p:cNvSpPr/>
          <p:nvPr/>
        </p:nvSpPr>
        <p:spPr>
          <a:xfrm>
            <a:off x="4207933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9282243-CAC1-D3B8-37ED-652246E73B11}"/>
              </a:ext>
            </a:extLst>
          </p:cNvPr>
          <p:cNvSpPr/>
          <p:nvPr/>
        </p:nvSpPr>
        <p:spPr>
          <a:xfrm>
            <a:off x="4207933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38A0650-1062-9B35-BCC2-5FD4C08A193C}"/>
              </a:ext>
            </a:extLst>
          </p:cNvPr>
          <p:cNvSpPr/>
          <p:nvPr/>
        </p:nvSpPr>
        <p:spPr>
          <a:xfrm>
            <a:off x="4207933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E71A29E-34DC-D491-E1C5-0A7475B80248}"/>
              </a:ext>
            </a:extLst>
          </p:cNvPr>
          <p:cNvSpPr/>
          <p:nvPr/>
        </p:nvSpPr>
        <p:spPr>
          <a:xfrm>
            <a:off x="4207933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4F34981-1FDD-131E-BA41-85DF59AEE175}"/>
              </a:ext>
            </a:extLst>
          </p:cNvPr>
          <p:cNvSpPr/>
          <p:nvPr/>
        </p:nvSpPr>
        <p:spPr>
          <a:xfrm>
            <a:off x="4207933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0164EB0-699E-49C5-8B23-36D15566288D}"/>
              </a:ext>
            </a:extLst>
          </p:cNvPr>
          <p:cNvSpPr/>
          <p:nvPr/>
        </p:nvSpPr>
        <p:spPr>
          <a:xfrm>
            <a:off x="4207933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A071794-3E76-83DF-A654-ED20E5C0F442}"/>
              </a:ext>
            </a:extLst>
          </p:cNvPr>
          <p:cNvSpPr/>
          <p:nvPr/>
        </p:nvSpPr>
        <p:spPr>
          <a:xfrm>
            <a:off x="4207933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5D6454E-6D02-347A-6BB5-A5C497F75765}"/>
              </a:ext>
            </a:extLst>
          </p:cNvPr>
          <p:cNvSpPr/>
          <p:nvPr/>
        </p:nvSpPr>
        <p:spPr>
          <a:xfrm>
            <a:off x="4207933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FE166D-1201-7817-3480-33B082258160}"/>
              </a:ext>
            </a:extLst>
          </p:cNvPr>
          <p:cNvSpPr/>
          <p:nvPr/>
        </p:nvSpPr>
        <p:spPr>
          <a:xfrm>
            <a:off x="4408220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47203C0-ECE1-2075-3F58-ADA47B36AC3C}"/>
              </a:ext>
            </a:extLst>
          </p:cNvPr>
          <p:cNvSpPr/>
          <p:nvPr/>
        </p:nvSpPr>
        <p:spPr>
          <a:xfrm>
            <a:off x="4606906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FAF149-66A5-1C1A-6CF6-FBFA5B640CC7}"/>
              </a:ext>
            </a:extLst>
          </p:cNvPr>
          <p:cNvSpPr/>
          <p:nvPr/>
        </p:nvSpPr>
        <p:spPr>
          <a:xfrm>
            <a:off x="4799242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5B1D85-E4AC-8FC6-F45B-EA17FC1DA04D}"/>
              </a:ext>
            </a:extLst>
          </p:cNvPr>
          <p:cNvSpPr/>
          <p:nvPr/>
        </p:nvSpPr>
        <p:spPr>
          <a:xfrm>
            <a:off x="4408220" y="353695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67A47-73E2-EC9F-92B6-CDD4FACE2087}"/>
              </a:ext>
            </a:extLst>
          </p:cNvPr>
          <p:cNvSpPr/>
          <p:nvPr/>
        </p:nvSpPr>
        <p:spPr>
          <a:xfrm>
            <a:off x="4606906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926AA-38EE-7A41-55B1-8E29699EFCAF}"/>
              </a:ext>
            </a:extLst>
          </p:cNvPr>
          <p:cNvSpPr/>
          <p:nvPr/>
        </p:nvSpPr>
        <p:spPr>
          <a:xfrm>
            <a:off x="4799242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6A741EE-1905-EEC2-962F-B2D78B36B4A9}"/>
              </a:ext>
            </a:extLst>
          </p:cNvPr>
          <p:cNvSpPr/>
          <p:nvPr/>
        </p:nvSpPr>
        <p:spPr>
          <a:xfrm>
            <a:off x="4408220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C94CDB-149B-0122-01A3-63672075423E}"/>
              </a:ext>
            </a:extLst>
          </p:cNvPr>
          <p:cNvSpPr/>
          <p:nvPr/>
        </p:nvSpPr>
        <p:spPr>
          <a:xfrm>
            <a:off x="4606906" y="3731684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98A2C0-61E1-F729-2C64-F2BA86086C50}"/>
              </a:ext>
            </a:extLst>
          </p:cNvPr>
          <p:cNvSpPr/>
          <p:nvPr/>
        </p:nvSpPr>
        <p:spPr>
          <a:xfrm>
            <a:off x="4799242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BF9AB8-1AA0-9894-1810-1349621DE099}"/>
              </a:ext>
            </a:extLst>
          </p:cNvPr>
          <p:cNvSpPr/>
          <p:nvPr/>
        </p:nvSpPr>
        <p:spPr>
          <a:xfrm>
            <a:off x="4408220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F2F93A4-A4C8-7253-A738-6DD23C3872A9}"/>
              </a:ext>
            </a:extLst>
          </p:cNvPr>
          <p:cNvSpPr/>
          <p:nvPr/>
        </p:nvSpPr>
        <p:spPr>
          <a:xfrm>
            <a:off x="4606906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7C2B10-6C93-6AC2-2BB3-7F95FBAA48F7}"/>
              </a:ext>
            </a:extLst>
          </p:cNvPr>
          <p:cNvSpPr/>
          <p:nvPr/>
        </p:nvSpPr>
        <p:spPr>
          <a:xfrm>
            <a:off x="4799242" y="3926418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F62BE28-8B64-8183-F0C9-78A88DF51B9F}"/>
              </a:ext>
            </a:extLst>
          </p:cNvPr>
          <p:cNvSpPr/>
          <p:nvPr/>
        </p:nvSpPr>
        <p:spPr>
          <a:xfrm>
            <a:off x="4408220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9CC45D6-69C2-82FE-3616-448B31DD8BFE}"/>
              </a:ext>
            </a:extLst>
          </p:cNvPr>
          <p:cNvSpPr/>
          <p:nvPr/>
        </p:nvSpPr>
        <p:spPr>
          <a:xfrm>
            <a:off x="4606906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13B61AF-22A1-35D5-5C6E-3E63D772AE47}"/>
              </a:ext>
            </a:extLst>
          </p:cNvPr>
          <p:cNvSpPr/>
          <p:nvPr/>
        </p:nvSpPr>
        <p:spPr>
          <a:xfrm>
            <a:off x="4799242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108D492-FAAC-7EB3-6640-5F3AE427BF35}"/>
              </a:ext>
            </a:extLst>
          </p:cNvPr>
          <p:cNvSpPr/>
          <p:nvPr/>
        </p:nvSpPr>
        <p:spPr>
          <a:xfrm>
            <a:off x="4408220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6A3205-8D40-EE28-1EDD-4FC89CE86A51}"/>
              </a:ext>
            </a:extLst>
          </p:cNvPr>
          <p:cNvSpPr/>
          <p:nvPr/>
        </p:nvSpPr>
        <p:spPr>
          <a:xfrm>
            <a:off x="4606906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71E8114-AEDB-BB16-9217-AB862643F995}"/>
              </a:ext>
            </a:extLst>
          </p:cNvPr>
          <p:cNvSpPr/>
          <p:nvPr/>
        </p:nvSpPr>
        <p:spPr>
          <a:xfrm>
            <a:off x="4799242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F7E852A-379F-4D92-D298-7E39536F4574}"/>
              </a:ext>
            </a:extLst>
          </p:cNvPr>
          <p:cNvSpPr/>
          <p:nvPr/>
        </p:nvSpPr>
        <p:spPr>
          <a:xfrm>
            <a:off x="4408220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CCABE4-D47E-C693-10AF-CF0D2C3B9C7F}"/>
              </a:ext>
            </a:extLst>
          </p:cNvPr>
          <p:cNvSpPr/>
          <p:nvPr/>
        </p:nvSpPr>
        <p:spPr>
          <a:xfrm>
            <a:off x="4606906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2C704D9-D365-D56F-10CD-776620A3952F}"/>
              </a:ext>
            </a:extLst>
          </p:cNvPr>
          <p:cNvSpPr/>
          <p:nvPr/>
        </p:nvSpPr>
        <p:spPr>
          <a:xfrm>
            <a:off x="4799242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A3FCB70-5CAF-268B-8135-81C204D258C1}"/>
              </a:ext>
            </a:extLst>
          </p:cNvPr>
          <p:cNvSpPr/>
          <p:nvPr/>
        </p:nvSpPr>
        <p:spPr>
          <a:xfrm>
            <a:off x="4408220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17D6AAB-2EFA-1F41-C34B-4142A188A7C2}"/>
              </a:ext>
            </a:extLst>
          </p:cNvPr>
          <p:cNvSpPr/>
          <p:nvPr/>
        </p:nvSpPr>
        <p:spPr>
          <a:xfrm>
            <a:off x="4606906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B1E11CA-B63A-A157-D71B-292E0C8505C9}"/>
              </a:ext>
            </a:extLst>
          </p:cNvPr>
          <p:cNvSpPr/>
          <p:nvPr/>
        </p:nvSpPr>
        <p:spPr>
          <a:xfrm>
            <a:off x="4799242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A18CA3E-B86C-F2B3-EF33-C654EBC326ED}"/>
              </a:ext>
            </a:extLst>
          </p:cNvPr>
          <p:cNvSpPr/>
          <p:nvPr/>
        </p:nvSpPr>
        <p:spPr>
          <a:xfrm>
            <a:off x="440822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3F30E0E-3483-E961-CCAB-2A7C24B6A4FC}"/>
              </a:ext>
            </a:extLst>
          </p:cNvPr>
          <p:cNvSpPr/>
          <p:nvPr/>
        </p:nvSpPr>
        <p:spPr>
          <a:xfrm>
            <a:off x="4606906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8DFE2DC-9D7E-4835-C0BA-503E38844313}"/>
              </a:ext>
            </a:extLst>
          </p:cNvPr>
          <p:cNvSpPr/>
          <p:nvPr/>
        </p:nvSpPr>
        <p:spPr>
          <a:xfrm>
            <a:off x="479924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83A39A13-B861-C5FB-A335-6CD562271F93}"/>
              </a:ext>
            </a:extLst>
          </p:cNvPr>
          <p:cNvSpPr/>
          <p:nvPr/>
        </p:nvSpPr>
        <p:spPr>
          <a:xfrm>
            <a:off x="440822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4C4C00D-67BF-BA88-78BA-6F3A6872B9AC}"/>
              </a:ext>
            </a:extLst>
          </p:cNvPr>
          <p:cNvSpPr/>
          <p:nvPr/>
        </p:nvSpPr>
        <p:spPr>
          <a:xfrm>
            <a:off x="4606906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1CA15D3-7E7B-A809-032C-80C0257367CC}"/>
              </a:ext>
            </a:extLst>
          </p:cNvPr>
          <p:cNvSpPr/>
          <p:nvPr/>
        </p:nvSpPr>
        <p:spPr>
          <a:xfrm>
            <a:off x="479924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E497C19-DEC1-2FD4-6D98-4B6BBA0A8779}"/>
              </a:ext>
            </a:extLst>
          </p:cNvPr>
          <p:cNvSpPr/>
          <p:nvPr/>
        </p:nvSpPr>
        <p:spPr>
          <a:xfrm>
            <a:off x="440822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56D9D67-546A-5574-5A25-3A31623D9AD5}"/>
              </a:ext>
            </a:extLst>
          </p:cNvPr>
          <p:cNvSpPr/>
          <p:nvPr/>
        </p:nvSpPr>
        <p:spPr>
          <a:xfrm>
            <a:off x="4606906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F58CD54-BB65-65E7-72F4-BF2E66CFA734}"/>
              </a:ext>
            </a:extLst>
          </p:cNvPr>
          <p:cNvSpPr/>
          <p:nvPr/>
        </p:nvSpPr>
        <p:spPr>
          <a:xfrm>
            <a:off x="479924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8936A798-8695-5642-8965-89E487945491}"/>
              </a:ext>
            </a:extLst>
          </p:cNvPr>
          <p:cNvSpPr/>
          <p:nvPr/>
        </p:nvSpPr>
        <p:spPr>
          <a:xfrm>
            <a:off x="440822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C0398D8-06B6-65EC-8D66-AE002EE99F09}"/>
              </a:ext>
            </a:extLst>
          </p:cNvPr>
          <p:cNvSpPr/>
          <p:nvPr/>
        </p:nvSpPr>
        <p:spPr>
          <a:xfrm>
            <a:off x="4606906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ACD31BD-F088-2C8D-C390-9430485127A7}"/>
              </a:ext>
            </a:extLst>
          </p:cNvPr>
          <p:cNvSpPr/>
          <p:nvPr/>
        </p:nvSpPr>
        <p:spPr>
          <a:xfrm>
            <a:off x="479924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22A19D-FD79-7FC2-F20A-479F0B0B073F}"/>
              </a:ext>
            </a:extLst>
          </p:cNvPr>
          <p:cNvSpPr/>
          <p:nvPr/>
        </p:nvSpPr>
        <p:spPr>
          <a:xfrm>
            <a:off x="499157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9F67F2-98FC-CED1-FF7D-148A404DA868}"/>
              </a:ext>
            </a:extLst>
          </p:cNvPr>
          <p:cNvSpPr/>
          <p:nvPr/>
        </p:nvSpPr>
        <p:spPr>
          <a:xfrm>
            <a:off x="518391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D64327-22A7-F1BB-E91F-EF7D48171A35}"/>
              </a:ext>
            </a:extLst>
          </p:cNvPr>
          <p:cNvSpPr/>
          <p:nvPr/>
        </p:nvSpPr>
        <p:spPr>
          <a:xfrm>
            <a:off x="499157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1B535AB-7A58-A120-78F5-2419BA85E3B3}"/>
              </a:ext>
            </a:extLst>
          </p:cNvPr>
          <p:cNvSpPr/>
          <p:nvPr/>
        </p:nvSpPr>
        <p:spPr>
          <a:xfrm>
            <a:off x="518391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AE1200-9677-8CF5-053D-333F4BD6E96D}"/>
              </a:ext>
            </a:extLst>
          </p:cNvPr>
          <p:cNvSpPr/>
          <p:nvPr/>
        </p:nvSpPr>
        <p:spPr>
          <a:xfrm>
            <a:off x="499157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00CC3DA-24A4-BBE5-98B4-9BF637ABD36D}"/>
              </a:ext>
            </a:extLst>
          </p:cNvPr>
          <p:cNvSpPr/>
          <p:nvPr/>
        </p:nvSpPr>
        <p:spPr>
          <a:xfrm>
            <a:off x="518391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EDC1433-3C71-0186-706D-66E4F7B5D68D}"/>
              </a:ext>
            </a:extLst>
          </p:cNvPr>
          <p:cNvSpPr/>
          <p:nvPr/>
        </p:nvSpPr>
        <p:spPr>
          <a:xfrm>
            <a:off x="499157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7A29CEA-CFD0-6542-55BB-C9BCE200E146}"/>
              </a:ext>
            </a:extLst>
          </p:cNvPr>
          <p:cNvSpPr/>
          <p:nvPr/>
        </p:nvSpPr>
        <p:spPr>
          <a:xfrm>
            <a:off x="518391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EE8E9EE-EF0C-D664-65A3-DB0FB823270B}"/>
              </a:ext>
            </a:extLst>
          </p:cNvPr>
          <p:cNvSpPr/>
          <p:nvPr/>
        </p:nvSpPr>
        <p:spPr>
          <a:xfrm>
            <a:off x="4991578" y="4121152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72AE99E-594D-3796-4303-A29F7AD390D6}"/>
              </a:ext>
            </a:extLst>
          </p:cNvPr>
          <p:cNvSpPr/>
          <p:nvPr/>
        </p:nvSpPr>
        <p:spPr>
          <a:xfrm>
            <a:off x="5183914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B9F53A4-7435-2FE8-B10B-73822E7D680F}"/>
              </a:ext>
            </a:extLst>
          </p:cNvPr>
          <p:cNvSpPr/>
          <p:nvPr/>
        </p:nvSpPr>
        <p:spPr>
          <a:xfrm>
            <a:off x="4991578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DF89944-1782-2F9D-27E3-59DAE56D0C54}"/>
              </a:ext>
            </a:extLst>
          </p:cNvPr>
          <p:cNvSpPr/>
          <p:nvPr/>
        </p:nvSpPr>
        <p:spPr>
          <a:xfrm>
            <a:off x="5183914" y="431588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99E87C5-DEBA-030F-F6A2-0F20929C9CD9}"/>
              </a:ext>
            </a:extLst>
          </p:cNvPr>
          <p:cNvSpPr/>
          <p:nvPr/>
        </p:nvSpPr>
        <p:spPr>
          <a:xfrm>
            <a:off x="4991578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08EA1FE-EAB1-6DA3-1287-51D28C83D37D}"/>
              </a:ext>
            </a:extLst>
          </p:cNvPr>
          <p:cNvSpPr/>
          <p:nvPr/>
        </p:nvSpPr>
        <p:spPr>
          <a:xfrm>
            <a:off x="5183914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454565E-68E2-46C0-FC7A-1E687D9B4CD8}"/>
              </a:ext>
            </a:extLst>
          </p:cNvPr>
          <p:cNvSpPr/>
          <p:nvPr/>
        </p:nvSpPr>
        <p:spPr>
          <a:xfrm>
            <a:off x="4991578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4DEE782-7B7D-2F8F-DAB6-793A78B7C809}"/>
              </a:ext>
            </a:extLst>
          </p:cNvPr>
          <p:cNvSpPr/>
          <p:nvPr/>
        </p:nvSpPr>
        <p:spPr>
          <a:xfrm>
            <a:off x="5183914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4E9DF6-164A-7055-30E5-C625EED668AA}"/>
              </a:ext>
            </a:extLst>
          </p:cNvPr>
          <p:cNvSpPr/>
          <p:nvPr/>
        </p:nvSpPr>
        <p:spPr>
          <a:xfrm>
            <a:off x="499157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FAF8271-C72A-180D-F65F-C1D7488EF8CD}"/>
              </a:ext>
            </a:extLst>
          </p:cNvPr>
          <p:cNvSpPr/>
          <p:nvPr/>
        </p:nvSpPr>
        <p:spPr>
          <a:xfrm>
            <a:off x="518391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B160553-4BB2-A238-46E4-83066673C639}"/>
              </a:ext>
            </a:extLst>
          </p:cNvPr>
          <p:cNvSpPr/>
          <p:nvPr/>
        </p:nvSpPr>
        <p:spPr>
          <a:xfrm>
            <a:off x="499157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CE2C5AC-DA53-5BF6-E3F7-A32C8B5CA8E1}"/>
              </a:ext>
            </a:extLst>
          </p:cNvPr>
          <p:cNvSpPr/>
          <p:nvPr/>
        </p:nvSpPr>
        <p:spPr>
          <a:xfrm>
            <a:off x="518391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A5DCE2B-6496-0ECB-C719-0286F19A3A4A}"/>
              </a:ext>
            </a:extLst>
          </p:cNvPr>
          <p:cNvSpPr/>
          <p:nvPr/>
        </p:nvSpPr>
        <p:spPr>
          <a:xfrm>
            <a:off x="499157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D866401-C480-816D-B49B-2770FA6CBC32}"/>
              </a:ext>
            </a:extLst>
          </p:cNvPr>
          <p:cNvSpPr/>
          <p:nvPr/>
        </p:nvSpPr>
        <p:spPr>
          <a:xfrm>
            <a:off x="518391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92C9405-6ECC-665C-E850-D551CE100686}"/>
              </a:ext>
            </a:extLst>
          </p:cNvPr>
          <p:cNvSpPr/>
          <p:nvPr/>
        </p:nvSpPr>
        <p:spPr>
          <a:xfrm>
            <a:off x="499157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86378AA-27B5-08CE-BFC1-6A4A65A63B77}"/>
              </a:ext>
            </a:extLst>
          </p:cNvPr>
          <p:cNvSpPr/>
          <p:nvPr/>
        </p:nvSpPr>
        <p:spPr>
          <a:xfrm>
            <a:off x="518391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D776720-DBFF-E241-EE68-C79D93E3F179}"/>
              </a:ext>
            </a:extLst>
          </p:cNvPr>
          <p:cNvSpPr/>
          <p:nvPr/>
        </p:nvSpPr>
        <p:spPr>
          <a:xfrm>
            <a:off x="537782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101F5E34-37CE-7745-E314-BDF3DA402AF9}"/>
              </a:ext>
            </a:extLst>
          </p:cNvPr>
          <p:cNvSpPr/>
          <p:nvPr/>
        </p:nvSpPr>
        <p:spPr>
          <a:xfrm>
            <a:off x="5566985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F741FDA-471F-C58C-D511-E73B2D6BAD33}"/>
              </a:ext>
            </a:extLst>
          </p:cNvPr>
          <p:cNvSpPr/>
          <p:nvPr/>
        </p:nvSpPr>
        <p:spPr>
          <a:xfrm>
            <a:off x="4207933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E4E012D-7E1C-6DC5-BB75-1B1B39444152}"/>
              </a:ext>
            </a:extLst>
          </p:cNvPr>
          <p:cNvSpPr/>
          <p:nvPr/>
        </p:nvSpPr>
        <p:spPr>
          <a:xfrm>
            <a:off x="4397871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6C283D8-B290-0FF8-E869-6A76B9749C35}"/>
              </a:ext>
            </a:extLst>
          </p:cNvPr>
          <p:cNvSpPr/>
          <p:nvPr/>
        </p:nvSpPr>
        <p:spPr>
          <a:xfrm>
            <a:off x="459260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132E370F-1859-35F2-3527-EC46F508371E}"/>
              </a:ext>
            </a:extLst>
          </p:cNvPr>
          <p:cNvSpPr/>
          <p:nvPr/>
        </p:nvSpPr>
        <p:spPr>
          <a:xfrm>
            <a:off x="478254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CB955A37-2863-ADBD-BC21-BFF6697E4D16}"/>
              </a:ext>
            </a:extLst>
          </p:cNvPr>
          <p:cNvSpPr/>
          <p:nvPr/>
        </p:nvSpPr>
        <p:spPr>
          <a:xfrm>
            <a:off x="497727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2B20F87-1A86-792F-FEB7-772273DDEF4E}"/>
              </a:ext>
            </a:extLst>
          </p:cNvPr>
          <p:cNvSpPr/>
          <p:nvPr/>
        </p:nvSpPr>
        <p:spPr>
          <a:xfrm>
            <a:off x="516721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DBD42-C28C-2509-2C42-78DF3EBE4252}"/>
              </a:ext>
            </a:extLst>
          </p:cNvPr>
          <p:cNvSpPr/>
          <p:nvPr/>
        </p:nvSpPr>
        <p:spPr>
          <a:xfrm>
            <a:off x="5361949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4FADEBEB-071C-1807-0F00-565EBBCA8EB6}"/>
              </a:ext>
            </a:extLst>
          </p:cNvPr>
          <p:cNvSpPr/>
          <p:nvPr/>
        </p:nvSpPr>
        <p:spPr>
          <a:xfrm>
            <a:off x="5551887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0B19880-7F28-C4A6-DD17-F3B02EF1CFF8}"/>
              </a:ext>
            </a:extLst>
          </p:cNvPr>
          <p:cNvSpPr/>
          <p:nvPr/>
        </p:nvSpPr>
        <p:spPr>
          <a:xfrm>
            <a:off x="574182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2DCF864-7C7E-104F-2383-767B49AB26FD}"/>
              </a:ext>
            </a:extLst>
          </p:cNvPr>
          <p:cNvSpPr/>
          <p:nvPr/>
        </p:nvSpPr>
        <p:spPr>
          <a:xfrm>
            <a:off x="593176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7569C2F-75DC-7BAB-9737-8653865AD3F3}"/>
              </a:ext>
            </a:extLst>
          </p:cNvPr>
          <p:cNvSpPr/>
          <p:nvPr/>
        </p:nvSpPr>
        <p:spPr>
          <a:xfrm>
            <a:off x="612649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1F1D86F-EF1A-EDA9-BDF4-2A99C08897A2}"/>
              </a:ext>
            </a:extLst>
          </p:cNvPr>
          <p:cNvSpPr/>
          <p:nvPr/>
        </p:nvSpPr>
        <p:spPr>
          <a:xfrm>
            <a:off x="631643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A8DA2BC-0894-6C5A-62B5-A7133C2EA8E2}"/>
              </a:ext>
            </a:extLst>
          </p:cNvPr>
          <p:cNvSpPr/>
          <p:nvPr/>
        </p:nvSpPr>
        <p:spPr>
          <a:xfrm>
            <a:off x="2923130" y="334221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B2FE5F13-4E01-7287-E579-F65D4EDCE76D}"/>
              </a:ext>
            </a:extLst>
          </p:cNvPr>
          <p:cNvSpPr/>
          <p:nvPr/>
        </p:nvSpPr>
        <p:spPr>
          <a:xfrm>
            <a:off x="2923130" y="353695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CA421AD0-72E8-6543-E706-5B0D9AFA114D}"/>
              </a:ext>
            </a:extLst>
          </p:cNvPr>
          <p:cNvSpPr/>
          <p:nvPr/>
        </p:nvSpPr>
        <p:spPr>
          <a:xfrm>
            <a:off x="2923130" y="373168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8C2C6D98-EAD0-D400-9BE4-23188E06D53F}"/>
              </a:ext>
            </a:extLst>
          </p:cNvPr>
          <p:cNvSpPr/>
          <p:nvPr/>
        </p:nvSpPr>
        <p:spPr>
          <a:xfrm>
            <a:off x="2923130" y="392641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276B7C94-33D0-F95A-9030-6AD99A9EF320}"/>
              </a:ext>
            </a:extLst>
          </p:cNvPr>
          <p:cNvSpPr/>
          <p:nvPr/>
        </p:nvSpPr>
        <p:spPr>
          <a:xfrm>
            <a:off x="2923130" y="412115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A2BE7273-8180-E549-CA73-276027DB85D7}"/>
              </a:ext>
            </a:extLst>
          </p:cNvPr>
          <p:cNvSpPr/>
          <p:nvPr/>
        </p:nvSpPr>
        <p:spPr>
          <a:xfrm>
            <a:off x="2923130" y="431588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57ED602-BCD6-B01F-95C5-2FBF0CF628BC}"/>
              </a:ext>
            </a:extLst>
          </p:cNvPr>
          <p:cNvSpPr/>
          <p:nvPr/>
        </p:nvSpPr>
        <p:spPr>
          <a:xfrm>
            <a:off x="2923130" y="451062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844C37BC-D17E-E6A3-5347-3FC175C2BB87}"/>
              </a:ext>
            </a:extLst>
          </p:cNvPr>
          <p:cNvSpPr/>
          <p:nvPr/>
        </p:nvSpPr>
        <p:spPr>
          <a:xfrm>
            <a:off x="2923130" y="470535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561FD746-FFB2-7F7B-7370-908EEBE3970B}"/>
              </a:ext>
            </a:extLst>
          </p:cNvPr>
          <p:cNvSpPr/>
          <p:nvPr/>
        </p:nvSpPr>
        <p:spPr>
          <a:xfrm>
            <a:off x="2923130" y="490008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19BA30C-AAEB-EA32-C3E2-8658CD1DA11B}"/>
              </a:ext>
            </a:extLst>
          </p:cNvPr>
          <p:cNvSpPr/>
          <p:nvPr/>
        </p:nvSpPr>
        <p:spPr>
          <a:xfrm>
            <a:off x="2923130" y="509482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022219D0-AF79-FB68-8BEE-CC218B4FBCF2}"/>
              </a:ext>
            </a:extLst>
          </p:cNvPr>
          <p:cNvSpPr/>
          <p:nvPr/>
        </p:nvSpPr>
        <p:spPr>
          <a:xfrm>
            <a:off x="2923130" y="528955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CB08042-A6C5-4FA9-21E6-E4DD3BD71F9E}"/>
              </a:ext>
            </a:extLst>
          </p:cNvPr>
          <p:cNvSpPr/>
          <p:nvPr/>
        </p:nvSpPr>
        <p:spPr>
          <a:xfrm>
            <a:off x="2923130" y="548429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B9845A9-AEE0-D9B9-0D07-C2336B4B6234}"/>
                  </a:ext>
                </a:extLst>
              </p:cNvPr>
              <p:cNvSpPr/>
              <p:nvPr/>
            </p:nvSpPr>
            <p:spPr>
              <a:xfrm>
                <a:off x="2923130" y="334221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B9845A9-AEE0-D9B9-0D07-C2336B4B6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3342216"/>
                <a:ext cx="992690" cy="778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B0019A3-2B79-D5EF-353B-6F18950ACA03}"/>
                  </a:ext>
                </a:extLst>
              </p:cNvPr>
              <p:cNvSpPr/>
              <p:nvPr/>
            </p:nvSpPr>
            <p:spPr>
              <a:xfrm>
                <a:off x="2923130" y="4121152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EB0019A3-2B79-D5EF-353B-6F18950AC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4121152"/>
                <a:ext cx="992690" cy="778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7E6F860-55A5-BDBE-FACC-ACAD970E86C4}"/>
                  </a:ext>
                </a:extLst>
              </p:cNvPr>
              <p:cNvSpPr/>
              <p:nvPr/>
            </p:nvSpPr>
            <p:spPr>
              <a:xfrm>
                <a:off x="2923130" y="4900088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7E6F860-55A5-BDBE-FACC-ACAD970E8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30" y="4900088"/>
                <a:ext cx="992690" cy="778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2225">
                <a:solidFill>
                  <a:schemeClr val="accent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099AE17-5EAC-C334-DBDE-A82A7D6254F4}"/>
                  </a:ext>
                </a:extLst>
              </p:cNvPr>
              <p:cNvSpPr/>
              <p:nvPr/>
            </p:nvSpPr>
            <p:spPr>
              <a:xfrm>
                <a:off x="4214001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7099AE17-5EAC-C334-DBDE-A82A7D625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01" y="2137839"/>
                <a:ext cx="763276" cy="950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649CE02-7359-95E8-FBCC-C1E92049A638}"/>
                  </a:ext>
                </a:extLst>
              </p:cNvPr>
              <p:cNvSpPr/>
              <p:nvPr/>
            </p:nvSpPr>
            <p:spPr>
              <a:xfrm>
                <a:off x="4975515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2649CE02-7359-95E8-FBCC-C1E92049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515" y="2137839"/>
                <a:ext cx="763276" cy="950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25D0532A-1EB0-B397-0712-9632B988F9D9}"/>
                  </a:ext>
                </a:extLst>
              </p:cNvPr>
              <p:cNvSpPr/>
              <p:nvPr/>
            </p:nvSpPr>
            <p:spPr>
              <a:xfrm>
                <a:off x="5738791" y="2137839"/>
                <a:ext cx="763276" cy="950383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25D0532A-1EB0-B397-0712-9632B988F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791" y="2137839"/>
                <a:ext cx="763276" cy="950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2" name="矩形 291">
            <a:extLst>
              <a:ext uri="{FF2B5EF4-FFF2-40B4-BE49-F238E27FC236}">
                <a16:creationId xmlns:a16="http://schemas.microsoft.com/office/drawing/2014/main" id="{35267FFC-85C5-EDFF-303E-1E59F78696E3}"/>
              </a:ext>
            </a:extLst>
          </p:cNvPr>
          <p:cNvSpPr/>
          <p:nvPr/>
        </p:nvSpPr>
        <p:spPr>
          <a:xfrm>
            <a:off x="4208474" y="3353858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99A4FF9-6CA2-8952-A887-FC889D5C08E3}"/>
              </a:ext>
            </a:extLst>
          </p:cNvPr>
          <p:cNvSpPr/>
          <p:nvPr/>
        </p:nvSpPr>
        <p:spPr>
          <a:xfrm>
            <a:off x="4991717" y="4129122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6C53F87-F11C-E93F-7A39-E4C36E11F56F}"/>
              </a:ext>
            </a:extLst>
          </p:cNvPr>
          <p:cNvSpPr/>
          <p:nvPr/>
        </p:nvSpPr>
        <p:spPr>
          <a:xfrm>
            <a:off x="576727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3B2F136-CAE0-D45F-1E0B-11E8E4D48EF2}"/>
              </a:ext>
            </a:extLst>
          </p:cNvPr>
          <p:cNvSpPr/>
          <p:nvPr/>
        </p:nvSpPr>
        <p:spPr>
          <a:xfrm>
            <a:off x="596595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EE7E80E-D217-6B33-22A5-BFD2F169CAB3}"/>
              </a:ext>
            </a:extLst>
          </p:cNvPr>
          <p:cNvSpPr/>
          <p:nvPr/>
        </p:nvSpPr>
        <p:spPr>
          <a:xfrm>
            <a:off x="615829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DAE2DE-77B6-10FC-CA2A-5882D263F90C}"/>
              </a:ext>
            </a:extLst>
          </p:cNvPr>
          <p:cNvSpPr/>
          <p:nvPr/>
        </p:nvSpPr>
        <p:spPr>
          <a:xfrm>
            <a:off x="576727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1B269CE-7BFB-C5FE-EB15-9784C5A9614A}"/>
              </a:ext>
            </a:extLst>
          </p:cNvPr>
          <p:cNvSpPr/>
          <p:nvPr/>
        </p:nvSpPr>
        <p:spPr>
          <a:xfrm>
            <a:off x="596595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2E0D0D1-D5EC-F65A-F271-537D74B41F0F}"/>
              </a:ext>
            </a:extLst>
          </p:cNvPr>
          <p:cNvSpPr/>
          <p:nvPr/>
        </p:nvSpPr>
        <p:spPr>
          <a:xfrm>
            <a:off x="615829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1D24CA-6FE9-3A7C-8503-81FF1C632BC8}"/>
              </a:ext>
            </a:extLst>
          </p:cNvPr>
          <p:cNvSpPr/>
          <p:nvPr/>
        </p:nvSpPr>
        <p:spPr>
          <a:xfrm>
            <a:off x="576727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97FA4B6-C564-39E2-3BD3-23A67300F22E}"/>
              </a:ext>
            </a:extLst>
          </p:cNvPr>
          <p:cNvSpPr/>
          <p:nvPr/>
        </p:nvSpPr>
        <p:spPr>
          <a:xfrm>
            <a:off x="596595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FD8F216-5A8D-1A15-ACF4-49D839EF02D5}"/>
              </a:ext>
            </a:extLst>
          </p:cNvPr>
          <p:cNvSpPr/>
          <p:nvPr/>
        </p:nvSpPr>
        <p:spPr>
          <a:xfrm>
            <a:off x="615829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AD3CDB7-1363-8DA8-1942-F117B3C98D69}"/>
              </a:ext>
            </a:extLst>
          </p:cNvPr>
          <p:cNvSpPr/>
          <p:nvPr/>
        </p:nvSpPr>
        <p:spPr>
          <a:xfrm>
            <a:off x="5767272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782425B-F762-FA7B-1D0B-74B8B26E17BD}"/>
              </a:ext>
            </a:extLst>
          </p:cNvPr>
          <p:cNvSpPr/>
          <p:nvPr/>
        </p:nvSpPr>
        <p:spPr>
          <a:xfrm>
            <a:off x="596595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75E08C5-D887-35F1-A358-13B3657C445D}"/>
              </a:ext>
            </a:extLst>
          </p:cNvPr>
          <p:cNvSpPr/>
          <p:nvPr/>
        </p:nvSpPr>
        <p:spPr>
          <a:xfrm>
            <a:off x="615829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448EB5-5F9D-BB59-6EDD-D2BC5FDCD65A}"/>
              </a:ext>
            </a:extLst>
          </p:cNvPr>
          <p:cNvSpPr/>
          <p:nvPr/>
        </p:nvSpPr>
        <p:spPr>
          <a:xfrm>
            <a:off x="5767272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139ED91-5A76-8F70-ADB7-314561B13EF5}"/>
              </a:ext>
            </a:extLst>
          </p:cNvPr>
          <p:cNvSpPr/>
          <p:nvPr/>
        </p:nvSpPr>
        <p:spPr>
          <a:xfrm>
            <a:off x="5965958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EB1C6AC-F645-D444-9762-439DB4AC8CCA}"/>
              </a:ext>
            </a:extLst>
          </p:cNvPr>
          <p:cNvSpPr/>
          <p:nvPr/>
        </p:nvSpPr>
        <p:spPr>
          <a:xfrm>
            <a:off x="615829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C283C18-91EA-6F16-2A5B-689A3E62A0FC}"/>
              </a:ext>
            </a:extLst>
          </p:cNvPr>
          <p:cNvSpPr/>
          <p:nvPr/>
        </p:nvSpPr>
        <p:spPr>
          <a:xfrm>
            <a:off x="5767272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293584-D9DB-1D75-8312-6D007F1E4146}"/>
              </a:ext>
            </a:extLst>
          </p:cNvPr>
          <p:cNvSpPr/>
          <p:nvPr/>
        </p:nvSpPr>
        <p:spPr>
          <a:xfrm>
            <a:off x="5965958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629E6E4-A22B-896E-4BBC-D4D69F9A6472}"/>
              </a:ext>
            </a:extLst>
          </p:cNvPr>
          <p:cNvSpPr/>
          <p:nvPr/>
        </p:nvSpPr>
        <p:spPr>
          <a:xfrm>
            <a:off x="6158294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908668-E18E-3C46-1DB5-14AA590C98C7}"/>
              </a:ext>
            </a:extLst>
          </p:cNvPr>
          <p:cNvSpPr/>
          <p:nvPr/>
        </p:nvSpPr>
        <p:spPr>
          <a:xfrm>
            <a:off x="5767272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34525D-48EE-8818-D3C6-0E03CD1C800E}"/>
              </a:ext>
            </a:extLst>
          </p:cNvPr>
          <p:cNvSpPr/>
          <p:nvPr/>
        </p:nvSpPr>
        <p:spPr>
          <a:xfrm>
            <a:off x="5965958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886A8EA-6AA2-15B5-A606-68362DF7998F}"/>
              </a:ext>
            </a:extLst>
          </p:cNvPr>
          <p:cNvSpPr/>
          <p:nvPr/>
        </p:nvSpPr>
        <p:spPr>
          <a:xfrm>
            <a:off x="6158294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CC6159E-11A7-A91E-937C-ABAD7C958046}"/>
              </a:ext>
            </a:extLst>
          </p:cNvPr>
          <p:cNvSpPr/>
          <p:nvPr/>
        </p:nvSpPr>
        <p:spPr>
          <a:xfrm>
            <a:off x="5767272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E9F33B8-93F1-5D82-27CB-9C5F05814A91}"/>
              </a:ext>
            </a:extLst>
          </p:cNvPr>
          <p:cNvSpPr/>
          <p:nvPr/>
        </p:nvSpPr>
        <p:spPr>
          <a:xfrm>
            <a:off x="5965958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776FEAB-3122-370F-74F6-6A09246737AD}"/>
              </a:ext>
            </a:extLst>
          </p:cNvPr>
          <p:cNvSpPr/>
          <p:nvPr/>
        </p:nvSpPr>
        <p:spPr>
          <a:xfrm>
            <a:off x="6158294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B20E9C1-B1DC-C5E3-3714-3428B1243EBA}"/>
              </a:ext>
            </a:extLst>
          </p:cNvPr>
          <p:cNvSpPr/>
          <p:nvPr/>
        </p:nvSpPr>
        <p:spPr>
          <a:xfrm>
            <a:off x="5767272" y="4900088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8B103C9-E62C-9B67-5B31-6E7274AF98E2}"/>
              </a:ext>
            </a:extLst>
          </p:cNvPr>
          <p:cNvSpPr/>
          <p:nvPr/>
        </p:nvSpPr>
        <p:spPr>
          <a:xfrm>
            <a:off x="596595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A9D7700-7E54-68C1-7845-3B3066796FF1}"/>
              </a:ext>
            </a:extLst>
          </p:cNvPr>
          <p:cNvSpPr/>
          <p:nvPr/>
        </p:nvSpPr>
        <p:spPr>
          <a:xfrm>
            <a:off x="615829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CABE981-F6F3-E084-63C7-4A2F28A3150B}"/>
              </a:ext>
            </a:extLst>
          </p:cNvPr>
          <p:cNvSpPr/>
          <p:nvPr/>
        </p:nvSpPr>
        <p:spPr>
          <a:xfrm>
            <a:off x="576727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758F9D2-74DB-0D6F-750E-E3BA6781D35D}"/>
              </a:ext>
            </a:extLst>
          </p:cNvPr>
          <p:cNvSpPr/>
          <p:nvPr/>
        </p:nvSpPr>
        <p:spPr>
          <a:xfrm>
            <a:off x="5965958" y="5094822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EC057D21-840C-67AB-19F7-8915700CACFF}"/>
              </a:ext>
            </a:extLst>
          </p:cNvPr>
          <p:cNvSpPr/>
          <p:nvPr/>
        </p:nvSpPr>
        <p:spPr>
          <a:xfrm>
            <a:off x="615829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79EA04-09B1-B926-99EE-3B1F9C6855B0}"/>
              </a:ext>
            </a:extLst>
          </p:cNvPr>
          <p:cNvSpPr/>
          <p:nvPr/>
        </p:nvSpPr>
        <p:spPr>
          <a:xfrm>
            <a:off x="576727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AC62BD0-3044-0730-0FAE-A4E1E6F72E7E}"/>
              </a:ext>
            </a:extLst>
          </p:cNvPr>
          <p:cNvSpPr/>
          <p:nvPr/>
        </p:nvSpPr>
        <p:spPr>
          <a:xfrm>
            <a:off x="596595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045A61D-D3DB-EF41-3F08-9889D00FD2D6}"/>
              </a:ext>
            </a:extLst>
          </p:cNvPr>
          <p:cNvSpPr/>
          <p:nvPr/>
        </p:nvSpPr>
        <p:spPr>
          <a:xfrm>
            <a:off x="6158294" y="5289556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25FB1A7-3044-88DE-66CD-60B0B69711AE}"/>
              </a:ext>
            </a:extLst>
          </p:cNvPr>
          <p:cNvSpPr/>
          <p:nvPr/>
        </p:nvSpPr>
        <p:spPr>
          <a:xfrm>
            <a:off x="576727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F194605-3DD0-B08A-0DFC-4FA21E3D70EF}"/>
              </a:ext>
            </a:extLst>
          </p:cNvPr>
          <p:cNvSpPr/>
          <p:nvPr/>
        </p:nvSpPr>
        <p:spPr>
          <a:xfrm>
            <a:off x="596595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C48389A-FC9C-D43C-65BF-E82D43B45D34}"/>
              </a:ext>
            </a:extLst>
          </p:cNvPr>
          <p:cNvSpPr/>
          <p:nvPr/>
        </p:nvSpPr>
        <p:spPr>
          <a:xfrm>
            <a:off x="615829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A00B9C0-28AA-8F10-F56C-8268F6DE2B40}"/>
              </a:ext>
            </a:extLst>
          </p:cNvPr>
          <p:cNvSpPr/>
          <p:nvPr/>
        </p:nvSpPr>
        <p:spPr>
          <a:xfrm>
            <a:off x="635063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6986A-7BB3-55A1-EC22-9E547DCC7420}"/>
              </a:ext>
            </a:extLst>
          </p:cNvPr>
          <p:cNvSpPr/>
          <p:nvPr/>
        </p:nvSpPr>
        <p:spPr>
          <a:xfrm>
            <a:off x="6350630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2A13454-4368-F6A6-F8C8-577B6C6D2DA9}"/>
              </a:ext>
            </a:extLst>
          </p:cNvPr>
          <p:cNvSpPr/>
          <p:nvPr/>
        </p:nvSpPr>
        <p:spPr>
          <a:xfrm>
            <a:off x="6350630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7646B9-3127-D2A6-7697-6FCFE87793DC}"/>
              </a:ext>
            </a:extLst>
          </p:cNvPr>
          <p:cNvSpPr/>
          <p:nvPr/>
        </p:nvSpPr>
        <p:spPr>
          <a:xfrm>
            <a:off x="6350630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21F278-9AF9-CBCC-2DCF-B44D87438B82}"/>
              </a:ext>
            </a:extLst>
          </p:cNvPr>
          <p:cNvSpPr/>
          <p:nvPr/>
        </p:nvSpPr>
        <p:spPr>
          <a:xfrm>
            <a:off x="6350630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1EB0B07-78A6-4CE9-3509-DF0C3CDC5257}"/>
              </a:ext>
            </a:extLst>
          </p:cNvPr>
          <p:cNvSpPr/>
          <p:nvPr/>
        </p:nvSpPr>
        <p:spPr>
          <a:xfrm>
            <a:off x="6350630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5F1FEC-98FB-C804-1A6B-6732E8B08A5A}"/>
              </a:ext>
            </a:extLst>
          </p:cNvPr>
          <p:cNvSpPr/>
          <p:nvPr/>
        </p:nvSpPr>
        <p:spPr>
          <a:xfrm>
            <a:off x="6350630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CC6F6E-4A27-7A03-1A0A-4CE12CAA6F1A}"/>
              </a:ext>
            </a:extLst>
          </p:cNvPr>
          <p:cNvSpPr/>
          <p:nvPr/>
        </p:nvSpPr>
        <p:spPr>
          <a:xfrm>
            <a:off x="6350630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18F8739-C6C7-B0F3-349A-EF83754DCC63}"/>
              </a:ext>
            </a:extLst>
          </p:cNvPr>
          <p:cNvSpPr/>
          <p:nvPr/>
        </p:nvSpPr>
        <p:spPr>
          <a:xfrm>
            <a:off x="635063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9F3288-06D1-CB68-BA54-2C4770F40B01}"/>
              </a:ext>
            </a:extLst>
          </p:cNvPr>
          <p:cNvSpPr/>
          <p:nvPr/>
        </p:nvSpPr>
        <p:spPr>
          <a:xfrm>
            <a:off x="635063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9C5AA92-17FE-EC3A-426E-FAAF2B762C38}"/>
              </a:ext>
            </a:extLst>
          </p:cNvPr>
          <p:cNvSpPr/>
          <p:nvPr/>
        </p:nvSpPr>
        <p:spPr>
          <a:xfrm>
            <a:off x="635063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B055CE5-5CD9-B57A-9A11-D97781F046FD}"/>
              </a:ext>
            </a:extLst>
          </p:cNvPr>
          <p:cNvSpPr/>
          <p:nvPr/>
        </p:nvSpPr>
        <p:spPr>
          <a:xfrm>
            <a:off x="6350630" y="5484290"/>
            <a:ext cx="194734" cy="1947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65C114F-F545-AE1D-CA9D-BF636C43B699}"/>
              </a:ext>
            </a:extLst>
          </p:cNvPr>
          <p:cNvSpPr/>
          <p:nvPr/>
        </p:nvSpPr>
        <p:spPr>
          <a:xfrm>
            <a:off x="5765435" y="490537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F680218-8E97-C6E3-1EE7-E368C04069D5}"/>
              </a:ext>
            </a:extLst>
          </p:cNvPr>
          <p:cNvSpPr/>
          <p:nvPr/>
        </p:nvSpPr>
        <p:spPr>
          <a:xfrm>
            <a:off x="6777646" y="75141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655936CA-D0AF-ABA8-A69A-523E8975A0E2}"/>
              </a:ext>
            </a:extLst>
          </p:cNvPr>
          <p:cNvSpPr/>
          <p:nvPr/>
        </p:nvSpPr>
        <p:spPr>
          <a:xfrm>
            <a:off x="6777646" y="94614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CAD2B83-2EE5-9BD2-482E-5350D64439E2}"/>
              </a:ext>
            </a:extLst>
          </p:cNvPr>
          <p:cNvSpPr/>
          <p:nvPr/>
        </p:nvSpPr>
        <p:spPr>
          <a:xfrm>
            <a:off x="6777646" y="114088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7F8BBB7-A4D9-E4DC-5558-6DE20B4B698A}"/>
              </a:ext>
            </a:extLst>
          </p:cNvPr>
          <p:cNvSpPr/>
          <p:nvPr/>
        </p:nvSpPr>
        <p:spPr>
          <a:xfrm>
            <a:off x="6777646" y="133561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3127D1E-0F02-5FAF-BEB2-32465CE7BD05}"/>
              </a:ext>
            </a:extLst>
          </p:cNvPr>
          <p:cNvSpPr/>
          <p:nvPr/>
        </p:nvSpPr>
        <p:spPr>
          <a:xfrm>
            <a:off x="6777646" y="153035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5E63688-EB40-E15E-DB0D-EF15DAB0D76D}"/>
              </a:ext>
            </a:extLst>
          </p:cNvPr>
          <p:cNvSpPr/>
          <p:nvPr/>
        </p:nvSpPr>
        <p:spPr>
          <a:xfrm>
            <a:off x="6777646" y="172508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2326197-8463-F277-424A-353B1BDEA109}"/>
              </a:ext>
            </a:extLst>
          </p:cNvPr>
          <p:cNvSpPr/>
          <p:nvPr/>
        </p:nvSpPr>
        <p:spPr>
          <a:xfrm>
            <a:off x="6777646" y="191981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4A5028D-4ED6-40B3-D99A-7BD7E501BA96}"/>
              </a:ext>
            </a:extLst>
          </p:cNvPr>
          <p:cNvSpPr/>
          <p:nvPr/>
        </p:nvSpPr>
        <p:spPr>
          <a:xfrm>
            <a:off x="6777646" y="211455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6E974862-711E-5CCB-C6C2-FC6E071D904D}"/>
              </a:ext>
            </a:extLst>
          </p:cNvPr>
          <p:cNvSpPr/>
          <p:nvPr/>
        </p:nvSpPr>
        <p:spPr>
          <a:xfrm>
            <a:off x="6777646" y="230928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5A2B439-857B-6D21-8FC7-789C1AD653A5}"/>
              </a:ext>
            </a:extLst>
          </p:cNvPr>
          <p:cNvSpPr/>
          <p:nvPr/>
        </p:nvSpPr>
        <p:spPr>
          <a:xfrm>
            <a:off x="6777646" y="250402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BFE30B2C-105B-5D84-B260-0F5A9DAE52D8}"/>
              </a:ext>
            </a:extLst>
          </p:cNvPr>
          <p:cNvSpPr/>
          <p:nvPr/>
        </p:nvSpPr>
        <p:spPr>
          <a:xfrm>
            <a:off x="6777646" y="269875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C1F3BEE2-ED8E-63C7-3065-F195BC7E50D6}"/>
              </a:ext>
            </a:extLst>
          </p:cNvPr>
          <p:cNvSpPr/>
          <p:nvPr/>
        </p:nvSpPr>
        <p:spPr>
          <a:xfrm>
            <a:off x="6777646" y="289348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D40AC1E-836C-652E-AF12-FD90E5F3BB27}"/>
                  </a:ext>
                </a:extLst>
              </p:cNvPr>
              <p:cNvSpPr/>
              <p:nvPr/>
            </p:nvSpPr>
            <p:spPr>
              <a:xfrm>
                <a:off x="6777646" y="751414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6D40AC1E-836C-652E-AF12-FD90E5F3B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751414"/>
                <a:ext cx="992690" cy="778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4EF12CB9-07D9-4EEF-6984-3276FF3E926A}"/>
                  </a:ext>
                </a:extLst>
              </p:cNvPr>
              <p:cNvSpPr/>
              <p:nvPr/>
            </p:nvSpPr>
            <p:spPr>
              <a:xfrm>
                <a:off x="6778437" y="1530350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4EF12CB9-07D9-4EEF-6984-3276FF3E9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37" y="1530350"/>
                <a:ext cx="992690" cy="778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B8E9E8B6-E181-5DE4-5F7A-051535D20797}"/>
                  </a:ext>
                </a:extLst>
              </p:cNvPr>
              <p:cNvSpPr/>
              <p:nvPr/>
            </p:nvSpPr>
            <p:spPr>
              <a:xfrm>
                <a:off x="6777646" y="230928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B8E9E8B6-E181-5DE4-5F7A-051535D20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2309286"/>
                <a:ext cx="992690" cy="778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222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矩形 311">
            <a:extLst>
              <a:ext uri="{FF2B5EF4-FFF2-40B4-BE49-F238E27FC236}">
                <a16:creationId xmlns:a16="http://schemas.microsoft.com/office/drawing/2014/main" id="{68786364-C05C-7CBB-EE95-EE95F50A9630}"/>
              </a:ext>
            </a:extLst>
          </p:cNvPr>
          <p:cNvSpPr/>
          <p:nvPr/>
        </p:nvSpPr>
        <p:spPr>
          <a:xfrm>
            <a:off x="6777646" y="334221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6BBBAB3-8A23-0BD8-5115-D282332FD54E}"/>
              </a:ext>
            </a:extLst>
          </p:cNvPr>
          <p:cNvSpPr/>
          <p:nvPr/>
        </p:nvSpPr>
        <p:spPr>
          <a:xfrm>
            <a:off x="6777646" y="353695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8BCF11E-AA0C-4C7D-02B5-FC53E7B569A3}"/>
              </a:ext>
            </a:extLst>
          </p:cNvPr>
          <p:cNvSpPr/>
          <p:nvPr/>
        </p:nvSpPr>
        <p:spPr>
          <a:xfrm>
            <a:off x="6777646" y="373168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3734B5B-3B46-BBF5-5E16-8B5EB1AC635A}"/>
              </a:ext>
            </a:extLst>
          </p:cNvPr>
          <p:cNvSpPr/>
          <p:nvPr/>
        </p:nvSpPr>
        <p:spPr>
          <a:xfrm>
            <a:off x="6777646" y="392641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9DC395A-5AB4-D8A8-028D-8B49AD6A47DC}"/>
              </a:ext>
            </a:extLst>
          </p:cNvPr>
          <p:cNvSpPr/>
          <p:nvPr/>
        </p:nvSpPr>
        <p:spPr>
          <a:xfrm>
            <a:off x="6777646" y="412115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1E0C494A-41F7-5DAF-349F-C1E0D824D8D1}"/>
              </a:ext>
            </a:extLst>
          </p:cNvPr>
          <p:cNvSpPr/>
          <p:nvPr/>
        </p:nvSpPr>
        <p:spPr>
          <a:xfrm>
            <a:off x="6777646" y="431588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1DFD595-AE66-1C36-169F-59F94C312395}"/>
              </a:ext>
            </a:extLst>
          </p:cNvPr>
          <p:cNvSpPr/>
          <p:nvPr/>
        </p:nvSpPr>
        <p:spPr>
          <a:xfrm>
            <a:off x="6777646" y="451062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97F1C153-0B5F-25AF-D038-0BCFAC0CDC68}"/>
              </a:ext>
            </a:extLst>
          </p:cNvPr>
          <p:cNvSpPr/>
          <p:nvPr/>
        </p:nvSpPr>
        <p:spPr>
          <a:xfrm>
            <a:off x="6777646" y="470535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F846E9BA-10ED-3F9A-20B1-DBB68E6E6D9F}"/>
              </a:ext>
            </a:extLst>
          </p:cNvPr>
          <p:cNvSpPr/>
          <p:nvPr/>
        </p:nvSpPr>
        <p:spPr>
          <a:xfrm>
            <a:off x="6777646" y="490008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1CEB4FD-D0FC-A39C-C0F7-379D2704DE19}"/>
              </a:ext>
            </a:extLst>
          </p:cNvPr>
          <p:cNvSpPr/>
          <p:nvPr/>
        </p:nvSpPr>
        <p:spPr>
          <a:xfrm>
            <a:off x="6777646" y="509482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93D80F8-4BE6-E7CF-BF60-0AC581E4827A}"/>
              </a:ext>
            </a:extLst>
          </p:cNvPr>
          <p:cNvSpPr/>
          <p:nvPr/>
        </p:nvSpPr>
        <p:spPr>
          <a:xfrm>
            <a:off x="6777646" y="528955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692097-CA78-E0D9-45C6-DBB0F8C678AC}"/>
              </a:ext>
            </a:extLst>
          </p:cNvPr>
          <p:cNvSpPr/>
          <p:nvPr/>
        </p:nvSpPr>
        <p:spPr>
          <a:xfrm>
            <a:off x="6777646" y="548429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E79BBF24-DB64-E398-A5F1-2A1653C984B8}"/>
                  </a:ext>
                </a:extLst>
              </p:cNvPr>
              <p:cNvSpPr/>
              <p:nvPr/>
            </p:nvSpPr>
            <p:spPr>
              <a:xfrm>
                <a:off x="6777646" y="3342216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E79BBF24-DB64-E398-A5F1-2A1653C98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3342216"/>
                <a:ext cx="992690" cy="778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ECC3660-E854-2649-EA41-716C511F506A}"/>
                  </a:ext>
                </a:extLst>
              </p:cNvPr>
              <p:cNvSpPr/>
              <p:nvPr/>
            </p:nvSpPr>
            <p:spPr>
              <a:xfrm>
                <a:off x="6778437" y="4121152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EECC3660-E854-2649-EA41-716C511F5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37" y="4121152"/>
                <a:ext cx="992690" cy="778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DC34831F-4E92-C607-739C-CB0632E6B6DB}"/>
                  </a:ext>
                </a:extLst>
              </p:cNvPr>
              <p:cNvSpPr/>
              <p:nvPr/>
            </p:nvSpPr>
            <p:spPr>
              <a:xfrm>
                <a:off x="6777646" y="4900088"/>
                <a:ext cx="992690" cy="77893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DC34831F-4E92-C607-739C-CB0632E6B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46" y="4900088"/>
                <a:ext cx="992690" cy="778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2225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F584739A-990A-0650-5C82-6DC87D550C4C}"/>
              </a:ext>
            </a:extLst>
          </p:cNvPr>
          <p:cNvCxnSpPr>
            <a:cxnSpLocks/>
          </p:cNvCxnSpPr>
          <p:nvPr/>
        </p:nvCxnSpPr>
        <p:spPr>
          <a:xfrm>
            <a:off x="2817399" y="3342216"/>
            <a:ext cx="0" cy="76942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360BC477-3B0F-0512-B994-70492D8506F9}"/>
                  </a:ext>
                </a:extLst>
              </p:cNvPr>
              <p:cNvSpPr txBox="1"/>
              <p:nvPr/>
            </p:nvSpPr>
            <p:spPr>
              <a:xfrm>
                <a:off x="2526042" y="3531634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360BC477-3B0F-0512-B994-70492D85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042" y="3531634"/>
                <a:ext cx="38277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D6904A3E-66C2-52D1-D243-ACAD0ABAAD42}"/>
                  </a:ext>
                </a:extLst>
              </p:cNvPr>
              <p:cNvSpPr txBox="1"/>
              <p:nvPr/>
            </p:nvSpPr>
            <p:spPr>
              <a:xfrm>
                <a:off x="5111423" y="1763303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D6904A3E-66C2-52D1-D243-ACAD0ABAA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423" y="1763303"/>
                <a:ext cx="38277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878EEF3D-DA30-4ABB-2089-397E53457461}"/>
                  </a:ext>
                </a:extLst>
              </p:cNvPr>
              <p:cNvSpPr txBox="1"/>
              <p:nvPr/>
            </p:nvSpPr>
            <p:spPr>
              <a:xfrm>
                <a:off x="7093237" y="408098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878EEF3D-DA30-4ABB-2089-397E53457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37" y="408098"/>
                <a:ext cx="3827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C42AF3AF-7D1D-C1E1-9EA6-9C119C081433}"/>
                  </a:ext>
                </a:extLst>
              </p:cNvPr>
              <p:cNvSpPr txBox="1"/>
              <p:nvPr/>
            </p:nvSpPr>
            <p:spPr>
              <a:xfrm>
                <a:off x="7007590" y="5699859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C42AF3AF-7D1D-C1E1-9EA6-9C119C08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90" y="5699859"/>
                <a:ext cx="38277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1" name="组合 360">
            <a:extLst>
              <a:ext uri="{FF2B5EF4-FFF2-40B4-BE49-F238E27FC236}">
                <a16:creationId xmlns:a16="http://schemas.microsoft.com/office/drawing/2014/main" id="{6307771C-7B37-EB6F-A1A5-1C623C712906}"/>
              </a:ext>
            </a:extLst>
          </p:cNvPr>
          <p:cNvGrpSpPr/>
          <p:nvPr/>
        </p:nvGrpSpPr>
        <p:grpSpPr>
          <a:xfrm>
            <a:off x="8036813" y="3014775"/>
            <a:ext cx="776518" cy="1114347"/>
            <a:chOff x="8415171" y="3190931"/>
            <a:chExt cx="776518" cy="1114347"/>
          </a:xfrm>
        </p:grpSpPr>
        <p:grpSp>
          <p:nvGrpSpPr>
            <p:cNvPr id="359" name="组合 358">
              <a:extLst>
                <a:ext uri="{FF2B5EF4-FFF2-40B4-BE49-F238E27FC236}">
                  <a16:creationId xmlns:a16="http://schemas.microsoft.com/office/drawing/2014/main" id="{52CF4329-AF20-8FE4-87E9-A1FF36317AD3}"/>
                </a:ext>
              </a:extLst>
            </p:cNvPr>
            <p:cNvGrpSpPr/>
            <p:nvPr/>
          </p:nvGrpSpPr>
          <p:grpSpPr>
            <a:xfrm>
              <a:off x="8415171" y="3526342"/>
              <a:ext cx="776518" cy="778936"/>
              <a:chOff x="8415171" y="3526342"/>
              <a:chExt cx="776518" cy="77893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7B5EDE01-B809-BB1F-5CAB-522BC1E233FF}"/>
                      </a:ext>
                    </a:extLst>
                  </p:cNvPr>
                  <p:cNvSpPr/>
                  <p:nvPr/>
                </p:nvSpPr>
                <p:spPr>
                  <a:xfrm>
                    <a:off x="8415171" y="3526342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7B5EDE01-B809-BB1F-5CAB-522BC1E233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526342"/>
                    <a:ext cx="194734" cy="19473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3" name="矩形 342">
                    <a:extLst>
                      <a:ext uri="{FF2B5EF4-FFF2-40B4-BE49-F238E27FC236}">
                        <a16:creationId xmlns:a16="http://schemas.microsoft.com/office/drawing/2014/main" id="{F3D5B182-319F-56AE-CEBB-55968FF361C1}"/>
                      </a:ext>
                    </a:extLst>
                  </p:cNvPr>
                  <p:cNvSpPr/>
                  <p:nvPr/>
                </p:nvSpPr>
                <p:spPr>
                  <a:xfrm>
                    <a:off x="8415171" y="3721076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3" name="矩形 342">
                    <a:extLst>
                      <a:ext uri="{FF2B5EF4-FFF2-40B4-BE49-F238E27FC236}">
                        <a16:creationId xmlns:a16="http://schemas.microsoft.com/office/drawing/2014/main" id="{F3D5B182-319F-56AE-CEBB-55968FF361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721076"/>
                    <a:ext cx="194734" cy="19473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4" name="矩形 343">
                    <a:extLst>
                      <a:ext uri="{FF2B5EF4-FFF2-40B4-BE49-F238E27FC236}">
                        <a16:creationId xmlns:a16="http://schemas.microsoft.com/office/drawing/2014/main" id="{D0847590-9C75-AAB9-8FB6-A84E9933C7B3}"/>
                      </a:ext>
                    </a:extLst>
                  </p:cNvPr>
                  <p:cNvSpPr/>
                  <p:nvPr/>
                </p:nvSpPr>
                <p:spPr>
                  <a:xfrm>
                    <a:off x="8415171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4" name="矩形 343">
                    <a:extLst>
                      <a:ext uri="{FF2B5EF4-FFF2-40B4-BE49-F238E27FC236}">
                        <a16:creationId xmlns:a16="http://schemas.microsoft.com/office/drawing/2014/main" id="{D0847590-9C75-AAB9-8FB6-A84E9933C7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3915810"/>
                    <a:ext cx="194734" cy="19473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6CF9CA51-2457-D781-2FC0-1BF4E6829879}"/>
                      </a:ext>
                    </a:extLst>
                  </p:cNvPr>
                  <p:cNvSpPr/>
                  <p:nvPr/>
                </p:nvSpPr>
                <p:spPr>
                  <a:xfrm>
                    <a:off x="8415171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5" name="矩形 344">
                    <a:extLst>
                      <a:ext uri="{FF2B5EF4-FFF2-40B4-BE49-F238E27FC236}">
                        <a16:creationId xmlns:a16="http://schemas.microsoft.com/office/drawing/2014/main" id="{6CF9CA51-2457-D781-2FC0-1BF4E68298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5171" y="4110544"/>
                    <a:ext cx="194734" cy="1947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5E1BDF26-AE0C-3926-B574-236B23140FA3}"/>
                      </a:ext>
                    </a:extLst>
                  </p:cNvPr>
                  <p:cNvSpPr/>
                  <p:nvPr/>
                </p:nvSpPr>
                <p:spPr>
                  <a:xfrm>
                    <a:off x="8609108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5E1BDF26-AE0C-3926-B574-236B23140F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526342"/>
                    <a:ext cx="194734" cy="19473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7" name="矩形 346">
                    <a:extLst>
                      <a:ext uri="{FF2B5EF4-FFF2-40B4-BE49-F238E27FC236}">
                        <a16:creationId xmlns:a16="http://schemas.microsoft.com/office/drawing/2014/main" id="{2234A6CF-C83B-A2F7-4A5F-7B4571C451C8}"/>
                      </a:ext>
                    </a:extLst>
                  </p:cNvPr>
                  <p:cNvSpPr/>
                  <p:nvPr/>
                </p:nvSpPr>
                <p:spPr>
                  <a:xfrm>
                    <a:off x="8804619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7" name="矩形 346">
                    <a:extLst>
                      <a:ext uri="{FF2B5EF4-FFF2-40B4-BE49-F238E27FC236}">
                        <a16:creationId xmlns:a16="http://schemas.microsoft.com/office/drawing/2014/main" id="{2234A6CF-C83B-A2F7-4A5F-7B4571C451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526342"/>
                    <a:ext cx="194734" cy="19473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8" name="矩形 347">
                    <a:extLst>
                      <a:ext uri="{FF2B5EF4-FFF2-40B4-BE49-F238E27FC236}">
                        <a16:creationId xmlns:a16="http://schemas.microsoft.com/office/drawing/2014/main" id="{AB834C75-8D3E-3D52-A547-C9965D95E7FE}"/>
                      </a:ext>
                    </a:extLst>
                  </p:cNvPr>
                  <p:cNvSpPr/>
                  <p:nvPr/>
                </p:nvSpPr>
                <p:spPr>
                  <a:xfrm>
                    <a:off x="8996955" y="3526342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8" name="矩形 347">
                    <a:extLst>
                      <a:ext uri="{FF2B5EF4-FFF2-40B4-BE49-F238E27FC236}">
                        <a16:creationId xmlns:a16="http://schemas.microsoft.com/office/drawing/2014/main" id="{AB834C75-8D3E-3D52-A547-C9965D95E7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526342"/>
                    <a:ext cx="194734" cy="19473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E33D6694-D14B-1903-770C-61431A9F5A8F}"/>
                      </a:ext>
                    </a:extLst>
                  </p:cNvPr>
                  <p:cNvSpPr/>
                  <p:nvPr/>
                </p:nvSpPr>
                <p:spPr>
                  <a:xfrm>
                    <a:off x="8609108" y="3721076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9" name="矩形 348">
                    <a:extLst>
                      <a:ext uri="{FF2B5EF4-FFF2-40B4-BE49-F238E27FC236}">
                        <a16:creationId xmlns:a16="http://schemas.microsoft.com/office/drawing/2014/main" id="{E33D6694-D14B-1903-770C-61431A9F5A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721076"/>
                    <a:ext cx="194734" cy="19473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F69B20BB-EF29-DB19-3998-26DA36DEA1F0}"/>
                      </a:ext>
                    </a:extLst>
                  </p:cNvPr>
                  <p:cNvSpPr/>
                  <p:nvPr/>
                </p:nvSpPr>
                <p:spPr>
                  <a:xfrm>
                    <a:off x="8804619" y="3721076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F69B20BB-EF29-DB19-3998-26DA36DEA1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721076"/>
                    <a:ext cx="194734" cy="19473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5D523FA2-60EB-4832-2AF4-2970B0F0186A}"/>
                      </a:ext>
                    </a:extLst>
                  </p:cNvPr>
                  <p:cNvSpPr/>
                  <p:nvPr/>
                </p:nvSpPr>
                <p:spPr>
                  <a:xfrm>
                    <a:off x="8996955" y="3721076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5D523FA2-60EB-4832-2AF4-2970B0F01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721076"/>
                    <a:ext cx="194734" cy="19473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20D68F99-EA5B-E5EA-C48F-724F7FBE6BB3}"/>
                      </a:ext>
                    </a:extLst>
                  </p:cNvPr>
                  <p:cNvSpPr/>
                  <p:nvPr/>
                </p:nvSpPr>
                <p:spPr>
                  <a:xfrm>
                    <a:off x="8609108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20D68F99-EA5B-E5EA-C48F-724F7FBE6B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3915810"/>
                    <a:ext cx="194734" cy="19473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D326C651-2CF3-9246-690C-D94AD2BC236E}"/>
                      </a:ext>
                    </a:extLst>
                  </p:cNvPr>
                  <p:cNvSpPr/>
                  <p:nvPr/>
                </p:nvSpPr>
                <p:spPr>
                  <a:xfrm>
                    <a:off x="8804619" y="3915810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D326C651-2CF3-9246-690C-D94AD2BC23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3915810"/>
                    <a:ext cx="194734" cy="19473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01A90874-6A11-3F59-2066-10D4C7416C5D}"/>
                      </a:ext>
                    </a:extLst>
                  </p:cNvPr>
                  <p:cNvSpPr/>
                  <p:nvPr/>
                </p:nvSpPr>
                <p:spPr>
                  <a:xfrm>
                    <a:off x="8996955" y="3915810"/>
                    <a:ext cx="194734" cy="194734"/>
                  </a:xfrm>
                  <a:prstGeom prst="rect">
                    <a:avLst/>
                  </a:prstGeom>
                  <a:noFill/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01A90874-6A11-3F59-2066-10D4C7416C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3915810"/>
                    <a:ext cx="194734" cy="19473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F4311C73-78DE-FD3F-E393-C572EA007489}"/>
                      </a:ext>
                    </a:extLst>
                  </p:cNvPr>
                  <p:cNvSpPr/>
                  <p:nvPr/>
                </p:nvSpPr>
                <p:spPr>
                  <a:xfrm>
                    <a:off x="8609108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F4311C73-78DE-FD3F-E393-C572EA0074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9108" y="4110544"/>
                    <a:ext cx="194734" cy="19473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2500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5E8D9DE8-9353-6852-268E-B93FFB36EA65}"/>
                      </a:ext>
                    </a:extLst>
                  </p:cNvPr>
                  <p:cNvSpPr/>
                  <p:nvPr/>
                </p:nvSpPr>
                <p:spPr>
                  <a:xfrm>
                    <a:off x="8804619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5E8D9DE8-9353-6852-268E-B93FFB36EA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4619" y="4110544"/>
                    <a:ext cx="194734" cy="19473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1765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7" name="矩形 356">
                    <a:extLst>
                      <a:ext uri="{FF2B5EF4-FFF2-40B4-BE49-F238E27FC236}">
                        <a16:creationId xmlns:a16="http://schemas.microsoft.com/office/drawing/2014/main" id="{FA206982-1070-6890-A803-15893C094573}"/>
                      </a:ext>
                    </a:extLst>
                  </p:cNvPr>
                  <p:cNvSpPr/>
                  <p:nvPr/>
                </p:nvSpPr>
                <p:spPr>
                  <a:xfrm>
                    <a:off x="8996955" y="4110544"/>
                    <a:ext cx="194734" cy="19473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63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7" name="矩形 356">
                    <a:extLst>
                      <a:ext uri="{FF2B5EF4-FFF2-40B4-BE49-F238E27FC236}">
                        <a16:creationId xmlns:a16="http://schemas.microsoft.com/office/drawing/2014/main" id="{FA206982-1070-6890-A803-15893C0945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55" y="4110544"/>
                    <a:ext cx="194734" cy="19473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5882"/>
                    </a:stretch>
                  </a:blipFill>
                  <a:ln w="635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B866F118-9BF3-9D22-B0F3-F8F36D213D0C}"/>
                    </a:ext>
                  </a:extLst>
                </p:cNvPr>
                <p:cNvSpPr txBox="1"/>
                <p:nvPr/>
              </p:nvSpPr>
              <p:spPr>
                <a:xfrm>
                  <a:off x="8622577" y="3190931"/>
                  <a:ext cx="382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B866F118-9BF3-9D22-B0F3-F8F36D213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577" y="3190931"/>
                  <a:ext cx="382772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3" name="矩形 362">
            <a:extLst>
              <a:ext uri="{FF2B5EF4-FFF2-40B4-BE49-F238E27FC236}">
                <a16:creationId xmlns:a16="http://schemas.microsoft.com/office/drawing/2014/main" id="{EE02B2D8-6687-E118-EC2C-21CD41FFBB1D}"/>
              </a:ext>
            </a:extLst>
          </p:cNvPr>
          <p:cNvSpPr/>
          <p:nvPr/>
        </p:nvSpPr>
        <p:spPr>
          <a:xfrm>
            <a:off x="4208474" y="412856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4B148981-E196-EF3D-E666-0FF576E262BF}"/>
              </a:ext>
            </a:extLst>
          </p:cNvPr>
          <p:cNvSpPr/>
          <p:nvPr/>
        </p:nvSpPr>
        <p:spPr>
          <a:xfrm>
            <a:off x="4208474" y="4905380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6710D8F3-14FE-8261-E170-DB9C41C196AB}"/>
              </a:ext>
            </a:extLst>
          </p:cNvPr>
          <p:cNvSpPr/>
          <p:nvPr/>
        </p:nvSpPr>
        <p:spPr>
          <a:xfrm>
            <a:off x="4988403" y="4907504"/>
            <a:ext cx="773579" cy="764129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7C4C4E62-8009-B543-1C7C-17CC8E64D0EF}"/>
              </a:ext>
            </a:extLst>
          </p:cNvPr>
          <p:cNvCxnSpPr>
            <a:cxnSpLocks/>
          </p:cNvCxnSpPr>
          <p:nvPr/>
        </p:nvCxnSpPr>
        <p:spPr>
          <a:xfrm>
            <a:off x="4201583" y="5763206"/>
            <a:ext cx="23374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文本框 367">
            <a:extLst>
              <a:ext uri="{FF2B5EF4-FFF2-40B4-BE49-F238E27FC236}">
                <a16:creationId xmlns:a16="http://schemas.microsoft.com/office/drawing/2014/main" id="{A810D322-B8E4-0C71-9CDB-4ED2EE214EFE}"/>
              </a:ext>
            </a:extLst>
          </p:cNvPr>
          <p:cNvSpPr txBox="1"/>
          <p:nvPr/>
        </p:nvSpPr>
        <p:spPr>
          <a:xfrm>
            <a:off x="4620548" y="5730637"/>
            <a:ext cx="1881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块间循环，累积状态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3BBA12E1-4A3A-DE80-0745-F5336772173D}"/>
                  </a:ext>
                </a:extLst>
              </p:cNvPr>
              <p:cNvSpPr txBox="1"/>
              <p:nvPr/>
            </p:nvSpPr>
            <p:spPr>
              <a:xfrm>
                <a:off x="3195726" y="5699859"/>
                <a:ext cx="3827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3BBA12E1-4A3A-DE80-0745-F5336772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26" y="5699859"/>
                <a:ext cx="382772" cy="369332"/>
              </a:xfrm>
              <a:prstGeom prst="rect">
                <a:avLst/>
              </a:prstGeom>
              <a:blipFill>
                <a:blip r:embed="rId3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9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99075E31-F494-8843-A642-6F564CE0D968}"/>
              </a:ext>
            </a:extLst>
          </p:cNvPr>
          <p:cNvSpPr/>
          <p:nvPr/>
        </p:nvSpPr>
        <p:spPr>
          <a:xfrm>
            <a:off x="5374649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EF6BB28-D574-CE05-D072-9A4BF506FF66}"/>
              </a:ext>
            </a:extLst>
          </p:cNvPr>
          <p:cNvSpPr/>
          <p:nvPr/>
        </p:nvSpPr>
        <p:spPr>
          <a:xfrm>
            <a:off x="5566985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0A45318-BB2B-6143-EE68-1D9702E3F861}"/>
              </a:ext>
            </a:extLst>
          </p:cNvPr>
          <p:cNvSpPr/>
          <p:nvPr/>
        </p:nvSpPr>
        <p:spPr>
          <a:xfrm>
            <a:off x="5374649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031989A-888F-BEA2-C1F5-678AB4C34241}"/>
              </a:ext>
            </a:extLst>
          </p:cNvPr>
          <p:cNvSpPr/>
          <p:nvPr/>
        </p:nvSpPr>
        <p:spPr>
          <a:xfrm>
            <a:off x="5566985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7A98D17-D3F3-44CC-15BA-D9D4E173135B}"/>
              </a:ext>
            </a:extLst>
          </p:cNvPr>
          <p:cNvSpPr/>
          <p:nvPr/>
        </p:nvSpPr>
        <p:spPr>
          <a:xfrm>
            <a:off x="5374649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54DCA29-4F27-7ED1-29F8-E347E5ADAB24}"/>
              </a:ext>
            </a:extLst>
          </p:cNvPr>
          <p:cNvSpPr/>
          <p:nvPr/>
        </p:nvSpPr>
        <p:spPr>
          <a:xfrm>
            <a:off x="5566985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4C77FC1-F77F-2261-B75D-6CF077E4B9C6}"/>
              </a:ext>
            </a:extLst>
          </p:cNvPr>
          <p:cNvSpPr/>
          <p:nvPr/>
        </p:nvSpPr>
        <p:spPr>
          <a:xfrm>
            <a:off x="5374649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8AE5FF2-55D7-B333-BED3-A6140ED95AE8}"/>
              </a:ext>
            </a:extLst>
          </p:cNvPr>
          <p:cNvSpPr/>
          <p:nvPr/>
        </p:nvSpPr>
        <p:spPr>
          <a:xfrm>
            <a:off x="5566985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CEEE737-702E-8F2A-E677-EE982272870E}"/>
              </a:ext>
            </a:extLst>
          </p:cNvPr>
          <p:cNvSpPr/>
          <p:nvPr/>
        </p:nvSpPr>
        <p:spPr>
          <a:xfrm>
            <a:off x="5374649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6B5AD6A-3474-8338-D6A0-9D5829901969}"/>
              </a:ext>
            </a:extLst>
          </p:cNvPr>
          <p:cNvSpPr/>
          <p:nvPr/>
        </p:nvSpPr>
        <p:spPr>
          <a:xfrm>
            <a:off x="5566985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6C5E5B1-AA65-FBAC-B508-5A04EB286A52}"/>
              </a:ext>
            </a:extLst>
          </p:cNvPr>
          <p:cNvSpPr/>
          <p:nvPr/>
        </p:nvSpPr>
        <p:spPr>
          <a:xfrm>
            <a:off x="5374649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6FF3892-A4B9-9DDF-EB7A-04BB9554B4F0}"/>
              </a:ext>
            </a:extLst>
          </p:cNvPr>
          <p:cNvSpPr/>
          <p:nvPr/>
        </p:nvSpPr>
        <p:spPr>
          <a:xfrm>
            <a:off x="5566985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6D2FCB-25C0-6AE8-5A4F-2678E1E3AA7D}"/>
              </a:ext>
            </a:extLst>
          </p:cNvPr>
          <p:cNvSpPr/>
          <p:nvPr/>
        </p:nvSpPr>
        <p:spPr>
          <a:xfrm>
            <a:off x="5374649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1790C-1F91-68F2-F7D1-E9D1AC3F0A79}"/>
              </a:ext>
            </a:extLst>
          </p:cNvPr>
          <p:cNvSpPr/>
          <p:nvPr/>
        </p:nvSpPr>
        <p:spPr>
          <a:xfrm>
            <a:off x="5566985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5D9EE56D-3095-6599-9B3A-8113417A3856}"/>
              </a:ext>
            </a:extLst>
          </p:cNvPr>
          <p:cNvSpPr/>
          <p:nvPr/>
        </p:nvSpPr>
        <p:spPr>
          <a:xfrm>
            <a:off x="5374649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EEFD1D3-83F2-83FE-CD3C-568DEE19A810}"/>
              </a:ext>
            </a:extLst>
          </p:cNvPr>
          <p:cNvSpPr/>
          <p:nvPr/>
        </p:nvSpPr>
        <p:spPr>
          <a:xfrm>
            <a:off x="5566985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9EE06B2-401A-845A-3BDA-C34A07B53BFD}"/>
              </a:ext>
            </a:extLst>
          </p:cNvPr>
          <p:cNvSpPr/>
          <p:nvPr/>
        </p:nvSpPr>
        <p:spPr>
          <a:xfrm>
            <a:off x="5374649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2596049-21A9-6F3C-D4B0-CA137FD440E3}"/>
              </a:ext>
            </a:extLst>
          </p:cNvPr>
          <p:cNvSpPr/>
          <p:nvPr/>
        </p:nvSpPr>
        <p:spPr>
          <a:xfrm>
            <a:off x="5566985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F459246-B4F7-A555-C233-E5A9D3F26741}"/>
              </a:ext>
            </a:extLst>
          </p:cNvPr>
          <p:cNvSpPr/>
          <p:nvPr/>
        </p:nvSpPr>
        <p:spPr>
          <a:xfrm>
            <a:off x="5374649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1271C1D-3B89-F5F5-94F8-CF6E3BECAE52}"/>
              </a:ext>
            </a:extLst>
          </p:cNvPr>
          <p:cNvSpPr/>
          <p:nvPr/>
        </p:nvSpPr>
        <p:spPr>
          <a:xfrm>
            <a:off x="5566985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E47B024-59D5-96F7-A1BC-E5A79E83119A}"/>
              </a:ext>
            </a:extLst>
          </p:cNvPr>
          <p:cNvSpPr/>
          <p:nvPr/>
        </p:nvSpPr>
        <p:spPr>
          <a:xfrm>
            <a:off x="5374649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351D703-1D38-F2C4-E275-5F43BF8C6528}"/>
              </a:ext>
            </a:extLst>
          </p:cNvPr>
          <p:cNvSpPr/>
          <p:nvPr/>
        </p:nvSpPr>
        <p:spPr>
          <a:xfrm>
            <a:off x="5566985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BF87947-54B5-9694-1A60-EA15594C2993}"/>
              </a:ext>
            </a:extLst>
          </p:cNvPr>
          <p:cNvSpPr/>
          <p:nvPr/>
        </p:nvSpPr>
        <p:spPr>
          <a:xfrm>
            <a:off x="4207933" y="334221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9C5DECD-D603-40B7-C1EF-AAFF23F6ED31}"/>
              </a:ext>
            </a:extLst>
          </p:cNvPr>
          <p:cNvSpPr/>
          <p:nvPr/>
        </p:nvSpPr>
        <p:spPr>
          <a:xfrm>
            <a:off x="4207933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A5D6747-10A9-882B-7D3F-D433ECF14F19}"/>
              </a:ext>
            </a:extLst>
          </p:cNvPr>
          <p:cNvSpPr/>
          <p:nvPr/>
        </p:nvSpPr>
        <p:spPr>
          <a:xfrm>
            <a:off x="4207933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D5B8CF0-46D5-E76D-A8FA-F54F13B59932}"/>
              </a:ext>
            </a:extLst>
          </p:cNvPr>
          <p:cNvSpPr/>
          <p:nvPr/>
        </p:nvSpPr>
        <p:spPr>
          <a:xfrm>
            <a:off x="4207933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24CA0A7-ECC0-F524-8E1B-179563BADC85}"/>
              </a:ext>
            </a:extLst>
          </p:cNvPr>
          <p:cNvSpPr/>
          <p:nvPr/>
        </p:nvSpPr>
        <p:spPr>
          <a:xfrm>
            <a:off x="4207933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9282243-CAC1-D3B8-37ED-652246E73B11}"/>
              </a:ext>
            </a:extLst>
          </p:cNvPr>
          <p:cNvSpPr/>
          <p:nvPr/>
        </p:nvSpPr>
        <p:spPr>
          <a:xfrm>
            <a:off x="4207933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38A0650-1062-9B35-BCC2-5FD4C08A193C}"/>
              </a:ext>
            </a:extLst>
          </p:cNvPr>
          <p:cNvSpPr/>
          <p:nvPr/>
        </p:nvSpPr>
        <p:spPr>
          <a:xfrm>
            <a:off x="4207933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E71A29E-34DC-D491-E1C5-0A7475B80248}"/>
              </a:ext>
            </a:extLst>
          </p:cNvPr>
          <p:cNvSpPr/>
          <p:nvPr/>
        </p:nvSpPr>
        <p:spPr>
          <a:xfrm>
            <a:off x="4207933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24F34981-1FDD-131E-BA41-85DF59AEE175}"/>
              </a:ext>
            </a:extLst>
          </p:cNvPr>
          <p:cNvSpPr/>
          <p:nvPr/>
        </p:nvSpPr>
        <p:spPr>
          <a:xfrm>
            <a:off x="4207933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10164EB0-699E-49C5-8B23-36D15566288D}"/>
              </a:ext>
            </a:extLst>
          </p:cNvPr>
          <p:cNvSpPr/>
          <p:nvPr/>
        </p:nvSpPr>
        <p:spPr>
          <a:xfrm>
            <a:off x="4207933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A071794-3E76-83DF-A654-ED20E5C0F442}"/>
              </a:ext>
            </a:extLst>
          </p:cNvPr>
          <p:cNvSpPr/>
          <p:nvPr/>
        </p:nvSpPr>
        <p:spPr>
          <a:xfrm>
            <a:off x="4207933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A5D6454E-6D02-347A-6BB5-A5C497F75765}"/>
              </a:ext>
            </a:extLst>
          </p:cNvPr>
          <p:cNvSpPr/>
          <p:nvPr/>
        </p:nvSpPr>
        <p:spPr>
          <a:xfrm>
            <a:off x="4207933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7FE166D-1201-7817-3480-33B082258160}"/>
              </a:ext>
            </a:extLst>
          </p:cNvPr>
          <p:cNvSpPr/>
          <p:nvPr/>
        </p:nvSpPr>
        <p:spPr>
          <a:xfrm>
            <a:off x="440822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47203C0-ECE1-2075-3F58-ADA47B36AC3C}"/>
              </a:ext>
            </a:extLst>
          </p:cNvPr>
          <p:cNvSpPr/>
          <p:nvPr/>
        </p:nvSpPr>
        <p:spPr>
          <a:xfrm>
            <a:off x="4606906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0FAF149-66A5-1C1A-6CF6-FBFA5B640CC7}"/>
              </a:ext>
            </a:extLst>
          </p:cNvPr>
          <p:cNvSpPr/>
          <p:nvPr/>
        </p:nvSpPr>
        <p:spPr>
          <a:xfrm>
            <a:off x="479924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5B1D85-E4AC-8FC6-F45B-EA17FC1DA04D}"/>
              </a:ext>
            </a:extLst>
          </p:cNvPr>
          <p:cNvSpPr/>
          <p:nvPr/>
        </p:nvSpPr>
        <p:spPr>
          <a:xfrm>
            <a:off x="4408220" y="353695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367A47-73E2-EC9F-92B6-CDD4FACE2087}"/>
              </a:ext>
            </a:extLst>
          </p:cNvPr>
          <p:cNvSpPr/>
          <p:nvPr/>
        </p:nvSpPr>
        <p:spPr>
          <a:xfrm>
            <a:off x="4606906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926AA-38EE-7A41-55B1-8E29699EFCAF}"/>
              </a:ext>
            </a:extLst>
          </p:cNvPr>
          <p:cNvSpPr/>
          <p:nvPr/>
        </p:nvSpPr>
        <p:spPr>
          <a:xfrm>
            <a:off x="479924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6A741EE-1905-EEC2-962F-B2D78B36B4A9}"/>
              </a:ext>
            </a:extLst>
          </p:cNvPr>
          <p:cNvSpPr/>
          <p:nvPr/>
        </p:nvSpPr>
        <p:spPr>
          <a:xfrm>
            <a:off x="4408220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DC94CDB-149B-0122-01A3-63672075423E}"/>
              </a:ext>
            </a:extLst>
          </p:cNvPr>
          <p:cNvSpPr/>
          <p:nvPr/>
        </p:nvSpPr>
        <p:spPr>
          <a:xfrm>
            <a:off x="4606906" y="373168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D98A2C0-61E1-F729-2C64-F2BA86086C50}"/>
              </a:ext>
            </a:extLst>
          </p:cNvPr>
          <p:cNvSpPr/>
          <p:nvPr/>
        </p:nvSpPr>
        <p:spPr>
          <a:xfrm>
            <a:off x="479924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1BF9AB8-1AA0-9894-1810-1349621DE099}"/>
              </a:ext>
            </a:extLst>
          </p:cNvPr>
          <p:cNvSpPr/>
          <p:nvPr/>
        </p:nvSpPr>
        <p:spPr>
          <a:xfrm>
            <a:off x="4408220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F2F93A4-A4C8-7253-A738-6DD23C3872A9}"/>
              </a:ext>
            </a:extLst>
          </p:cNvPr>
          <p:cNvSpPr/>
          <p:nvPr/>
        </p:nvSpPr>
        <p:spPr>
          <a:xfrm>
            <a:off x="4606906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47C2B10-6C93-6AC2-2BB3-7F95FBAA48F7}"/>
              </a:ext>
            </a:extLst>
          </p:cNvPr>
          <p:cNvSpPr/>
          <p:nvPr/>
        </p:nvSpPr>
        <p:spPr>
          <a:xfrm>
            <a:off x="4799242" y="392641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F62BE28-8B64-8183-F0C9-78A88DF51B9F}"/>
              </a:ext>
            </a:extLst>
          </p:cNvPr>
          <p:cNvSpPr/>
          <p:nvPr/>
        </p:nvSpPr>
        <p:spPr>
          <a:xfrm>
            <a:off x="4408220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9CC45D6-69C2-82FE-3616-448B31DD8BFE}"/>
              </a:ext>
            </a:extLst>
          </p:cNvPr>
          <p:cNvSpPr/>
          <p:nvPr/>
        </p:nvSpPr>
        <p:spPr>
          <a:xfrm>
            <a:off x="4606906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13B61AF-22A1-35D5-5C6E-3E63D772AE47}"/>
              </a:ext>
            </a:extLst>
          </p:cNvPr>
          <p:cNvSpPr/>
          <p:nvPr/>
        </p:nvSpPr>
        <p:spPr>
          <a:xfrm>
            <a:off x="4799242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108D492-FAAC-7EB3-6640-5F3AE427BF35}"/>
              </a:ext>
            </a:extLst>
          </p:cNvPr>
          <p:cNvSpPr/>
          <p:nvPr/>
        </p:nvSpPr>
        <p:spPr>
          <a:xfrm>
            <a:off x="4408220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D6A3205-8D40-EE28-1EDD-4FC89CE86A51}"/>
              </a:ext>
            </a:extLst>
          </p:cNvPr>
          <p:cNvSpPr/>
          <p:nvPr/>
        </p:nvSpPr>
        <p:spPr>
          <a:xfrm>
            <a:off x="4606906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71E8114-AEDB-BB16-9217-AB862643F995}"/>
              </a:ext>
            </a:extLst>
          </p:cNvPr>
          <p:cNvSpPr/>
          <p:nvPr/>
        </p:nvSpPr>
        <p:spPr>
          <a:xfrm>
            <a:off x="4799242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F7E852A-379F-4D92-D298-7E39536F4574}"/>
              </a:ext>
            </a:extLst>
          </p:cNvPr>
          <p:cNvSpPr/>
          <p:nvPr/>
        </p:nvSpPr>
        <p:spPr>
          <a:xfrm>
            <a:off x="4408220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9CCABE4-D47E-C693-10AF-CF0D2C3B9C7F}"/>
              </a:ext>
            </a:extLst>
          </p:cNvPr>
          <p:cNvSpPr/>
          <p:nvPr/>
        </p:nvSpPr>
        <p:spPr>
          <a:xfrm>
            <a:off x="4606906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2C704D9-D365-D56F-10CD-776620A3952F}"/>
              </a:ext>
            </a:extLst>
          </p:cNvPr>
          <p:cNvSpPr/>
          <p:nvPr/>
        </p:nvSpPr>
        <p:spPr>
          <a:xfrm>
            <a:off x="4799242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CA3FCB70-5CAF-268B-8135-81C204D258C1}"/>
              </a:ext>
            </a:extLst>
          </p:cNvPr>
          <p:cNvSpPr/>
          <p:nvPr/>
        </p:nvSpPr>
        <p:spPr>
          <a:xfrm>
            <a:off x="4408220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17D6AAB-2EFA-1F41-C34B-4142A188A7C2}"/>
              </a:ext>
            </a:extLst>
          </p:cNvPr>
          <p:cNvSpPr/>
          <p:nvPr/>
        </p:nvSpPr>
        <p:spPr>
          <a:xfrm>
            <a:off x="4606906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B1E11CA-B63A-A157-D71B-292E0C8505C9}"/>
              </a:ext>
            </a:extLst>
          </p:cNvPr>
          <p:cNvSpPr/>
          <p:nvPr/>
        </p:nvSpPr>
        <p:spPr>
          <a:xfrm>
            <a:off x="4799242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A18CA3E-B86C-F2B3-EF33-C654EBC326ED}"/>
              </a:ext>
            </a:extLst>
          </p:cNvPr>
          <p:cNvSpPr/>
          <p:nvPr/>
        </p:nvSpPr>
        <p:spPr>
          <a:xfrm>
            <a:off x="4408220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3F30E0E-3483-E961-CCAB-2A7C24B6A4FC}"/>
              </a:ext>
            </a:extLst>
          </p:cNvPr>
          <p:cNvSpPr/>
          <p:nvPr/>
        </p:nvSpPr>
        <p:spPr>
          <a:xfrm>
            <a:off x="4606906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8DFE2DC-9D7E-4835-C0BA-503E38844313}"/>
              </a:ext>
            </a:extLst>
          </p:cNvPr>
          <p:cNvSpPr/>
          <p:nvPr/>
        </p:nvSpPr>
        <p:spPr>
          <a:xfrm>
            <a:off x="479924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83A39A13-B861-C5FB-A335-6CD562271F93}"/>
              </a:ext>
            </a:extLst>
          </p:cNvPr>
          <p:cNvSpPr/>
          <p:nvPr/>
        </p:nvSpPr>
        <p:spPr>
          <a:xfrm>
            <a:off x="4408220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4C4C00D-67BF-BA88-78BA-6F3A6872B9AC}"/>
              </a:ext>
            </a:extLst>
          </p:cNvPr>
          <p:cNvSpPr/>
          <p:nvPr/>
        </p:nvSpPr>
        <p:spPr>
          <a:xfrm>
            <a:off x="4606906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31CA15D3-7E7B-A809-032C-80C0257367CC}"/>
              </a:ext>
            </a:extLst>
          </p:cNvPr>
          <p:cNvSpPr/>
          <p:nvPr/>
        </p:nvSpPr>
        <p:spPr>
          <a:xfrm>
            <a:off x="479924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E497C19-DEC1-2FD4-6D98-4B6BBA0A8779}"/>
              </a:ext>
            </a:extLst>
          </p:cNvPr>
          <p:cNvSpPr/>
          <p:nvPr/>
        </p:nvSpPr>
        <p:spPr>
          <a:xfrm>
            <a:off x="4408220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56D9D67-546A-5574-5A25-3A31623D9AD5}"/>
              </a:ext>
            </a:extLst>
          </p:cNvPr>
          <p:cNvSpPr/>
          <p:nvPr/>
        </p:nvSpPr>
        <p:spPr>
          <a:xfrm>
            <a:off x="4606906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F58CD54-BB65-65E7-72F4-BF2E66CFA734}"/>
              </a:ext>
            </a:extLst>
          </p:cNvPr>
          <p:cNvSpPr/>
          <p:nvPr/>
        </p:nvSpPr>
        <p:spPr>
          <a:xfrm>
            <a:off x="479924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8936A798-8695-5642-8965-89E487945491}"/>
              </a:ext>
            </a:extLst>
          </p:cNvPr>
          <p:cNvSpPr/>
          <p:nvPr/>
        </p:nvSpPr>
        <p:spPr>
          <a:xfrm>
            <a:off x="440822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0C0398D8-06B6-65EC-8D66-AE002EE99F09}"/>
              </a:ext>
            </a:extLst>
          </p:cNvPr>
          <p:cNvSpPr/>
          <p:nvPr/>
        </p:nvSpPr>
        <p:spPr>
          <a:xfrm>
            <a:off x="4606906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ACD31BD-F088-2C8D-C390-9430485127A7}"/>
              </a:ext>
            </a:extLst>
          </p:cNvPr>
          <p:cNvSpPr/>
          <p:nvPr/>
        </p:nvSpPr>
        <p:spPr>
          <a:xfrm>
            <a:off x="479924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122A19D-FD79-7FC2-F20A-479F0B0B073F}"/>
              </a:ext>
            </a:extLst>
          </p:cNvPr>
          <p:cNvSpPr/>
          <p:nvPr/>
        </p:nvSpPr>
        <p:spPr>
          <a:xfrm>
            <a:off x="499157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B9F67F2-98FC-CED1-FF7D-148A404DA868}"/>
              </a:ext>
            </a:extLst>
          </p:cNvPr>
          <p:cNvSpPr/>
          <p:nvPr/>
        </p:nvSpPr>
        <p:spPr>
          <a:xfrm>
            <a:off x="518391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48D64327-22A7-F1BB-E91F-EF7D48171A35}"/>
              </a:ext>
            </a:extLst>
          </p:cNvPr>
          <p:cNvSpPr/>
          <p:nvPr/>
        </p:nvSpPr>
        <p:spPr>
          <a:xfrm>
            <a:off x="499157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1B535AB-7A58-A120-78F5-2419BA85E3B3}"/>
              </a:ext>
            </a:extLst>
          </p:cNvPr>
          <p:cNvSpPr/>
          <p:nvPr/>
        </p:nvSpPr>
        <p:spPr>
          <a:xfrm>
            <a:off x="518391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7AE1200-9677-8CF5-053D-333F4BD6E96D}"/>
              </a:ext>
            </a:extLst>
          </p:cNvPr>
          <p:cNvSpPr/>
          <p:nvPr/>
        </p:nvSpPr>
        <p:spPr>
          <a:xfrm>
            <a:off x="499157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00CC3DA-24A4-BBE5-98B4-9BF637ABD36D}"/>
              </a:ext>
            </a:extLst>
          </p:cNvPr>
          <p:cNvSpPr/>
          <p:nvPr/>
        </p:nvSpPr>
        <p:spPr>
          <a:xfrm>
            <a:off x="518391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EDC1433-3C71-0186-706D-66E4F7B5D68D}"/>
              </a:ext>
            </a:extLst>
          </p:cNvPr>
          <p:cNvSpPr/>
          <p:nvPr/>
        </p:nvSpPr>
        <p:spPr>
          <a:xfrm>
            <a:off x="499157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7A29CEA-CFD0-6542-55BB-C9BCE200E146}"/>
              </a:ext>
            </a:extLst>
          </p:cNvPr>
          <p:cNvSpPr/>
          <p:nvPr/>
        </p:nvSpPr>
        <p:spPr>
          <a:xfrm>
            <a:off x="518391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9EE8E9EE-EF0C-D664-65A3-DB0FB823270B}"/>
              </a:ext>
            </a:extLst>
          </p:cNvPr>
          <p:cNvSpPr/>
          <p:nvPr/>
        </p:nvSpPr>
        <p:spPr>
          <a:xfrm>
            <a:off x="4991578" y="412115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72AE99E-594D-3796-4303-A29F7AD390D6}"/>
              </a:ext>
            </a:extLst>
          </p:cNvPr>
          <p:cNvSpPr/>
          <p:nvPr/>
        </p:nvSpPr>
        <p:spPr>
          <a:xfrm>
            <a:off x="518391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9B9F53A4-7435-2FE8-B10B-73822E7D680F}"/>
              </a:ext>
            </a:extLst>
          </p:cNvPr>
          <p:cNvSpPr/>
          <p:nvPr/>
        </p:nvSpPr>
        <p:spPr>
          <a:xfrm>
            <a:off x="4991578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DF89944-1782-2F9D-27E3-59DAE56D0C54}"/>
              </a:ext>
            </a:extLst>
          </p:cNvPr>
          <p:cNvSpPr/>
          <p:nvPr/>
        </p:nvSpPr>
        <p:spPr>
          <a:xfrm>
            <a:off x="5183914" y="431588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99E87C5-DEBA-030F-F6A2-0F20929C9CD9}"/>
              </a:ext>
            </a:extLst>
          </p:cNvPr>
          <p:cNvSpPr/>
          <p:nvPr/>
        </p:nvSpPr>
        <p:spPr>
          <a:xfrm>
            <a:off x="4991578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08EA1FE-EAB1-6DA3-1287-51D28C83D37D}"/>
              </a:ext>
            </a:extLst>
          </p:cNvPr>
          <p:cNvSpPr/>
          <p:nvPr/>
        </p:nvSpPr>
        <p:spPr>
          <a:xfrm>
            <a:off x="5183914" y="451062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454565E-68E2-46C0-FC7A-1E687D9B4CD8}"/>
              </a:ext>
            </a:extLst>
          </p:cNvPr>
          <p:cNvSpPr/>
          <p:nvPr/>
        </p:nvSpPr>
        <p:spPr>
          <a:xfrm>
            <a:off x="4991578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74DEE782-7B7D-2F8F-DAB6-793A78B7C809}"/>
              </a:ext>
            </a:extLst>
          </p:cNvPr>
          <p:cNvSpPr/>
          <p:nvPr/>
        </p:nvSpPr>
        <p:spPr>
          <a:xfrm>
            <a:off x="5183914" y="4705354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484E9DF6-164A-7055-30E5-C625EED668AA}"/>
              </a:ext>
            </a:extLst>
          </p:cNvPr>
          <p:cNvSpPr/>
          <p:nvPr/>
        </p:nvSpPr>
        <p:spPr>
          <a:xfrm>
            <a:off x="4991578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9FAF8271-C72A-180D-F65F-C1D7488EF8CD}"/>
              </a:ext>
            </a:extLst>
          </p:cNvPr>
          <p:cNvSpPr/>
          <p:nvPr/>
        </p:nvSpPr>
        <p:spPr>
          <a:xfrm>
            <a:off x="5183914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B160553-4BB2-A238-46E4-83066673C639}"/>
              </a:ext>
            </a:extLst>
          </p:cNvPr>
          <p:cNvSpPr/>
          <p:nvPr/>
        </p:nvSpPr>
        <p:spPr>
          <a:xfrm>
            <a:off x="499157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CE2C5AC-DA53-5BF6-E3F7-A32C8B5CA8E1}"/>
              </a:ext>
            </a:extLst>
          </p:cNvPr>
          <p:cNvSpPr/>
          <p:nvPr/>
        </p:nvSpPr>
        <p:spPr>
          <a:xfrm>
            <a:off x="5183914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A5DCE2B-6496-0ECB-C719-0286F19A3A4A}"/>
              </a:ext>
            </a:extLst>
          </p:cNvPr>
          <p:cNvSpPr/>
          <p:nvPr/>
        </p:nvSpPr>
        <p:spPr>
          <a:xfrm>
            <a:off x="499157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D866401-C480-816D-B49B-2770FA6CBC32}"/>
              </a:ext>
            </a:extLst>
          </p:cNvPr>
          <p:cNvSpPr/>
          <p:nvPr/>
        </p:nvSpPr>
        <p:spPr>
          <a:xfrm>
            <a:off x="518391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192C9405-6ECC-665C-E850-D551CE100686}"/>
              </a:ext>
            </a:extLst>
          </p:cNvPr>
          <p:cNvSpPr/>
          <p:nvPr/>
        </p:nvSpPr>
        <p:spPr>
          <a:xfrm>
            <a:off x="499157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86378AA-27B5-08CE-BFC1-6A4A65A63B77}"/>
              </a:ext>
            </a:extLst>
          </p:cNvPr>
          <p:cNvSpPr/>
          <p:nvPr/>
        </p:nvSpPr>
        <p:spPr>
          <a:xfrm>
            <a:off x="518391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0D776720-DBFF-E241-EE68-C79D93E3F179}"/>
              </a:ext>
            </a:extLst>
          </p:cNvPr>
          <p:cNvSpPr/>
          <p:nvPr/>
        </p:nvSpPr>
        <p:spPr>
          <a:xfrm>
            <a:off x="5374649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101F5E34-37CE-7745-E314-BDF3DA402AF9}"/>
              </a:ext>
            </a:extLst>
          </p:cNvPr>
          <p:cNvSpPr/>
          <p:nvPr/>
        </p:nvSpPr>
        <p:spPr>
          <a:xfrm>
            <a:off x="5566985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F741FDA-471F-C58C-D511-E73B2D6BAD33}"/>
              </a:ext>
            </a:extLst>
          </p:cNvPr>
          <p:cNvSpPr/>
          <p:nvPr/>
        </p:nvSpPr>
        <p:spPr>
          <a:xfrm>
            <a:off x="4207933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7E4E012D-7E1C-6DC5-BB75-1B1B39444152}"/>
              </a:ext>
            </a:extLst>
          </p:cNvPr>
          <p:cNvSpPr/>
          <p:nvPr/>
        </p:nvSpPr>
        <p:spPr>
          <a:xfrm>
            <a:off x="4397871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6C283D8-B290-0FF8-E869-6A76B9749C35}"/>
              </a:ext>
            </a:extLst>
          </p:cNvPr>
          <p:cNvSpPr/>
          <p:nvPr/>
        </p:nvSpPr>
        <p:spPr>
          <a:xfrm>
            <a:off x="459260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132E370F-1859-35F2-3527-EC46F508371E}"/>
              </a:ext>
            </a:extLst>
          </p:cNvPr>
          <p:cNvSpPr/>
          <p:nvPr/>
        </p:nvSpPr>
        <p:spPr>
          <a:xfrm>
            <a:off x="478254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CB955A37-2863-ADBD-BC21-BFF6697E4D16}"/>
              </a:ext>
            </a:extLst>
          </p:cNvPr>
          <p:cNvSpPr/>
          <p:nvPr/>
        </p:nvSpPr>
        <p:spPr>
          <a:xfrm>
            <a:off x="497727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2B20F87-1A86-792F-FEB7-772273DDEF4E}"/>
              </a:ext>
            </a:extLst>
          </p:cNvPr>
          <p:cNvSpPr/>
          <p:nvPr/>
        </p:nvSpPr>
        <p:spPr>
          <a:xfrm>
            <a:off x="516721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DBD42-C28C-2509-2C42-78DF3EBE4252}"/>
              </a:ext>
            </a:extLst>
          </p:cNvPr>
          <p:cNvSpPr/>
          <p:nvPr/>
        </p:nvSpPr>
        <p:spPr>
          <a:xfrm>
            <a:off x="5361949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4FADEBEB-071C-1807-0F00-565EBBCA8EB6}"/>
              </a:ext>
            </a:extLst>
          </p:cNvPr>
          <p:cNvSpPr/>
          <p:nvPr/>
        </p:nvSpPr>
        <p:spPr>
          <a:xfrm>
            <a:off x="5551887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0B19880-7F28-C4A6-DD17-F3B02EF1CFF8}"/>
              </a:ext>
            </a:extLst>
          </p:cNvPr>
          <p:cNvSpPr/>
          <p:nvPr/>
        </p:nvSpPr>
        <p:spPr>
          <a:xfrm>
            <a:off x="5741825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2DCF864-7C7E-104F-2383-767B49AB26FD}"/>
              </a:ext>
            </a:extLst>
          </p:cNvPr>
          <p:cNvSpPr/>
          <p:nvPr/>
        </p:nvSpPr>
        <p:spPr>
          <a:xfrm>
            <a:off x="5931763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E7569C2F-75DC-7BAB-9737-8653865AD3F3}"/>
              </a:ext>
            </a:extLst>
          </p:cNvPr>
          <p:cNvSpPr/>
          <p:nvPr/>
        </p:nvSpPr>
        <p:spPr>
          <a:xfrm>
            <a:off x="6126497" y="2144183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1F1D86F-EF1A-EDA9-BDF4-2A99C08897A2}"/>
              </a:ext>
            </a:extLst>
          </p:cNvPr>
          <p:cNvSpPr/>
          <p:nvPr/>
        </p:nvSpPr>
        <p:spPr>
          <a:xfrm>
            <a:off x="6316435" y="2143125"/>
            <a:ext cx="194734" cy="950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A8DA2BC-0894-6C5A-62B5-A7133C2EA8E2}"/>
              </a:ext>
            </a:extLst>
          </p:cNvPr>
          <p:cNvSpPr/>
          <p:nvPr/>
        </p:nvSpPr>
        <p:spPr>
          <a:xfrm>
            <a:off x="2923130" y="334221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B2FE5F13-4E01-7287-E579-F65D4EDCE76D}"/>
              </a:ext>
            </a:extLst>
          </p:cNvPr>
          <p:cNvSpPr/>
          <p:nvPr/>
        </p:nvSpPr>
        <p:spPr>
          <a:xfrm>
            <a:off x="2923130" y="353695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CA421AD0-72E8-6543-E706-5B0D9AFA114D}"/>
              </a:ext>
            </a:extLst>
          </p:cNvPr>
          <p:cNvSpPr/>
          <p:nvPr/>
        </p:nvSpPr>
        <p:spPr>
          <a:xfrm>
            <a:off x="2923130" y="373168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8C2C6D98-EAD0-D400-9BE4-23188E06D53F}"/>
              </a:ext>
            </a:extLst>
          </p:cNvPr>
          <p:cNvSpPr/>
          <p:nvPr/>
        </p:nvSpPr>
        <p:spPr>
          <a:xfrm>
            <a:off x="2923130" y="392641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276B7C94-33D0-F95A-9030-6AD99A9EF320}"/>
              </a:ext>
            </a:extLst>
          </p:cNvPr>
          <p:cNvSpPr/>
          <p:nvPr/>
        </p:nvSpPr>
        <p:spPr>
          <a:xfrm>
            <a:off x="2923130" y="412115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A2BE7273-8180-E549-CA73-276027DB85D7}"/>
              </a:ext>
            </a:extLst>
          </p:cNvPr>
          <p:cNvSpPr/>
          <p:nvPr/>
        </p:nvSpPr>
        <p:spPr>
          <a:xfrm>
            <a:off x="2923130" y="431588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557ED602-BCD6-B01F-95C5-2FBF0CF628BC}"/>
              </a:ext>
            </a:extLst>
          </p:cNvPr>
          <p:cNvSpPr/>
          <p:nvPr/>
        </p:nvSpPr>
        <p:spPr>
          <a:xfrm>
            <a:off x="2923130" y="451062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844C37BC-D17E-E6A3-5347-3FC175C2BB87}"/>
              </a:ext>
            </a:extLst>
          </p:cNvPr>
          <p:cNvSpPr/>
          <p:nvPr/>
        </p:nvSpPr>
        <p:spPr>
          <a:xfrm>
            <a:off x="2923130" y="4705354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561FD746-FFB2-7F7B-7370-908EEBE3970B}"/>
              </a:ext>
            </a:extLst>
          </p:cNvPr>
          <p:cNvSpPr/>
          <p:nvPr/>
        </p:nvSpPr>
        <p:spPr>
          <a:xfrm>
            <a:off x="2923130" y="4900088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719BA30C-AAEB-EA32-C3E2-8658CD1DA11B}"/>
              </a:ext>
            </a:extLst>
          </p:cNvPr>
          <p:cNvSpPr/>
          <p:nvPr/>
        </p:nvSpPr>
        <p:spPr>
          <a:xfrm>
            <a:off x="2923130" y="5094822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022219D0-AF79-FB68-8BEE-CC218B4FBCF2}"/>
              </a:ext>
            </a:extLst>
          </p:cNvPr>
          <p:cNvSpPr/>
          <p:nvPr/>
        </p:nvSpPr>
        <p:spPr>
          <a:xfrm>
            <a:off x="2923130" y="5289556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CB08042-A6C5-4FA9-21E6-E4DD3BD71F9E}"/>
              </a:ext>
            </a:extLst>
          </p:cNvPr>
          <p:cNvSpPr/>
          <p:nvPr/>
        </p:nvSpPr>
        <p:spPr>
          <a:xfrm>
            <a:off x="2923130" y="5484290"/>
            <a:ext cx="992690" cy="194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6C53F87-F11C-E93F-7A39-E4C36E11F56F}"/>
              </a:ext>
            </a:extLst>
          </p:cNvPr>
          <p:cNvSpPr/>
          <p:nvPr/>
        </p:nvSpPr>
        <p:spPr>
          <a:xfrm>
            <a:off x="5767272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3B2F136-CAE0-D45F-1E0B-11E8E4D48EF2}"/>
              </a:ext>
            </a:extLst>
          </p:cNvPr>
          <p:cNvSpPr/>
          <p:nvPr/>
        </p:nvSpPr>
        <p:spPr>
          <a:xfrm>
            <a:off x="5965958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EE7E80E-D217-6B33-22A5-BFD2F169CAB3}"/>
              </a:ext>
            </a:extLst>
          </p:cNvPr>
          <p:cNvSpPr/>
          <p:nvPr/>
        </p:nvSpPr>
        <p:spPr>
          <a:xfrm>
            <a:off x="6158294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3CDAE2DE-77B6-10FC-CA2A-5882D263F90C}"/>
              </a:ext>
            </a:extLst>
          </p:cNvPr>
          <p:cNvSpPr/>
          <p:nvPr/>
        </p:nvSpPr>
        <p:spPr>
          <a:xfrm>
            <a:off x="5767272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1B269CE-7BFB-C5FE-EB15-9784C5A9614A}"/>
              </a:ext>
            </a:extLst>
          </p:cNvPr>
          <p:cNvSpPr/>
          <p:nvPr/>
        </p:nvSpPr>
        <p:spPr>
          <a:xfrm>
            <a:off x="5965958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2E0D0D1-D5EC-F65A-F271-537D74B41F0F}"/>
              </a:ext>
            </a:extLst>
          </p:cNvPr>
          <p:cNvSpPr/>
          <p:nvPr/>
        </p:nvSpPr>
        <p:spPr>
          <a:xfrm>
            <a:off x="6158294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A01D24CA-6FE9-3A7C-8503-81FF1C632BC8}"/>
              </a:ext>
            </a:extLst>
          </p:cNvPr>
          <p:cNvSpPr/>
          <p:nvPr/>
        </p:nvSpPr>
        <p:spPr>
          <a:xfrm>
            <a:off x="5767272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97FA4B6-C564-39E2-3BD3-23A67300F22E}"/>
              </a:ext>
            </a:extLst>
          </p:cNvPr>
          <p:cNvSpPr/>
          <p:nvPr/>
        </p:nvSpPr>
        <p:spPr>
          <a:xfrm>
            <a:off x="5965958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FD8F216-5A8D-1A15-ACF4-49D839EF02D5}"/>
              </a:ext>
            </a:extLst>
          </p:cNvPr>
          <p:cNvSpPr/>
          <p:nvPr/>
        </p:nvSpPr>
        <p:spPr>
          <a:xfrm>
            <a:off x="6158294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AD3CDB7-1363-8DA8-1942-F117B3C98D69}"/>
              </a:ext>
            </a:extLst>
          </p:cNvPr>
          <p:cNvSpPr/>
          <p:nvPr/>
        </p:nvSpPr>
        <p:spPr>
          <a:xfrm>
            <a:off x="5767272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782425B-F762-FA7B-1D0B-74B8B26E17BD}"/>
              </a:ext>
            </a:extLst>
          </p:cNvPr>
          <p:cNvSpPr/>
          <p:nvPr/>
        </p:nvSpPr>
        <p:spPr>
          <a:xfrm>
            <a:off x="5965958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75E08C5-D887-35F1-A358-13B3657C445D}"/>
              </a:ext>
            </a:extLst>
          </p:cNvPr>
          <p:cNvSpPr/>
          <p:nvPr/>
        </p:nvSpPr>
        <p:spPr>
          <a:xfrm>
            <a:off x="6158294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6448EB5-5F9D-BB59-6EDD-D2BC5FDCD65A}"/>
              </a:ext>
            </a:extLst>
          </p:cNvPr>
          <p:cNvSpPr/>
          <p:nvPr/>
        </p:nvSpPr>
        <p:spPr>
          <a:xfrm>
            <a:off x="5767272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139ED91-5A76-8F70-ADB7-314561B13EF5}"/>
              </a:ext>
            </a:extLst>
          </p:cNvPr>
          <p:cNvSpPr/>
          <p:nvPr/>
        </p:nvSpPr>
        <p:spPr>
          <a:xfrm>
            <a:off x="5965958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EB1C6AC-F645-D444-9762-439DB4AC8CCA}"/>
              </a:ext>
            </a:extLst>
          </p:cNvPr>
          <p:cNvSpPr/>
          <p:nvPr/>
        </p:nvSpPr>
        <p:spPr>
          <a:xfrm>
            <a:off x="6158294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C283C18-91EA-6F16-2A5B-689A3E62A0FC}"/>
              </a:ext>
            </a:extLst>
          </p:cNvPr>
          <p:cNvSpPr/>
          <p:nvPr/>
        </p:nvSpPr>
        <p:spPr>
          <a:xfrm>
            <a:off x="5767272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293584-D9DB-1D75-8312-6D007F1E4146}"/>
              </a:ext>
            </a:extLst>
          </p:cNvPr>
          <p:cNvSpPr/>
          <p:nvPr/>
        </p:nvSpPr>
        <p:spPr>
          <a:xfrm>
            <a:off x="5965958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629E6E4-A22B-896E-4BBC-D4D69F9A6472}"/>
              </a:ext>
            </a:extLst>
          </p:cNvPr>
          <p:cNvSpPr/>
          <p:nvPr/>
        </p:nvSpPr>
        <p:spPr>
          <a:xfrm>
            <a:off x="6158294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C908668-E18E-3C46-1DB5-14AA590C98C7}"/>
              </a:ext>
            </a:extLst>
          </p:cNvPr>
          <p:cNvSpPr/>
          <p:nvPr/>
        </p:nvSpPr>
        <p:spPr>
          <a:xfrm>
            <a:off x="5767272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D34525D-48EE-8818-D3C6-0E03CD1C800E}"/>
              </a:ext>
            </a:extLst>
          </p:cNvPr>
          <p:cNvSpPr/>
          <p:nvPr/>
        </p:nvSpPr>
        <p:spPr>
          <a:xfrm>
            <a:off x="5965958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886A8EA-6AA2-15B5-A606-68362DF7998F}"/>
              </a:ext>
            </a:extLst>
          </p:cNvPr>
          <p:cNvSpPr/>
          <p:nvPr/>
        </p:nvSpPr>
        <p:spPr>
          <a:xfrm>
            <a:off x="6158294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CC6159E-11A7-A91E-937C-ABAD7C958046}"/>
              </a:ext>
            </a:extLst>
          </p:cNvPr>
          <p:cNvSpPr/>
          <p:nvPr/>
        </p:nvSpPr>
        <p:spPr>
          <a:xfrm>
            <a:off x="5767272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E9F33B8-93F1-5D82-27CB-9C5F05814A91}"/>
              </a:ext>
            </a:extLst>
          </p:cNvPr>
          <p:cNvSpPr/>
          <p:nvPr/>
        </p:nvSpPr>
        <p:spPr>
          <a:xfrm>
            <a:off x="5965958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5776FEAB-3122-370F-74F6-6A09246737AD}"/>
              </a:ext>
            </a:extLst>
          </p:cNvPr>
          <p:cNvSpPr/>
          <p:nvPr/>
        </p:nvSpPr>
        <p:spPr>
          <a:xfrm>
            <a:off x="6158294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B20E9C1-B1DC-C5E3-3714-3428B1243EBA}"/>
              </a:ext>
            </a:extLst>
          </p:cNvPr>
          <p:cNvSpPr/>
          <p:nvPr/>
        </p:nvSpPr>
        <p:spPr>
          <a:xfrm>
            <a:off x="5767272" y="4900088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8B103C9-E62C-9B67-5B31-6E7274AF98E2}"/>
              </a:ext>
            </a:extLst>
          </p:cNvPr>
          <p:cNvSpPr/>
          <p:nvPr/>
        </p:nvSpPr>
        <p:spPr>
          <a:xfrm>
            <a:off x="5965958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BA9D7700-7E54-68C1-7845-3B3066796FF1}"/>
              </a:ext>
            </a:extLst>
          </p:cNvPr>
          <p:cNvSpPr/>
          <p:nvPr/>
        </p:nvSpPr>
        <p:spPr>
          <a:xfrm>
            <a:off x="6158294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BCABE981-F6F3-E084-63C7-4A2F28A3150B}"/>
              </a:ext>
            </a:extLst>
          </p:cNvPr>
          <p:cNvSpPr/>
          <p:nvPr/>
        </p:nvSpPr>
        <p:spPr>
          <a:xfrm>
            <a:off x="5767272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758F9D2-74DB-0D6F-750E-E3BA6781D35D}"/>
              </a:ext>
            </a:extLst>
          </p:cNvPr>
          <p:cNvSpPr/>
          <p:nvPr/>
        </p:nvSpPr>
        <p:spPr>
          <a:xfrm>
            <a:off x="5965958" y="5094822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EC057D21-840C-67AB-19F7-8915700CACFF}"/>
              </a:ext>
            </a:extLst>
          </p:cNvPr>
          <p:cNvSpPr/>
          <p:nvPr/>
        </p:nvSpPr>
        <p:spPr>
          <a:xfrm>
            <a:off x="6158294" y="509482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3E79EA04-09B1-B926-99EE-3B1F9C6855B0}"/>
              </a:ext>
            </a:extLst>
          </p:cNvPr>
          <p:cNvSpPr/>
          <p:nvPr/>
        </p:nvSpPr>
        <p:spPr>
          <a:xfrm>
            <a:off x="5767272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AC62BD0-3044-0730-0FAE-A4E1E6F72E7E}"/>
              </a:ext>
            </a:extLst>
          </p:cNvPr>
          <p:cNvSpPr/>
          <p:nvPr/>
        </p:nvSpPr>
        <p:spPr>
          <a:xfrm>
            <a:off x="5965958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045A61D-D3DB-EF41-3F08-9889D00FD2D6}"/>
              </a:ext>
            </a:extLst>
          </p:cNvPr>
          <p:cNvSpPr/>
          <p:nvPr/>
        </p:nvSpPr>
        <p:spPr>
          <a:xfrm>
            <a:off x="6158294" y="5289556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25FB1A7-3044-88DE-66CD-60B0B69711AE}"/>
              </a:ext>
            </a:extLst>
          </p:cNvPr>
          <p:cNvSpPr/>
          <p:nvPr/>
        </p:nvSpPr>
        <p:spPr>
          <a:xfrm>
            <a:off x="5767272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DF194605-3DD0-B08A-0DFC-4FA21E3D70EF}"/>
              </a:ext>
            </a:extLst>
          </p:cNvPr>
          <p:cNvSpPr/>
          <p:nvPr/>
        </p:nvSpPr>
        <p:spPr>
          <a:xfrm>
            <a:off x="5965958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5C48389A-FC9C-D43C-65BF-E82D43B45D34}"/>
              </a:ext>
            </a:extLst>
          </p:cNvPr>
          <p:cNvSpPr/>
          <p:nvPr/>
        </p:nvSpPr>
        <p:spPr>
          <a:xfrm>
            <a:off x="6158294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A00B9C0-28AA-8F10-F56C-8268F6DE2B40}"/>
              </a:ext>
            </a:extLst>
          </p:cNvPr>
          <p:cNvSpPr/>
          <p:nvPr/>
        </p:nvSpPr>
        <p:spPr>
          <a:xfrm>
            <a:off x="6350630" y="334221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C36986A-7BB3-55A1-EC22-9E547DCC7420}"/>
              </a:ext>
            </a:extLst>
          </p:cNvPr>
          <p:cNvSpPr/>
          <p:nvPr/>
        </p:nvSpPr>
        <p:spPr>
          <a:xfrm>
            <a:off x="6350630" y="353695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2A13454-4368-F6A6-F8C8-577B6C6D2DA9}"/>
              </a:ext>
            </a:extLst>
          </p:cNvPr>
          <p:cNvSpPr/>
          <p:nvPr/>
        </p:nvSpPr>
        <p:spPr>
          <a:xfrm>
            <a:off x="6350630" y="373168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7646B9-3127-D2A6-7697-6FCFE87793DC}"/>
              </a:ext>
            </a:extLst>
          </p:cNvPr>
          <p:cNvSpPr/>
          <p:nvPr/>
        </p:nvSpPr>
        <p:spPr>
          <a:xfrm>
            <a:off x="6350630" y="392641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021F278-9AF9-CBCC-2DCF-B44D87438B82}"/>
              </a:ext>
            </a:extLst>
          </p:cNvPr>
          <p:cNvSpPr/>
          <p:nvPr/>
        </p:nvSpPr>
        <p:spPr>
          <a:xfrm>
            <a:off x="6350630" y="412115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11EB0B07-78A6-4CE9-3509-DF0C3CDC5257}"/>
              </a:ext>
            </a:extLst>
          </p:cNvPr>
          <p:cNvSpPr/>
          <p:nvPr/>
        </p:nvSpPr>
        <p:spPr>
          <a:xfrm>
            <a:off x="6350630" y="431588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C95F1FEC-98FB-C804-1A6B-6732E8B08A5A}"/>
              </a:ext>
            </a:extLst>
          </p:cNvPr>
          <p:cNvSpPr/>
          <p:nvPr/>
        </p:nvSpPr>
        <p:spPr>
          <a:xfrm>
            <a:off x="6350630" y="4510620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CC6F6E-4A27-7A03-1A0A-4CE12CAA6F1A}"/>
              </a:ext>
            </a:extLst>
          </p:cNvPr>
          <p:cNvSpPr/>
          <p:nvPr/>
        </p:nvSpPr>
        <p:spPr>
          <a:xfrm>
            <a:off x="6350630" y="4705354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18F8739-C6C7-B0F3-349A-EF83754DCC63}"/>
              </a:ext>
            </a:extLst>
          </p:cNvPr>
          <p:cNvSpPr/>
          <p:nvPr/>
        </p:nvSpPr>
        <p:spPr>
          <a:xfrm>
            <a:off x="6350630" y="4900088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F39F3288-06D1-CB68-BA54-2C4770F40B01}"/>
              </a:ext>
            </a:extLst>
          </p:cNvPr>
          <p:cNvSpPr/>
          <p:nvPr/>
        </p:nvSpPr>
        <p:spPr>
          <a:xfrm>
            <a:off x="6350630" y="5094822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9C5AA92-17FE-EC3A-426E-FAAF2B762C38}"/>
              </a:ext>
            </a:extLst>
          </p:cNvPr>
          <p:cNvSpPr/>
          <p:nvPr/>
        </p:nvSpPr>
        <p:spPr>
          <a:xfrm>
            <a:off x="6350630" y="5289556"/>
            <a:ext cx="194734" cy="19473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CB055CE5-5CD9-B57A-9A11-D97781F046FD}"/>
              </a:ext>
            </a:extLst>
          </p:cNvPr>
          <p:cNvSpPr/>
          <p:nvPr/>
        </p:nvSpPr>
        <p:spPr>
          <a:xfrm>
            <a:off x="6350630" y="5484290"/>
            <a:ext cx="194734" cy="19473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F680218-8E97-C6E3-1EE7-E368C04069D5}"/>
              </a:ext>
            </a:extLst>
          </p:cNvPr>
          <p:cNvSpPr/>
          <p:nvPr/>
        </p:nvSpPr>
        <p:spPr>
          <a:xfrm>
            <a:off x="6777646" y="75141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655936CA-D0AF-ABA8-A69A-523E8975A0E2}"/>
              </a:ext>
            </a:extLst>
          </p:cNvPr>
          <p:cNvSpPr/>
          <p:nvPr/>
        </p:nvSpPr>
        <p:spPr>
          <a:xfrm>
            <a:off x="6777646" y="94614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CAD2B83-2EE5-9BD2-482E-5350D64439E2}"/>
              </a:ext>
            </a:extLst>
          </p:cNvPr>
          <p:cNvSpPr/>
          <p:nvPr/>
        </p:nvSpPr>
        <p:spPr>
          <a:xfrm>
            <a:off x="6777646" y="114088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7F8BBB7-A4D9-E4DC-5558-6DE20B4B698A}"/>
              </a:ext>
            </a:extLst>
          </p:cNvPr>
          <p:cNvSpPr/>
          <p:nvPr/>
        </p:nvSpPr>
        <p:spPr>
          <a:xfrm>
            <a:off x="6777646" y="133561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3127D1E-0F02-5FAF-BEB2-32465CE7BD05}"/>
              </a:ext>
            </a:extLst>
          </p:cNvPr>
          <p:cNvSpPr/>
          <p:nvPr/>
        </p:nvSpPr>
        <p:spPr>
          <a:xfrm>
            <a:off x="6777646" y="153035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25E63688-EB40-E15E-DB0D-EF15DAB0D76D}"/>
              </a:ext>
            </a:extLst>
          </p:cNvPr>
          <p:cNvSpPr/>
          <p:nvPr/>
        </p:nvSpPr>
        <p:spPr>
          <a:xfrm>
            <a:off x="6777646" y="172508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2326197-8463-F277-424A-353B1BDEA109}"/>
              </a:ext>
            </a:extLst>
          </p:cNvPr>
          <p:cNvSpPr/>
          <p:nvPr/>
        </p:nvSpPr>
        <p:spPr>
          <a:xfrm>
            <a:off x="6777646" y="191981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64A5028D-4ED6-40B3-D99A-7BD7E501BA96}"/>
              </a:ext>
            </a:extLst>
          </p:cNvPr>
          <p:cNvSpPr/>
          <p:nvPr/>
        </p:nvSpPr>
        <p:spPr>
          <a:xfrm>
            <a:off x="6777646" y="2114552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6E974862-711E-5CCB-C6C2-FC6E071D904D}"/>
              </a:ext>
            </a:extLst>
          </p:cNvPr>
          <p:cNvSpPr/>
          <p:nvPr/>
        </p:nvSpPr>
        <p:spPr>
          <a:xfrm>
            <a:off x="6777646" y="2309286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D5A2B439-857B-6D21-8FC7-789C1AD653A5}"/>
              </a:ext>
            </a:extLst>
          </p:cNvPr>
          <p:cNvSpPr/>
          <p:nvPr/>
        </p:nvSpPr>
        <p:spPr>
          <a:xfrm>
            <a:off x="6777646" y="2504020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BFE30B2C-105B-5D84-B260-0F5A9DAE52D8}"/>
              </a:ext>
            </a:extLst>
          </p:cNvPr>
          <p:cNvSpPr/>
          <p:nvPr/>
        </p:nvSpPr>
        <p:spPr>
          <a:xfrm>
            <a:off x="6777646" y="2698754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C1F3BEE2-ED8E-63C7-3065-F195BC7E50D6}"/>
              </a:ext>
            </a:extLst>
          </p:cNvPr>
          <p:cNvSpPr/>
          <p:nvPr/>
        </p:nvSpPr>
        <p:spPr>
          <a:xfrm>
            <a:off x="6777646" y="2893488"/>
            <a:ext cx="992690" cy="1947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68786364-C05C-7CBB-EE95-EE95F50A9630}"/>
              </a:ext>
            </a:extLst>
          </p:cNvPr>
          <p:cNvSpPr/>
          <p:nvPr/>
        </p:nvSpPr>
        <p:spPr>
          <a:xfrm>
            <a:off x="6777646" y="334221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6BBBAB3-8A23-0BD8-5115-D282332FD54E}"/>
              </a:ext>
            </a:extLst>
          </p:cNvPr>
          <p:cNvSpPr/>
          <p:nvPr/>
        </p:nvSpPr>
        <p:spPr>
          <a:xfrm>
            <a:off x="6777646" y="353695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8BCF11E-AA0C-4C7D-02B5-FC53E7B569A3}"/>
              </a:ext>
            </a:extLst>
          </p:cNvPr>
          <p:cNvSpPr/>
          <p:nvPr/>
        </p:nvSpPr>
        <p:spPr>
          <a:xfrm>
            <a:off x="6777646" y="373168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A3734B5B-3B46-BBF5-5E16-8B5EB1AC635A}"/>
              </a:ext>
            </a:extLst>
          </p:cNvPr>
          <p:cNvSpPr/>
          <p:nvPr/>
        </p:nvSpPr>
        <p:spPr>
          <a:xfrm>
            <a:off x="6777646" y="392641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89DC395A-5AB4-D8A8-028D-8B49AD6A47DC}"/>
              </a:ext>
            </a:extLst>
          </p:cNvPr>
          <p:cNvSpPr/>
          <p:nvPr/>
        </p:nvSpPr>
        <p:spPr>
          <a:xfrm>
            <a:off x="6777646" y="412115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1E0C494A-41F7-5DAF-349F-C1E0D824D8D1}"/>
              </a:ext>
            </a:extLst>
          </p:cNvPr>
          <p:cNvSpPr/>
          <p:nvPr/>
        </p:nvSpPr>
        <p:spPr>
          <a:xfrm>
            <a:off x="6777646" y="431588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41DFD595-AE66-1C36-169F-59F94C312395}"/>
              </a:ext>
            </a:extLst>
          </p:cNvPr>
          <p:cNvSpPr/>
          <p:nvPr/>
        </p:nvSpPr>
        <p:spPr>
          <a:xfrm>
            <a:off x="6777646" y="451062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97F1C153-0B5F-25AF-D038-0BCFAC0CDC68}"/>
              </a:ext>
            </a:extLst>
          </p:cNvPr>
          <p:cNvSpPr/>
          <p:nvPr/>
        </p:nvSpPr>
        <p:spPr>
          <a:xfrm>
            <a:off x="6777646" y="4705354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F846E9BA-10ED-3F9A-20B1-DBB68E6E6D9F}"/>
              </a:ext>
            </a:extLst>
          </p:cNvPr>
          <p:cNvSpPr/>
          <p:nvPr/>
        </p:nvSpPr>
        <p:spPr>
          <a:xfrm>
            <a:off x="6777646" y="4900088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71CEB4FD-D0FC-A39C-C0F7-379D2704DE19}"/>
              </a:ext>
            </a:extLst>
          </p:cNvPr>
          <p:cNvSpPr/>
          <p:nvPr/>
        </p:nvSpPr>
        <p:spPr>
          <a:xfrm>
            <a:off x="6777646" y="5094822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493D80F8-4BE6-E7CF-BF60-0AC581E4827A}"/>
              </a:ext>
            </a:extLst>
          </p:cNvPr>
          <p:cNvSpPr/>
          <p:nvPr/>
        </p:nvSpPr>
        <p:spPr>
          <a:xfrm>
            <a:off x="6777646" y="5289556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DD692097-CA78-E0D9-45C6-DBB0F8C678AC}"/>
              </a:ext>
            </a:extLst>
          </p:cNvPr>
          <p:cNvSpPr/>
          <p:nvPr/>
        </p:nvSpPr>
        <p:spPr>
          <a:xfrm>
            <a:off x="6777646" y="5484290"/>
            <a:ext cx="992690" cy="1947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A3A87DA-64EB-74D8-F957-CA469E5C7BB0}"/>
                  </a:ext>
                </a:extLst>
              </p:cNvPr>
              <p:cNvSpPr txBox="1"/>
              <p:nvPr/>
            </p:nvSpPr>
            <p:spPr>
              <a:xfrm>
                <a:off x="3988770" y="6088628"/>
                <a:ext cx="891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Score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7A3A87DA-64EB-74D8-F957-CA469E5C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770" y="6088628"/>
                <a:ext cx="891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2F85E11-6DE3-1D41-DCB4-D58DB1C88E25}"/>
              </a:ext>
            </a:extLst>
          </p:cNvPr>
          <p:cNvCxnSpPr>
            <a:cxnSpLocks/>
          </p:cNvCxnSpPr>
          <p:nvPr/>
        </p:nvCxnSpPr>
        <p:spPr>
          <a:xfrm>
            <a:off x="4207933" y="5820356"/>
            <a:ext cx="2337431" cy="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5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444</Words>
  <Application>Microsoft Macintosh PowerPoint</Application>
  <PresentationFormat>宽屏</PresentationFormat>
  <Paragraphs>185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 Cao</dc:creator>
  <cp:lastModifiedBy>Ying Cao</cp:lastModifiedBy>
  <cp:revision>69</cp:revision>
  <dcterms:created xsi:type="dcterms:W3CDTF">2024-07-02T09:21:43Z</dcterms:created>
  <dcterms:modified xsi:type="dcterms:W3CDTF">2024-07-11T05:57:27Z</dcterms:modified>
</cp:coreProperties>
</file>