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97" r:id="rId8"/>
    <p:sldMasterId id="2147483698" r:id="rId10"/>
  </p:sldMasterIdLst>
  <p:notesMasterIdLst>
    <p:notesMasterId r:id="rId12"/>
  </p:notesMasterIdLst>
  <p:sldIdLst>
    <p:sldId id="256" r:id="rId14"/>
    <p:sldId id="273" r:id="rId15"/>
    <p:sldId id="284" r:id="rId16"/>
    <p:sldId id="275" r:id="rId17"/>
  </p:sldIdLst>
  <p:sldSz cx="9906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2AB9C7"/>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7032" autoAdjust="0"/>
    <p:restoredTop sz="94646" autoAdjust="0"/>
  </p:normalViewPr>
  <p:slideViewPr>
    <p:cSldViewPr snapToGrid="0" snapToObjects="1">
      <p:cViewPr varScale="1">
        <p:scale>
          <a:sx n="87" d="100"/>
          <a:sy n="87" d="100"/>
        </p:scale>
        <p:origin x="73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8" Type="http://schemas.openxmlformats.org/officeDocument/2006/relationships/slideMaster" Target="slideMasters/slideMaster1.xml"></Relationship><Relationship Id="rId9" Type="http://schemas.openxmlformats.org/officeDocument/2006/relationships/theme" Target="theme/theme1.xml"></Relationship><Relationship Id="rId10" Type="http://schemas.openxmlformats.org/officeDocument/2006/relationships/slideMaster" Target="slideMasters/slideMaster2.xml"></Relationship><Relationship Id="rId12" Type="http://schemas.openxmlformats.org/officeDocument/2006/relationships/notesMaster" Target="notesMasters/notesMaster1.xml"></Relationship><Relationship Id="rId14" Type="http://schemas.openxmlformats.org/officeDocument/2006/relationships/slide" Target="slides/slide1.xml"></Relationship><Relationship Id="rId15" Type="http://schemas.openxmlformats.org/officeDocument/2006/relationships/slide" Target="slides/slide2.xml"></Relationship><Relationship Id="rId16" Type="http://schemas.openxmlformats.org/officeDocument/2006/relationships/slide" Target="slides/slide3.xml"></Relationship><Relationship Id="rId17" Type="http://schemas.openxmlformats.org/officeDocument/2006/relationships/slide" Target="slides/slide4.xml"></Relationship><Relationship Id="rId18" Type="http://schemas.openxmlformats.org/officeDocument/2006/relationships/viewProps" Target="viewProps.xml"></Relationship><Relationship Id="rId19"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EB10115-D117-43B1-A50B-8388D87F6800}" type="datetimeFigureOut">
              <a:rPr lang="ko-KR" altLang="en-US" smtClean="0"/>
              <a:t>2021-09-12</a:t>
            </a:fld>
            <a:endParaRPr lang="ko-KR" altLang="en-US"/>
          </a:p>
        </p:txBody>
      </p:sp>
      <p:sp>
        <p:nvSpPr>
          <p:cNvPr id="4" name="슬라이드 이미지 개체 틀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2F3E039-3F8E-4227-9922-CF48C4A7341D}" type="slidenum">
              <a:rPr lang="ko-KR" altLang="en-US" smtClean="0"/>
              <a:t>‹#›</a:t>
            </a:fld>
            <a:endParaRPr lang="ko-KR" altLang="en-US"/>
          </a:p>
        </p:txBody>
      </p:sp>
    </p:spTree>
    <p:extLst>
      <p:ext uri="{BB962C8B-B14F-4D97-AF65-F5344CB8AC3E}">
        <p14:creationId xmlns:p14="http://schemas.microsoft.com/office/powerpoint/2010/main" val="38997649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F3423419-97D2-4254-89CF-49A662732145}"/>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8" name="부제목 2">
            <a:extLst>
              <a:ext uri="{FF2B5EF4-FFF2-40B4-BE49-F238E27FC236}">
                <a16:creationId xmlns:a16="http://schemas.microsoft.com/office/drawing/2014/main" id="{D519C831-5A16-422F-AB5D-8F3FE607B431}"/>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9" name="텍스트 개체 틀 3">
            <a:extLst>
              <a:ext uri="{FF2B5EF4-FFF2-40B4-BE49-F238E27FC236}">
                <a16:creationId xmlns:a16="http://schemas.microsoft.com/office/drawing/2014/main" id="{544C6EB3-5A5D-45B5-8C6A-89483E30102B}"/>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80471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제목 슬라이드">
    <p:spTree>
      <p:nvGrpSpPr>
        <p:cNvPr id="1" name=""/>
        <p:cNvGrpSpPr/>
        <p:nvPr/>
      </p:nvGrpSpPr>
      <p:grpSpPr>
        <a:xfrm>
          <a:off x="0" y="0"/>
          <a:ext cx="0" cy="0"/>
          <a:chOff x="0" y="0"/>
          <a:chExt cx="0" cy="0"/>
        </a:xfrm>
      </p:grpSpPr>
      <p:cxnSp>
        <p:nvCxnSpPr>
          <p:cNvPr id="18" name="직선 연결선 17">
            <a:extLst>
              <a:ext uri="{FF2B5EF4-FFF2-40B4-BE49-F238E27FC236}">
                <a16:creationId xmlns:a16="http://schemas.microsoft.com/office/drawing/2014/main" id="{485B3DC4-B1CE-4A18-8C62-28565DAE554B}"/>
              </a:ext>
            </a:extLst>
          </p:cNvPr>
          <p:cNvCxnSpPr/>
          <p:nvPr userDrawn="1"/>
        </p:nvCxnSpPr>
        <p:spPr>
          <a:xfrm>
            <a:off x="1931281" y="615950"/>
            <a:ext cx="76826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제목 1">
            <a:extLst>
              <a:ext uri="{FF2B5EF4-FFF2-40B4-BE49-F238E27FC236}">
                <a16:creationId xmlns:a16="http://schemas.microsoft.com/office/drawing/2014/main" id="{C0CCDC21-A355-4B9C-ACDE-EEDC890FAEFE}"/>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20" name="부제목 2">
            <a:extLst>
              <a:ext uri="{FF2B5EF4-FFF2-40B4-BE49-F238E27FC236}">
                <a16:creationId xmlns:a16="http://schemas.microsoft.com/office/drawing/2014/main" id="{7431F14B-E017-42BE-8D55-91DE007C7D48}"/>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1" name="텍스트 개체 틀 3">
            <a:extLst>
              <a:ext uri="{FF2B5EF4-FFF2-40B4-BE49-F238E27FC236}">
                <a16:creationId xmlns:a16="http://schemas.microsoft.com/office/drawing/2014/main" id="{75988760-984E-48A5-9721-DA7FD1E8341D}"/>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391045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6_제목 슬라이드">
    <p:spTree>
      <p:nvGrpSpPr>
        <p:cNvPr id="1" name=""/>
        <p:cNvGrpSpPr/>
        <p:nvPr/>
      </p:nvGrpSpPr>
      <p:grpSpPr>
        <a:xfrm>
          <a:off x="0" y="0"/>
          <a:ext cx="0" cy="0"/>
          <a:chOff x="0" y="0"/>
          <a:chExt cx="0" cy="0"/>
        </a:xfrm>
      </p:grpSpPr>
      <p:sp>
        <p:nvSpPr>
          <p:cNvPr id="24" name="제목 1">
            <a:extLst>
              <a:ext uri="{FF2B5EF4-FFF2-40B4-BE49-F238E27FC236}">
                <a16:creationId xmlns:a16="http://schemas.microsoft.com/office/drawing/2014/main" id="{44AD2A88-90B8-419C-9505-664AB6980F2F}"/>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25" name="부제목 2">
            <a:extLst>
              <a:ext uri="{FF2B5EF4-FFF2-40B4-BE49-F238E27FC236}">
                <a16:creationId xmlns:a16="http://schemas.microsoft.com/office/drawing/2014/main" id="{C1D149F3-A7C5-4253-96D7-08412510EDB1}"/>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6" name="텍스트 개체 틀 3">
            <a:extLst>
              <a:ext uri="{FF2B5EF4-FFF2-40B4-BE49-F238E27FC236}">
                <a16:creationId xmlns:a16="http://schemas.microsoft.com/office/drawing/2014/main" id="{47B36837-A7E7-4B1B-8353-E479033DC38B}"/>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400987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sp>
        <p:nvSpPr>
          <p:cNvPr id="17" name="제목 1">
            <a:extLst>
              <a:ext uri="{FF2B5EF4-FFF2-40B4-BE49-F238E27FC236}">
                <a16:creationId xmlns:a16="http://schemas.microsoft.com/office/drawing/2014/main" id="{1BC95A47-A83F-4DBE-A274-615E878CAA9D}"/>
              </a:ext>
            </a:extLst>
          </p:cNvPr>
          <p:cNvSpPr>
            <a:spLocks noGrp="1"/>
          </p:cNvSpPr>
          <p:nvPr>
            <p:ph type="ctrTitle"/>
          </p:nvPr>
        </p:nvSpPr>
        <p:spPr>
          <a:xfrm>
            <a:off x="890363" y="699407"/>
            <a:ext cx="8005974" cy="312057"/>
          </a:xfrm>
          <a:prstGeom prst="rect">
            <a:avLst/>
          </a:prstGeom>
        </p:spPr>
        <p:txBody>
          <a:bodyPr anchor="ctr"/>
          <a:lstStyle>
            <a:lvl1pPr algn="l">
              <a:defRPr sz="1800" b="1">
                <a:solidFill>
                  <a:schemeClr val="bg1"/>
                </a:solidFill>
              </a:defRPr>
            </a:lvl1pPr>
          </a:lstStyle>
          <a:p>
            <a:r>
              <a:rPr lang="ko-KR" altLang="en-US" dirty="0"/>
              <a:t>마스터 제목 스타일 편집</a:t>
            </a:r>
          </a:p>
        </p:txBody>
      </p:sp>
      <p:sp>
        <p:nvSpPr>
          <p:cNvPr id="18" name="부제목 2">
            <a:extLst>
              <a:ext uri="{FF2B5EF4-FFF2-40B4-BE49-F238E27FC236}">
                <a16:creationId xmlns:a16="http://schemas.microsoft.com/office/drawing/2014/main" id="{94D8CBAB-8692-40EB-BCBA-CD9980FD9D88}"/>
              </a:ext>
            </a:extLst>
          </p:cNvPr>
          <p:cNvSpPr>
            <a:spLocks noGrp="1"/>
          </p:cNvSpPr>
          <p:nvPr>
            <p:ph type="subTitle" idx="1"/>
          </p:nvPr>
        </p:nvSpPr>
        <p:spPr>
          <a:xfrm>
            <a:off x="978808" y="1073153"/>
            <a:ext cx="7917542" cy="312057"/>
          </a:xfrm>
          <a:prstGeom prst="rect">
            <a:avLst/>
          </a:prstGeom>
        </p:spPr>
        <p:txBody>
          <a:bodyPr anchor="ct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19" name="텍스트 개체 틀 3">
            <a:extLst>
              <a:ext uri="{FF2B5EF4-FFF2-40B4-BE49-F238E27FC236}">
                <a16:creationId xmlns:a16="http://schemas.microsoft.com/office/drawing/2014/main" id="{783416B6-0438-4B83-B07C-5F03FF18BDE6}"/>
              </a:ext>
            </a:extLst>
          </p:cNvPr>
          <p:cNvSpPr>
            <a:spLocks noGrp="1"/>
          </p:cNvSpPr>
          <p:nvPr>
            <p:ph type="body" sz="half" idx="2"/>
          </p:nvPr>
        </p:nvSpPr>
        <p:spPr>
          <a:xfrm>
            <a:off x="1185183" y="1384754"/>
            <a:ext cx="7711194" cy="312057"/>
          </a:xfrm>
          <a:prstGeom prst="rect">
            <a:avLst/>
          </a:prstGeom>
        </p:spPr>
        <p:txBody>
          <a:bodyPr anchor="t"/>
          <a:lstStyle>
            <a:lvl1pPr marL="171450" indent="-171450">
              <a:lnSpc>
                <a:spcPct val="100000"/>
              </a:lnSpc>
              <a:spcBef>
                <a:spcPts val="300"/>
              </a:spcBef>
              <a:buClr>
                <a:srgbClr val="2AB9C7"/>
              </a:buClr>
              <a:buSzPct val="100000"/>
              <a:buFont typeface="Calibri" panose="020F0502020204030204" pitchFamily="34" charset="0"/>
              <a:buChar char="•"/>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spTree>
    <p:extLst>
      <p:ext uri="{BB962C8B-B14F-4D97-AF65-F5344CB8AC3E}">
        <p14:creationId xmlns:p14="http://schemas.microsoft.com/office/powerpoint/2010/main" val="2109419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45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제목 슬라이드">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D6CEC07C-B71B-437E-B22D-5CE7FBA9E6A0}"/>
              </a:ext>
            </a:extLst>
          </p:cNvPr>
          <p:cNvGrpSpPr/>
          <p:nvPr userDrawn="1"/>
        </p:nvGrpSpPr>
        <p:grpSpPr>
          <a:xfrm>
            <a:off x="643915" y="2109105"/>
            <a:ext cx="4090389" cy="4027000"/>
            <a:chOff x="781622" y="1877252"/>
            <a:chExt cx="4736309" cy="4662910"/>
          </a:xfrm>
        </p:grpSpPr>
        <p:pic>
          <p:nvPicPr>
            <p:cNvPr id="7" name="Picture 5">
              <a:extLst>
                <a:ext uri="{FF2B5EF4-FFF2-40B4-BE49-F238E27FC236}">
                  <a16:creationId xmlns:a16="http://schemas.microsoft.com/office/drawing/2014/main" id="{64980539-C47E-48E1-95E9-151EAAF22027}"/>
                </a:ext>
              </a:extLst>
            </p:cNvPr>
            <p:cNvPicPr>
              <a:picLocks noChangeAspect="1"/>
            </p:cNvPicPr>
            <p:nvPr/>
          </p:nvPicPr>
          <p:blipFill>
            <a:blip r:embed="rId2"/>
            <a:srcRect l="10307" t="8157" r="7822" b="8120"/>
            <a:stretch>
              <a:fillRect/>
            </a:stretch>
          </p:blipFill>
          <p:spPr>
            <a:xfrm>
              <a:off x="1095829" y="2148848"/>
              <a:ext cx="4093582" cy="4097854"/>
            </a:xfrm>
            <a:prstGeom prst="rect">
              <a:avLst/>
            </a:prstGeom>
            <a:noFill/>
            <a:ln>
              <a:noFill/>
            </a:ln>
            <a:effectLst/>
          </p:spPr>
        </p:pic>
        <p:sp>
          <p:nvSpPr>
            <p:cNvPr id="9" name="TextBox 8">
              <a:extLst>
                <a:ext uri="{FF2B5EF4-FFF2-40B4-BE49-F238E27FC236}">
                  <a16:creationId xmlns:a16="http://schemas.microsoft.com/office/drawing/2014/main" id="{684AC1EA-C3C8-4492-862C-47BB306532EF}"/>
                </a:ext>
              </a:extLst>
            </p:cNvPr>
            <p:cNvSpPr txBox="1"/>
            <p:nvPr/>
          </p:nvSpPr>
          <p:spPr>
            <a:xfrm>
              <a:off x="781622" y="3949015"/>
              <a:ext cx="273041" cy="486811"/>
            </a:xfrm>
            <a:prstGeom prst="rect">
              <a:avLst/>
            </a:prstGeom>
            <a:solidFill>
              <a:schemeClr val="bg1"/>
            </a:solidFill>
          </p:spPr>
          <p:txBody>
            <a:bodyPr wrap="square" rtlCol="0">
              <a:spAutoFit/>
            </a:bodyPr>
            <a:lstStyle/>
            <a:p>
              <a:pPr algn="ctr"/>
              <a:r>
                <a:rPr lang="ko-KR" altLang="en-US" sz="1200" b="1" dirty="0"/>
                <a:t>동적</a:t>
              </a:r>
            </a:p>
          </p:txBody>
        </p:sp>
        <p:sp>
          <p:nvSpPr>
            <p:cNvPr id="10" name="TextBox 9">
              <a:extLst>
                <a:ext uri="{FF2B5EF4-FFF2-40B4-BE49-F238E27FC236}">
                  <a16:creationId xmlns:a16="http://schemas.microsoft.com/office/drawing/2014/main" id="{EB0F3DCB-76B9-49A0-8A88-AD08D9CA9DEF}"/>
                </a:ext>
              </a:extLst>
            </p:cNvPr>
            <p:cNvSpPr txBox="1"/>
            <p:nvPr/>
          </p:nvSpPr>
          <p:spPr>
            <a:xfrm>
              <a:off x="5244889" y="3949015"/>
              <a:ext cx="273042" cy="486811"/>
            </a:xfrm>
            <a:prstGeom prst="rect">
              <a:avLst/>
            </a:prstGeom>
            <a:solidFill>
              <a:schemeClr val="bg1"/>
            </a:solidFill>
          </p:spPr>
          <p:txBody>
            <a:bodyPr wrap="square" rtlCol="0">
              <a:spAutoFit/>
            </a:bodyPr>
            <a:lstStyle/>
            <a:p>
              <a:pPr algn="ctr"/>
              <a:r>
                <a:rPr lang="ko-KR" altLang="en-US" sz="1200" b="1" dirty="0"/>
                <a:t>정적</a:t>
              </a:r>
            </a:p>
          </p:txBody>
        </p:sp>
        <p:sp>
          <p:nvSpPr>
            <p:cNvPr id="11" name="TextBox 10">
              <a:extLst>
                <a:ext uri="{FF2B5EF4-FFF2-40B4-BE49-F238E27FC236}">
                  <a16:creationId xmlns:a16="http://schemas.microsoft.com/office/drawing/2014/main" id="{7E9FCC82-558E-4DF4-9D5C-F0C44F5F54F5}"/>
                </a:ext>
              </a:extLst>
            </p:cNvPr>
            <p:cNvSpPr txBox="1"/>
            <p:nvPr/>
          </p:nvSpPr>
          <p:spPr>
            <a:xfrm>
              <a:off x="2691659" y="1877252"/>
              <a:ext cx="925449" cy="292087"/>
            </a:xfrm>
            <a:prstGeom prst="rect">
              <a:avLst/>
            </a:prstGeom>
            <a:solidFill>
              <a:schemeClr val="bg1"/>
            </a:solidFill>
          </p:spPr>
          <p:txBody>
            <a:bodyPr wrap="square" rtlCol="0">
              <a:spAutoFit/>
            </a:bodyPr>
            <a:lstStyle/>
            <a:p>
              <a:pPr algn="ctr"/>
              <a:r>
                <a:rPr lang="ko-KR" altLang="en-US" sz="1200" b="1" dirty="0"/>
                <a:t>부드러운</a:t>
              </a:r>
            </a:p>
          </p:txBody>
        </p:sp>
        <p:sp>
          <p:nvSpPr>
            <p:cNvPr id="12" name="TextBox 11">
              <a:extLst>
                <a:ext uri="{FF2B5EF4-FFF2-40B4-BE49-F238E27FC236}">
                  <a16:creationId xmlns:a16="http://schemas.microsoft.com/office/drawing/2014/main" id="{BD2C8906-0B79-496E-B1FE-DAA224855938}"/>
                </a:ext>
              </a:extLst>
            </p:cNvPr>
            <p:cNvSpPr txBox="1"/>
            <p:nvPr/>
          </p:nvSpPr>
          <p:spPr>
            <a:xfrm>
              <a:off x="2684112" y="6248076"/>
              <a:ext cx="925449" cy="292086"/>
            </a:xfrm>
            <a:prstGeom prst="rect">
              <a:avLst/>
            </a:prstGeom>
            <a:solidFill>
              <a:schemeClr val="bg1"/>
            </a:solidFill>
          </p:spPr>
          <p:txBody>
            <a:bodyPr wrap="square" rtlCol="0">
              <a:spAutoFit/>
            </a:bodyPr>
            <a:lstStyle/>
            <a:p>
              <a:pPr algn="ctr"/>
              <a:r>
                <a:rPr lang="ko-KR" altLang="en-US" sz="1200" b="1" dirty="0"/>
                <a:t>딱딱한</a:t>
              </a:r>
            </a:p>
          </p:txBody>
        </p:sp>
      </p:grpSp>
      <p:sp>
        <p:nvSpPr>
          <p:cNvPr id="14" name="직사각형 13">
            <a:extLst>
              <a:ext uri="{FF2B5EF4-FFF2-40B4-BE49-F238E27FC236}">
                <a16:creationId xmlns:a16="http://schemas.microsoft.com/office/drawing/2014/main" id="{025306B4-CCB6-440B-B143-5014A4127794}"/>
              </a:ext>
            </a:extLst>
          </p:cNvPr>
          <p:cNvSpPr/>
          <p:nvPr userDrawn="1"/>
        </p:nvSpPr>
        <p:spPr>
          <a:xfrm>
            <a:off x="120288" y="342900"/>
            <a:ext cx="9672501" cy="61275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15" name="TextBox 14">
            <a:extLst>
              <a:ext uri="{FF2B5EF4-FFF2-40B4-BE49-F238E27FC236}">
                <a16:creationId xmlns:a16="http://schemas.microsoft.com/office/drawing/2014/main" id="{95E240A2-83E6-43FE-B822-45939E6F216F}"/>
              </a:ext>
            </a:extLst>
          </p:cNvPr>
          <p:cNvSpPr txBox="1"/>
          <p:nvPr userDrawn="1"/>
        </p:nvSpPr>
        <p:spPr>
          <a:xfrm>
            <a:off x="8366796" y="6535780"/>
            <a:ext cx="1539204" cy="217432"/>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
        <p:nvSpPr>
          <p:cNvPr id="16" name="TextBox 15">
            <a:extLst>
              <a:ext uri="{FF2B5EF4-FFF2-40B4-BE49-F238E27FC236}">
                <a16:creationId xmlns:a16="http://schemas.microsoft.com/office/drawing/2014/main" id="{41A49507-DCFB-4209-A223-BBC24FF20C9E}"/>
              </a:ext>
            </a:extLst>
          </p:cNvPr>
          <p:cNvSpPr txBox="1"/>
          <p:nvPr userDrawn="1"/>
        </p:nvSpPr>
        <p:spPr>
          <a:xfrm>
            <a:off x="8223129" y="66662"/>
            <a:ext cx="1569660" cy="217432"/>
          </a:xfrm>
          <a:prstGeom prst="rect">
            <a:avLst/>
          </a:prstGeom>
          <a:noFill/>
        </p:spPr>
        <p:txBody>
          <a:bodyPr wrap="none" rtlCol="0">
            <a:spAutoFit/>
          </a:bodyPr>
          <a:lstStyle/>
          <a:p>
            <a:r>
              <a:rPr lang="en-US" altLang="ko-KR" sz="813" dirty="0">
                <a:latin typeface="+mn-ea"/>
              </a:rPr>
              <a:t>NCS</a:t>
            </a:r>
            <a:r>
              <a:rPr lang="ko-KR" altLang="en-US" sz="813" dirty="0">
                <a:latin typeface="+mn-ea"/>
              </a:rPr>
              <a:t>능력단위평가 결과물제출</a:t>
            </a:r>
          </a:p>
        </p:txBody>
      </p:sp>
      <p:sp>
        <p:nvSpPr>
          <p:cNvPr id="17" name="TextBox 16">
            <a:extLst>
              <a:ext uri="{FF2B5EF4-FFF2-40B4-BE49-F238E27FC236}">
                <a16:creationId xmlns:a16="http://schemas.microsoft.com/office/drawing/2014/main" id="{18CFEB2C-E607-4D52-B6F6-9A719A0AEE96}"/>
              </a:ext>
            </a:extLst>
          </p:cNvPr>
          <p:cNvSpPr txBox="1"/>
          <p:nvPr userDrawn="1"/>
        </p:nvSpPr>
        <p:spPr>
          <a:xfrm>
            <a:off x="120288" y="342900"/>
            <a:ext cx="609599" cy="276999"/>
          </a:xfrm>
          <a:prstGeom prst="rect">
            <a:avLst/>
          </a:prstGeom>
          <a:solidFill>
            <a:schemeClr val="tx1">
              <a:lumMod val="50000"/>
              <a:lumOff val="50000"/>
            </a:schemeClr>
          </a:solidFill>
          <a:ln>
            <a:solidFill>
              <a:schemeClr val="tx1"/>
            </a:solidFill>
          </a:ln>
        </p:spPr>
        <p:txBody>
          <a:bodyPr wrap="square" rtlCol="0">
            <a:spAutoFit/>
          </a:bodyPr>
          <a:lstStyle/>
          <a:p>
            <a:pPr algn="ctr"/>
            <a:r>
              <a:rPr lang="ko-KR" altLang="en-US" sz="1200" dirty="0">
                <a:solidFill>
                  <a:schemeClr val="bg1"/>
                </a:solidFill>
                <a:latin typeface="+mn-ea"/>
              </a:rPr>
              <a:t>문항</a:t>
            </a:r>
            <a:r>
              <a:rPr lang="en-US" altLang="ko-KR" sz="1200" dirty="0">
                <a:solidFill>
                  <a:schemeClr val="bg1"/>
                </a:solidFill>
                <a:latin typeface="+mn-ea"/>
              </a:rPr>
              <a:t>1</a:t>
            </a:r>
            <a:endParaRPr lang="ko-KR" altLang="en-US" sz="1200" dirty="0">
              <a:solidFill>
                <a:schemeClr val="bg1"/>
              </a:solidFill>
              <a:latin typeface="+mn-ea"/>
            </a:endParaRPr>
          </a:p>
        </p:txBody>
      </p:sp>
      <p:sp>
        <p:nvSpPr>
          <p:cNvPr id="18" name="TextBox 17">
            <a:extLst>
              <a:ext uri="{FF2B5EF4-FFF2-40B4-BE49-F238E27FC236}">
                <a16:creationId xmlns:a16="http://schemas.microsoft.com/office/drawing/2014/main" id="{1C521C0E-F088-45CD-A512-9449A92AF55A}"/>
              </a:ext>
            </a:extLst>
          </p:cNvPr>
          <p:cNvSpPr txBox="1"/>
          <p:nvPr userDrawn="1"/>
        </p:nvSpPr>
        <p:spPr>
          <a:xfrm>
            <a:off x="729887" y="342900"/>
            <a:ext cx="1104657" cy="276999"/>
          </a:xfrm>
          <a:prstGeom prst="rect">
            <a:avLst/>
          </a:prstGeom>
          <a:noFill/>
          <a:ln>
            <a:solidFill>
              <a:schemeClr val="tx1"/>
            </a:solidFill>
          </a:ln>
        </p:spPr>
        <p:txBody>
          <a:bodyPr wrap="square" rtlCol="0">
            <a:spAutoFit/>
          </a:bodyPr>
          <a:lstStyle/>
          <a:p>
            <a:pPr algn="ctr"/>
            <a:endParaRPr lang="ko-KR" altLang="en-US" sz="1200" dirty="0">
              <a:latin typeface="+mn-ea"/>
            </a:endParaRPr>
          </a:p>
        </p:txBody>
      </p:sp>
      <p:sp>
        <p:nvSpPr>
          <p:cNvPr id="19" name="슬라이드 번호 개체 틀 3">
            <a:extLst>
              <a:ext uri="{FF2B5EF4-FFF2-40B4-BE49-F238E27FC236}">
                <a16:creationId xmlns:a16="http://schemas.microsoft.com/office/drawing/2014/main" id="{D11E2CAA-5935-44F3-923F-A3D4E27557B0}"/>
              </a:ext>
            </a:extLst>
          </p:cNvPr>
          <p:cNvSpPr>
            <a:spLocks noGrp="1"/>
          </p:cNvSpPr>
          <p:nvPr>
            <p:ph type="sldNum" sz="quarter" idx="4"/>
          </p:nvPr>
        </p:nvSpPr>
        <p:spPr>
          <a:xfrm>
            <a:off x="7955578" y="6292346"/>
            <a:ext cx="1830134" cy="178124"/>
          </a:xfrm>
          <a:prstGeom prst="rect">
            <a:avLst/>
          </a:prstGeom>
        </p:spPr>
        <p:txBody>
          <a:bodyPr anchor="ctr"/>
          <a:lstStyle>
            <a:lvl1pPr algn="r">
              <a:defRPr>
                <a:solidFill>
                  <a:schemeClr val="bg1">
                    <a:lumMod val="50000"/>
                  </a:schemeClr>
                </a:solidFill>
              </a:defRPr>
            </a:lvl1pPr>
          </a:lstStyle>
          <a:p>
            <a:fld id="{418EBCF5-7C0D-4452-BD99-4798E1600F69}" type="slidenum">
              <a:rPr lang="ko-KR" altLang="en-US" smtClean="0"/>
              <a:pPr/>
              <a:t>‹#›</a:t>
            </a:fld>
            <a:endParaRPr lang="ko-KR" altLang="en-US"/>
          </a:p>
        </p:txBody>
      </p:sp>
      <p:sp>
        <p:nvSpPr>
          <p:cNvPr id="20" name="제목 1">
            <a:extLst>
              <a:ext uri="{FF2B5EF4-FFF2-40B4-BE49-F238E27FC236}">
                <a16:creationId xmlns:a16="http://schemas.microsoft.com/office/drawing/2014/main" id="{4C07FC4C-0B64-490B-B920-CCACF1F00F09}"/>
              </a:ext>
            </a:extLst>
          </p:cNvPr>
          <p:cNvSpPr>
            <a:spLocks noGrp="1"/>
          </p:cNvSpPr>
          <p:nvPr>
            <p:ph type="ctrTitle"/>
          </p:nvPr>
        </p:nvSpPr>
        <p:spPr>
          <a:xfrm>
            <a:off x="890362" y="597807"/>
            <a:ext cx="8007063" cy="449944"/>
          </a:xfrm>
          <a:prstGeom prst="rect">
            <a:avLst/>
          </a:prstGeom>
        </p:spPr>
        <p:txBody>
          <a:bodyPr anchor="ctr"/>
          <a:lstStyle>
            <a:lvl1pPr algn="l">
              <a:defRPr sz="1600" b="1">
                <a:solidFill>
                  <a:srgbClr val="2AB9C7"/>
                </a:solidFill>
              </a:defRPr>
            </a:lvl1pPr>
          </a:lstStyle>
          <a:p>
            <a:r>
              <a:rPr lang="ko-KR" altLang="en-US" dirty="0"/>
              <a:t>마스터 제목 스타일 편집</a:t>
            </a:r>
          </a:p>
        </p:txBody>
      </p:sp>
      <p:sp>
        <p:nvSpPr>
          <p:cNvPr id="21" name="부제목 2">
            <a:extLst>
              <a:ext uri="{FF2B5EF4-FFF2-40B4-BE49-F238E27FC236}">
                <a16:creationId xmlns:a16="http://schemas.microsoft.com/office/drawing/2014/main" id="{1E6645E1-C6C5-4CE6-BA21-6915A9A703AC}"/>
              </a:ext>
            </a:extLst>
          </p:cNvPr>
          <p:cNvSpPr>
            <a:spLocks noGrp="1"/>
          </p:cNvSpPr>
          <p:nvPr>
            <p:ph type="subTitle" idx="1"/>
          </p:nvPr>
        </p:nvSpPr>
        <p:spPr>
          <a:xfrm>
            <a:off x="978808" y="1092203"/>
            <a:ext cx="7918618" cy="312057"/>
          </a:xfrm>
          <a:prstGeom prst="rect">
            <a:avLst/>
          </a:prstGeom>
        </p:spPr>
        <p:txBody>
          <a:bodyPr/>
          <a:lstStyle>
            <a:lvl1pPr marL="0" indent="0" algn="l">
              <a:buNone/>
              <a:defRPr sz="1400" b="1">
                <a:solidFill>
                  <a:srgbClr val="7F7F7F"/>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ko-KR" altLang="en-US" dirty="0"/>
              <a:t>클릭하여 마스터 부제목 스타일 편집</a:t>
            </a:r>
          </a:p>
        </p:txBody>
      </p:sp>
      <p:sp>
        <p:nvSpPr>
          <p:cNvPr id="22" name="텍스트 개체 틀 3">
            <a:extLst>
              <a:ext uri="{FF2B5EF4-FFF2-40B4-BE49-F238E27FC236}">
                <a16:creationId xmlns:a16="http://schemas.microsoft.com/office/drawing/2014/main" id="{B1ADA135-1AB6-47F8-92CE-BF4D7CB2D65A}"/>
              </a:ext>
            </a:extLst>
          </p:cNvPr>
          <p:cNvSpPr>
            <a:spLocks noGrp="1"/>
          </p:cNvSpPr>
          <p:nvPr>
            <p:ph type="body" sz="half" idx="2"/>
          </p:nvPr>
        </p:nvSpPr>
        <p:spPr>
          <a:xfrm>
            <a:off x="1185183" y="1422854"/>
            <a:ext cx="7712243" cy="312057"/>
          </a:xfrm>
          <a:prstGeom prst="rect">
            <a:avLst/>
          </a:prstGeom>
        </p:spPr>
        <p:txBody>
          <a:bodyPr/>
          <a:lstStyle>
            <a:lvl1pPr marL="232167" indent="-232167">
              <a:buClr>
                <a:srgbClr val="2AB9C7"/>
              </a:buClr>
              <a:buSzPct val="80000"/>
              <a:buFont typeface="Wingdings" panose="05000000000000000000" pitchFamily="2" charset="2"/>
              <a:buChar char="l"/>
              <a:defRPr sz="1200">
                <a:solidFill>
                  <a:srgbClr val="595959"/>
                </a:solidFill>
              </a:defRPr>
            </a:lvl1pPr>
            <a:lvl2pPr marL="371466" indent="0">
              <a:buNone/>
              <a:defRPr sz="1138"/>
            </a:lvl2pPr>
            <a:lvl3pPr marL="742931" indent="0">
              <a:buNone/>
              <a:defRPr sz="975"/>
            </a:lvl3pPr>
            <a:lvl4pPr marL="1114397" indent="0">
              <a:buNone/>
              <a:defRPr sz="813"/>
            </a:lvl4pPr>
            <a:lvl5pPr marL="1485863" indent="0">
              <a:buNone/>
              <a:defRPr sz="813"/>
            </a:lvl5pPr>
            <a:lvl6pPr marL="1857329" indent="0">
              <a:buNone/>
              <a:defRPr sz="813"/>
            </a:lvl6pPr>
            <a:lvl7pPr marL="2228794" indent="0">
              <a:buNone/>
              <a:defRPr sz="813"/>
            </a:lvl7pPr>
            <a:lvl8pPr marL="2600260" indent="0">
              <a:buNone/>
              <a:defRPr sz="813"/>
            </a:lvl8pPr>
            <a:lvl9pPr marL="2971726" indent="0">
              <a:buNone/>
              <a:defRPr sz="813"/>
            </a:lvl9pPr>
          </a:lstStyle>
          <a:p>
            <a:pPr lvl="0"/>
            <a:r>
              <a:rPr lang="ko-KR" altLang="en-US" dirty="0"/>
              <a:t>마스터 텍스트 스타일을 편집하려면 클릭</a:t>
            </a:r>
          </a:p>
        </p:txBody>
      </p:sp>
      <p:graphicFrame>
        <p:nvGraphicFramePr>
          <p:cNvPr id="23" name="표 22">
            <a:extLst>
              <a:ext uri="{FF2B5EF4-FFF2-40B4-BE49-F238E27FC236}">
                <a16:creationId xmlns:a16="http://schemas.microsoft.com/office/drawing/2014/main" id="{C5CA33C4-6A64-4B14-AE2E-38814AD9EA1F}"/>
              </a:ext>
            </a:extLst>
          </p:cNvPr>
          <p:cNvGraphicFramePr>
            <a:graphicFrameLocks noGrp="1"/>
          </p:cNvGraphicFramePr>
          <p:nvPr userDrawn="1"/>
        </p:nvGraphicFramePr>
        <p:xfrm>
          <a:off x="5004822" y="2433449"/>
          <a:ext cx="3718436" cy="3224402"/>
        </p:xfrm>
        <a:graphic>
          <a:graphicData uri="http://schemas.openxmlformats.org/drawingml/2006/table">
            <a:tbl>
              <a:tblPr/>
              <a:tblGrid>
                <a:gridCol w="3718436">
                  <a:extLst>
                    <a:ext uri="{9D8B030D-6E8A-4147-A177-3AD203B41FA5}">
                      <a16:colId xmlns:a16="http://schemas.microsoft.com/office/drawing/2014/main" val="2825577889"/>
                    </a:ext>
                  </a:extLst>
                </a:gridCol>
              </a:tblGrid>
              <a:tr h="339767">
                <a:tc>
                  <a:txBody>
                    <a:bodyPr/>
                    <a:lstStyle/>
                    <a:p>
                      <a:pPr marL="0" marR="0" indent="0" algn="l" fontAlgn="base" latinLnBrk="0">
                        <a:lnSpc>
                          <a:spcPct val="130000"/>
                        </a:lnSpc>
                        <a:spcBef>
                          <a:spcPts val="0"/>
                        </a:spcBef>
                        <a:spcAft>
                          <a:spcPts val="0"/>
                        </a:spcAft>
                      </a:pPr>
                      <a:r>
                        <a:rPr lang="ko-KR" altLang="en-US" sz="1200" b="1" kern="0" spc="0" dirty="0">
                          <a:solidFill>
                            <a:srgbClr val="191919"/>
                          </a:solidFill>
                          <a:effectLst/>
                          <a:latin typeface="맑은 고딕" panose="020B0503020000020004" pitchFamily="50" charset="-127"/>
                        </a:rPr>
                        <a:t>매트리스 분석에 따른 방향 정리</a:t>
                      </a:r>
                    </a:p>
                  </a:txBody>
                  <a:tcPr marL="52626" marR="52626" marT="14549" marB="14549"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40433091"/>
                  </a:ext>
                </a:extLst>
              </a:tr>
              <a:tr h="2884635">
                <a:tc>
                  <a:txBody>
                    <a:bodyPr/>
                    <a:lstStyle/>
                    <a:p>
                      <a:pPr marL="0" marR="0" indent="0" algn="l" fontAlgn="base" latinLnBrk="0">
                        <a:lnSpc>
                          <a:spcPct val="130000"/>
                        </a:lnSpc>
                        <a:spcBef>
                          <a:spcPts val="0"/>
                        </a:spcBef>
                        <a:spcAft>
                          <a:spcPts val="0"/>
                        </a:spcAft>
                      </a:pPr>
                      <a:endParaRPr lang="ko-KR" altLang="en-US" sz="1200" b="0" kern="0" spc="0" dirty="0">
                        <a:solidFill>
                          <a:schemeClr val="bg1">
                            <a:lumMod val="50000"/>
                          </a:schemeClr>
                        </a:solidFill>
                        <a:effectLst/>
                        <a:latin typeface="맑은 고딕" panose="020B0503020000020004" pitchFamily="50" charset="-127"/>
                      </a:endParaRPr>
                    </a:p>
                  </a:txBody>
                  <a:tcPr marL="52626" marR="52626" marT="14549" marB="14549">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77821960"/>
                  </a:ext>
                </a:extLst>
              </a:tr>
            </a:tbl>
          </a:graphicData>
        </a:graphic>
      </p:graphicFrame>
    </p:spTree>
    <p:extLst>
      <p:ext uri="{BB962C8B-B14F-4D97-AF65-F5344CB8AC3E}">
        <p14:creationId xmlns:p14="http://schemas.microsoft.com/office/powerpoint/2010/main" val="944321565"/>
      </p:ext>
    </p:extLst>
  </p:cSld>
  <p:clrMapOvr>
    <a:masterClrMapping/>
  </p:clrMapOvr>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theme" Target="../theme/theme1.xml"></Relationship></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Ref idx="1001">
        <a:schemeClr val="bg1"/>
      </p:bgRef>
    </p:bg>
    <p:spTree>
      <p:nvGrpSpPr>
        <p:cNvPr id="1" name=""/>
        <p:cNvGrpSpPr/>
        <p:nvPr/>
      </p:nvGrpSpPr>
      <p:grpSpPr>
        <a:xfrm>
          <a:off x="0" y="0"/>
          <a:ext cx="0" cy="0"/>
          <a:chOff x="0" y="0"/>
          <a:chExt cx="0" cy="0"/>
        </a:xfrm>
      </p:grpSpPr>
      <p:sp>
        <p:nvSpPr>
          <p:cNvPr id="34" name="직사각형 33">
            <a:extLst>
              <a:ext uri="{FF2B5EF4-FFF2-40B4-BE49-F238E27FC236}">
                <a16:creationId xmlns:a16="http://schemas.microsoft.com/office/drawing/2014/main" id="{032AF6CA-BB0C-4584-B69B-7414B61D7ED5}"/>
              </a:ext>
            </a:extLst>
          </p:cNvPr>
          <p:cNvSpPr/>
          <p:nvPr userDrawn="1"/>
        </p:nvSpPr>
        <p:spPr>
          <a:xfrm>
            <a:off x="114300" y="342900"/>
            <a:ext cx="9671050" cy="660400"/>
          </a:xfrm>
          <a:prstGeom prst="rect">
            <a:avLst/>
          </a:prstGeom>
          <a:solidFill>
            <a:srgbClr val="2AB9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0592985A-7FB7-4237-B760-70A1F976B1B1}"/>
              </a:ext>
            </a:extLst>
          </p:cNvPr>
          <p:cNvSpPr/>
          <p:nvPr userDrawn="1"/>
        </p:nvSpPr>
        <p:spPr>
          <a:xfrm>
            <a:off x="120015" y="342900"/>
            <a:ext cx="9672320" cy="6127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63"/>
          </a:p>
        </p:txBody>
      </p:sp>
      <p:sp>
        <p:nvSpPr>
          <p:cNvPr id="25" name="TextBox 24">
            <a:extLst>
              <a:ext uri="{FF2B5EF4-FFF2-40B4-BE49-F238E27FC236}">
                <a16:creationId xmlns:a16="http://schemas.microsoft.com/office/drawing/2014/main" id="{0D866D0E-CF57-4F6A-8159-9C9CA316338F}"/>
              </a:ext>
            </a:extLst>
          </p:cNvPr>
          <p:cNvSpPr txBox="1"/>
          <p:nvPr userDrawn="1"/>
        </p:nvSpPr>
        <p:spPr>
          <a:xfrm>
            <a:off x="8328660" y="6536055"/>
            <a:ext cx="1539240" cy="217170"/>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
        <p:nvSpPr>
          <p:cNvPr id="26" name="TextBox 25">
            <a:extLst>
              <a:ext uri="{FF2B5EF4-FFF2-40B4-BE49-F238E27FC236}">
                <a16:creationId xmlns:a16="http://schemas.microsoft.com/office/drawing/2014/main" id="{1C8A216A-DB05-4113-A551-C9EECE87775A}"/>
              </a:ext>
            </a:extLst>
          </p:cNvPr>
          <p:cNvSpPr txBox="1"/>
          <p:nvPr userDrawn="1"/>
        </p:nvSpPr>
        <p:spPr>
          <a:xfrm>
            <a:off x="8223250" y="66675"/>
            <a:ext cx="1569720" cy="217170"/>
          </a:xfrm>
          <a:prstGeom prst="rect">
            <a:avLst/>
          </a:prstGeom>
          <a:noFill/>
        </p:spPr>
        <p:txBody>
          <a:bodyPr wrap="none" rtlCol="0">
            <a:spAutoFit/>
          </a:bodyPr>
          <a:lstStyle/>
          <a:p>
            <a:r>
              <a:rPr lang="en-US" altLang="ko-KR" sz="813" dirty="0">
                <a:latin typeface="+mn-ea"/>
              </a:rPr>
              <a:t>NCS</a:t>
            </a:r>
            <a:r>
              <a:rPr lang="ko-KR" altLang="en-US" sz="813" dirty="0">
                <a:latin typeface="+mn-ea"/>
              </a:rPr>
              <a:t>능력단위평가 결과물제출</a:t>
            </a:r>
          </a:p>
        </p:txBody>
      </p:sp>
      <p:sp>
        <p:nvSpPr>
          <p:cNvPr id="27" name="TextBox 26">
            <a:extLst>
              <a:ext uri="{FF2B5EF4-FFF2-40B4-BE49-F238E27FC236}">
                <a16:creationId xmlns:a16="http://schemas.microsoft.com/office/drawing/2014/main" id="{6B4062C9-EA74-4C9D-8D11-5896FE1A0D3F}"/>
              </a:ext>
            </a:extLst>
          </p:cNvPr>
          <p:cNvSpPr txBox="1"/>
          <p:nvPr userDrawn="1"/>
        </p:nvSpPr>
        <p:spPr>
          <a:xfrm>
            <a:off x="120015" y="342900"/>
            <a:ext cx="609600" cy="276860"/>
          </a:xfrm>
          <a:prstGeom prst="rect">
            <a:avLst/>
          </a:prstGeom>
          <a:solidFill>
            <a:schemeClr val="tx1">
              <a:lumMod val="50000"/>
              <a:lumOff val="50000"/>
            </a:schemeClr>
          </a:solidFill>
          <a:ln>
            <a:solidFill>
              <a:schemeClr val="tx1"/>
            </a:solidFill>
          </a:ln>
        </p:spPr>
        <p:txBody>
          <a:bodyPr wrap="square" rtlCol="0">
            <a:spAutoFit/>
          </a:bodyPr>
          <a:lstStyle/>
          <a:p>
            <a:pPr algn="ctr"/>
            <a:r>
              <a:rPr lang="ko-KR" altLang="en-US" sz="1200" dirty="0">
                <a:solidFill>
                  <a:schemeClr val="bg1"/>
                </a:solidFill>
                <a:latin typeface="+mn-ea"/>
              </a:rPr>
              <a:t>문항</a:t>
            </a:r>
            <a:r>
              <a:rPr lang="en-US" altLang="ko-KR" sz="1200" dirty="0">
                <a:solidFill>
                  <a:schemeClr val="bg1"/>
                </a:solidFill>
                <a:latin typeface="+mn-ea"/>
              </a:rPr>
              <a:t>1</a:t>
            </a:r>
            <a:endParaRPr lang="ko-KR" altLang="en-US" sz="1200" dirty="0">
              <a:solidFill>
                <a:schemeClr val="bg1"/>
              </a:solidFill>
              <a:latin typeface="+mn-ea"/>
            </a:endParaRPr>
          </a:p>
        </p:txBody>
      </p:sp>
      <p:sp>
        <p:nvSpPr>
          <p:cNvPr id="28" name="TextBox 27">
            <a:extLst>
              <a:ext uri="{FF2B5EF4-FFF2-40B4-BE49-F238E27FC236}">
                <a16:creationId xmlns:a16="http://schemas.microsoft.com/office/drawing/2014/main" id="{18663070-37B4-457D-86E3-E7AEF4B60022}"/>
              </a:ext>
            </a:extLst>
          </p:cNvPr>
          <p:cNvSpPr txBox="1"/>
          <p:nvPr userDrawn="1"/>
        </p:nvSpPr>
        <p:spPr>
          <a:xfrm>
            <a:off x="729615" y="342900"/>
            <a:ext cx="1104900" cy="276860"/>
          </a:xfrm>
          <a:prstGeom prst="rect">
            <a:avLst/>
          </a:prstGeom>
          <a:noFill/>
          <a:ln>
            <a:solidFill>
              <a:schemeClr val="tx1"/>
            </a:solidFill>
          </a:ln>
        </p:spPr>
        <p:txBody>
          <a:bodyPr wrap="square" rtlCol="0">
            <a:spAutoFit/>
          </a:bodyPr>
          <a:lstStyle/>
          <a:p>
            <a:pPr algn="ctr"/>
            <a:endParaRPr lang="ko-KR" altLang="en-US" sz="1200" dirty="0">
              <a:latin typeface="+mn-ea"/>
            </a:endParaRPr>
          </a:p>
        </p:txBody>
      </p:sp>
      <p:sp>
        <p:nvSpPr>
          <p:cNvPr id="32" name="TextBox 31">
            <a:extLst>
              <a:ext uri="{FF2B5EF4-FFF2-40B4-BE49-F238E27FC236}">
                <a16:creationId xmlns:a16="http://schemas.microsoft.com/office/drawing/2014/main" id="{5343EC77-088F-46CA-B921-A6A881C99431}"/>
              </a:ext>
            </a:extLst>
          </p:cNvPr>
          <p:cNvSpPr txBox="1"/>
          <p:nvPr userDrawn="1"/>
        </p:nvSpPr>
        <p:spPr>
          <a:xfrm>
            <a:off x="729615" y="342900"/>
            <a:ext cx="1105535" cy="276860"/>
          </a:xfrm>
          <a:prstGeom prst="rect">
            <a:avLst/>
          </a:prstGeom>
          <a:solidFill>
            <a:schemeClr val="bg1"/>
          </a:solidFill>
          <a:ln>
            <a:solidFill>
              <a:schemeClr val="tx1"/>
            </a:solidFill>
          </a:ln>
        </p:spPr>
        <p:txBody>
          <a:bodyPr wrap="square" lIns="91440" tIns="45720" rIns="91440" bIns="45720" numCol="1" vert="horz" anchor="t">
            <a:spAutoFit/>
          </a:bodyPr>
          <a:lstStyle/>
          <a:p>
            <a:pPr marL="0" indent="0" algn="ctr" latinLnBrk="0">
              <a:buFontTx/>
              <a:buNone/>
            </a:pPr>
            <a:r>
              <a:rPr lang="ko-KR" altLang="en-US" sz="1200">
                <a:latin typeface="맑은 고딕" charset="0"/>
              </a:rPr>
              <a:t>이</a:t>
            </a:r>
            <a:r>
              <a:rPr lang="ko-KR" altLang="en-US" sz="1200">
                <a:latin typeface="맑은 고딕" charset="0"/>
              </a:rPr>
              <a:t>채윤</a:t>
            </a:r>
            <a:endParaRPr lang="ko-KR" altLang="en-US" sz="1200">
              <a:latin typeface="맑은 고딕" charset="0"/>
            </a:endParaRPr>
          </a:p>
        </p:txBody>
      </p:sp>
      <p:sp>
        <p:nvSpPr>
          <p:cNvPr id="33" name="TextBox 32">
            <a:extLst>
              <a:ext uri="{FF2B5EF4-FFF2-40B4-BE49-F238E27FC236}">
                <a16:creationId xmlns:a16="http://schemas.microsoft.com/office/drawing/2014/main" id="{F28BF5B1-2F65-4A78-A63B-6DA6254FFBCC}"/>
              </a:ext>
            </a:extLst>
          </p:cNvPr>
          <p:cNvSpPr txBox="1"/>
          <p:nvPr userDrawn="1"/>
        </p:nvSpPr>
        <p:spPr>
          <a:xfrm>
            <a:off x="8586470" y="397510"/>
            <a:ext cx="1080770" cy="178435"/>
          </a:xfrm>
          <a:prstGeom prst="rect">
            <a:avLst/>
          </a:prstGeom>
          <a:noFill/>
        </p:spPr>
        <p:txBody>
          <a:bodyPr wrap="square" rtlCol="0">
            <a:spAutoFit/>
          </a:bodyPr>
          <a:lstStyle/>
          <a:p>
            <a:pPr algn="r"/>
            <a:fld id="{F00F4FF4-545F-4154-8034-CC9390C6ACB8}" type="slidenum">
              <a:rPr lang="ko-KR" altLang="en-US" sz="1100" smtClean="0">
                <a:solidFill>
                  <a:schemeClr val="bg1">
                    <a:lumMod val="95000"/>
                  </a:schemeClr>
                </a:solidFill>
              </a:rPr>
              <a:t>‹#›</a:t>
            </a:fld>
            <a:endParaRPr lang="ko-KR" altLang="en-US" sz="1200" dirty="0">
              <a:solidFill>
                <a:schemeClr val="bg1">
                  <a:lumMod val="95000"/>
                </a:schemeClr>
              </a:solidFill>
            </a:endParaRPr>
          </a:p>
        </p:txBody>
      </p:sp>
      <p:cxnSp>
        <p:nvCxnSpPr>
          <p:cNvPr id="38" name="직선 연결선 37">
            <a:extLst>
              <a:ext uri="{FF2B5EF4-FFF2-40B4-BE49-F238E27FC236}">
                <a16:creationId xmlns:a16="http://schemas.microsoft.com/office/drawing/2014/main" id="{1A2114F2-05F7-4B27-ABE2-802B5F15F8E9}"/>
              </a:ext>
            </a:extLst>
          </p:cNvPr>
          <p:cNvCxnSpPr/>
          <p:nvPr userDrawn="1"/>
        </p:nvCxnSpPr>
        <p:spPr>
          <a:xfrm>
            <a:off x="1931035" y="615950"/>
            <a:ext cx="76828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35960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1" hangingPunct="1">
        <a:lnSpc>
          <a:spcPct val="90000"/>
        </a:lnSpc>
        <a:spcBef>
          <a:spcPct val="0"/>
        </a:spcBef>
        <a:buNone/>
        <a:defRPr sz="1800" b="1" kern="1200">
          <a:solidFill>
            <a:schemeClr val="bg1"/>
          </a:solidFill>
          <a:latin typeface="+mj-lt"/>
          <a:ea typeface="+mj-ea"/>
          <a:cs typeface="+mj-cs"/>
        </a:defRPr>
      </a:lvl1pPr>
    </p:titleStyle>
    <p:bodyStyle>
      <a:lvl1pPr marL="228600" indent="-228600" algn="l" defTabSz="914400" rtl="0" eaLnBrk="1" latinLnBrk="1" hangingPunct="1">
        <a:lnSpc>
          <a:spcPct val="90000"/>
        </a:lnSpc>
        <a:spcBef>
          <a:spcPts val="1000"/>
        </a:spcBef>
        <a:buClr>
          <a:srgbClr val="2AB9C7"/>
        </a:buClr>
        <a:buFont typeface="Arial" panose="020B0604020202020204" pitchFamily="34" charset="0"/>
        <a:buChar char="•"/>
        <a:defRPr sz="1200" kern="1200">
          <a:solidFill>
            <a:schemeClr val="tx1">
              <a:lumMod val="75000"/>
              <a:lumOff val="25000"/>
            </a:schemeClr>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462072"/>
      </p:ext>
    </p:extLst>
  </p:cSld>
  <p:clrMap bg1="lt1" tx1="dk1" bg2="lt2" tx2="dk2" accent1="accent1" accent2="accent2" accent3="accent3" accent4="accent4" accent5="accent5" accent6="accent6" hlink="hlink" folHlink="folHlink"/>
  <p:sldLayoutIdLst>
    <p:sldLayoutId id="2147483687" r:id="rId1"/>
    <p:sldLayoutId id="2147483692"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6607C-A416-4E5C-9E9B-2C8F198902B1}"/>
              </a:ext>
            </a:extLst>
          </p:cNvPr>
          <p:cNvSpPr txBox="1"/>
          <p:nvPr/>
        </p:nvSpPr>
        <p:spPr>
          <a:xfrm>
            <a:off x="1830705" y="1931670"/>
            <a:ext cx="6280785" cy="642620"/>
          </a:xfrm>
          <a:prstGeom prst="rect">
            <a:avLst/>
          </a:prstGeom>
          <a:solidFill>
            <a:schemeClr val="tx1">
              <a:lumMod val="75000"/>
              <a:lumOff val="25000"/>
            </a:schemeClr>
          </a:solidFill>
        </p:spPr>
        <p:txBody>
          <a:bodyPr wrap="none" rtlCol="0">
            <a:spAutoFit/>
          </a:bodyPr>
          <a:lstStyle/>
          <a:p>
            <a:r>
              <a:rPr lang="en-US" altLang="ko-KR" sz="3575" dirty="0">
                <a:solidFill>
                  <a:schemeClr val="bg1"/>
                </a:solidFill>
              </a:rPr>
              <a:t>NCS</a:t>
            </a:r>
            <a:r>
              <a:rPr lang="ko-KR" altLang="en-US" sz="3575" dirty="0">
                <a:solidFill>
                  <a:schemeClr val="bg1"/>
                </a:solidFill>
              </a:rPr>
              <a:t>능력단위평가 결과물제출</a:t>
            </a:r>
          </a:p>
        </p:txBody>
      </p:sp>
      <p:graphicFrame>
        <p:nvGraphicFramePr>
          <p:cNvPr id="7" name="표 7"/>
          <p:cNvGraphicFramePr>
            <a:graphicFrameLocks noGrp="1"/>
          </p:cNvGraphicFramePr>
          <p:nvPr/>
        </p:nvGraphicFramePr>
        <p:xfrm>
          <a:off x="2995930" y="3648075"/>
          <a:ext cx="3950970" cy="929640"/>
        </p:xfrm>
        <a:graphic>
          <a:graphicData uri="http://schemas.openxmlformats.org/drawingml/2006/table">
            <a:tbl>
              <a:tblPr firstRow="1" bandRow="1">
                <a:tableStyleId>{EB344D84-9AFB-497E-A393-DC336BA19D2E}</a:tableStyleId>
              </a:tblPr>
              <a:tblGrid>
                <a:gridCol w="921385"/>
                <a:gridCol w="3029585"/>
              </a:tblGrid>
              <a:tr h="326390">
                <a:tc>
                  <a:txBody>
                    <a:bodyPr/>
                    <a:lstStyle/>
                    <a:p>
                      <a:pPr marL="0" indent="0" algn="ctr" latinLnBrk="1" lvl="1">
                        <a:buFontTx/>
                        <a:buNone/>
                      </a:pPr>
                      <a:r>
                        <a:rPr lang="ko-KR" altLang="en-US" sz="1200" kern="1200" b="1">
                          <a:solidFill>
                            <a:schemeClr val="tx1"/>
                          </a:solidFill>
                        </a:rPr>
                        <a:t>능력단위명</a:t>
                      </a:r>
                      <a:endParaRPr lang="ko-KR" altLang="en-US" sz="1200" kern="1200" b="1">
                        <a:solidFill>
                          <a:schemeClr val="tx1"/>
                        </a:solidFill>
                      </a:endParaRPr>
                    </a:p>
                  </a:txBody>
                  <a:tcPr marL="74295" marR="74295" marT="36830" marB="36830" anchor="ctr">
                    <a:solidFill>
                      <a:schemeClr val="bg1">
                        <a:lumMod val="95000"/>
                      </a:schemeClr>
                    </a:solidFill>
                  </a:tcPr>
                </a:tc>
                <a:tc>
                  <a:txBody>
                    <a:bodyPr/>
                    <a:lstStyle/>
                    <a:p>
                      <a:pPr marL="0" indent="0" algn="ctr" latinLnBrk="1" lvl="1">
                        <a:buFontTx/>
                        <a:buNone/>
                      </a:pPr>
                      <a:r>
                        <a:rPr lang="en-US" altLang="ko-KR" sz="1200" kern="1200" b="1">
                          <a:solidFill>
                            <a:schemeClr val="tx1"/>
                          </a:solidFill>
                        </a:rPr>
                        <a:t>UI/UX</a:t>
                      </a:r>
                      <a:r>
                        <a:rPr lang="ko-KR" altLang="en-US" sz="1200" kern="1200" b="1">
                          <a:solidFill>
                            <a:schemeClr val="tx1"/>
                          </a:solidFill>
                        </a:rPr>
                        <a:t> 콘셉트기획</a:t>
                      </a:r>
                      <a:endParaRPr lang="ko-KR" altLang="en-US" sz="1200" kern="1200" b="1">
                        <a:solidFill>
                          <a:schemeClr val="tx1"/>
                        </a:solidFill>
                      </a:endParaRPr>
                    </a:p>
                  </a:txBody>
                  <a:tcPr marL="74295" marR="74295" marT="36830" marB="36830" anchor="ctr">
                    <a:solidFill>
                      <a:schemeClr val="bg1">
                        <a:lumMod val="95000"/>
                      </a:schemeClr>
                    </a:solidFill>
                  </a:tcPr>
                </a:tc>
              </a:tr>
              <a:tr h="301625">
                <a:tc>
                  <a:txBody>
                    <a:bodyPr/>
                    <a:lstStyle/>
                    <a:p>
                      <a:pPr marL="0" indent="0" algn="ctr" latinLnBrk="1" lvl="1">
                        <a:buFontTx/>
                        <a:buNone/>
                      </a:pPr>
                      <a:r>
                        <a:rPr lang="ko-KR" altLang="en-US" sz="1200" kern="1200">
                          <a:solidFill>
                            <a:schemeClr val="tx1"/>
                          </a:solidFill>
                          <a:latin typeface="맑은 고딕" charset="0"/>
                          <a:ea typeface="맑은 고딕" charset="0"/>
                        </a:rPr>
                        <a:t>성</a:t>
                      </a:r>
                      <a:r>
                        <a:rPr lang="ko-KR" altLang="en-US" sz="1200" kern="1200">
                          <a:solidFill>
                            <a:schemeClr val="tx1"/>
                          </a:solidFill>
                          <a:latin typeface="맑은 고딕" charset="0"/>
                          <a:ea typeface="+mn-ea"/>
                        </a:rPr>
                        <a:t> </a:t>
                      </a:r>
                      <a:r>
                        <a:rPr lang="ko-KR" altLang="en-US" sz="1200" kern="1200">
                          <a:solidFill>
                            <a:schemeClr val="tx1"/>
                          </a:solidFill>
                          <a:latin typeface="맑은 고딕" charset="0"/>
                          <a:ea typeface="맑은 고딕" charset="0"/>
                        </a:rPr>
                        <a:t>명</a:t>
                      </a:r>
                      <a:endParaRPr lang="ko-KR" altLang="en-US" sz="1200" kern="1200">
                        <a:solidFill>
                          <a:schemeClr val="tx1"/>
                        </a:solidFill>
                        <a:latin typeface="맑은 고딕" charset="0"/>
                        <a:ea typeface="맑은 고딕" charset="0"/>
                      </a:endParaRPr>
                    </a:p>
                  </a:txBody>
                  <a:tcPr marL="74295" marR="74295" marT="36830" marB="36830" anchor="ctr"/>
                </a:tc>
                <a:tc>
                  <a:txBody>
                    <a:bodyPr/>
                    <a:lstStyle/>
                    <a:p>
                      <a:pPr marL="0" indent="0" algn="ctr" latinLnBrk="1" lvl="1">
                        <a:buFontTx/>
                        <a:buNone/>
                      </a:pPr>
                      <a:r>
                        <a:rPr lang="ko-KR" altLang="en-US" sz="1200" kern="1200">
                          <a:solidFill>
                            <a:schemeClr val="tx1"/>
                          </a:solidFill>
                          <a:latin typeface="맑은 고딕" charset="0"/>
                          <a:ea typeface="맑은 고딕" charset="0"/>
                        </a:rPr>
                        <a:t>이</a:t>
                      </a:r>
                      <a:r>
                        <a:rPr lang="ko-KR" altLang="en-US" sz="1200" kern="1200">
                          <a:solidFill>
                            <a:schemeClr val="tx1"/>
                          </a:solidFill>
                          <a:latin typeface="맑은 고딕" charset="0"/>
                          <a:ea typeface="맑은 고딕" charset="0"/>
                        </a:rPr>
                        <a:t>채윤</a:t>
                      </a:r>
                      <a:endParaRPr lang="ko-KR" altLang="en-US" sz="1200" kern="1200">
                        <a:solidFill>
                          <a:schemeClr val="tx1"/>
                        </a:solidFill>
                        <a:latin typeface="맑은 고딕" charset="0"/>
                        <a:ea typeface="맑은 고딕" charset="0"/>
                      </a:endParaRPr>
                    </a:p>
                  </a:txBody>
                  <a:tcPr marL="74295" marR="74295" marT="36830" marB="36830" anchor="ctr"/>
                </a:tc>
              </a:tr>
              <a:tr h="301625">
                <a:tc>
                  <a:txBody>
                    <a:bodyPr/>
                    <a:lstStyle/>
                    <a:p>
                      <a:pPr marL="0" indent="0" algn="ctr" latinLnBrk="1" lvl="1">
                        <a:buFontTx/>
                        <a:buNone/>
                      </a:pPr>
                      <a:r>
                        <a:rPr lang="ko-KR" altLang="en-US" sz="1200" kern="1200">
                          <a:solidFill>
                            <a:schemeClr val="tx1"/>
                          </a:solidFill>
                          <a:latin typeface="맑은 고딕" charset="0"/>
                          <a:ea typeface="맑은 고딕" charset="0"/>
                        </a:rPr>
                        <a:t>제출일자</a:t>
                      </a:r>
                      <a:endParaRPr lang="ko-KR" altLang="en-US" sz="1200" kern="1200">
                        <a:solidFill>
                          <a:schemeClr val="tx1"/>
                        </a:solidFill>
                        <a:latin typeface="맑은 고딕" charset="0"/>
                        <a:ea typeface="맑은 고딕" charset="0"/>
                      </a:endParaRPr>
                    </a:p>
                  </a:txBody>
                  <a:tcPr marL="74295" marR="74295" marT="36830" marB="36830" anchor="ctr"/>
                </a:tc>
                <a:tc>
                  <a:txBody>
                    <a:bodyPr/>
                    <a:lstStyle/>
                    <a:p>
                      <a:pPr marL="0" indent="0" algn="ctr" latinLnBrk="1" lvl="1">
                        <a:buFontTx/>
                        <a:buNone/>
                      </a:pPr>
                      <a:r>
                        <a:rPr lang="en-US" altLang="ko-KR" sz="1200" kern="1200">
                          <a:solidFill>
                            <a:schemeClr val="tx1"/>
                          </a:solidFill>
                          <a:latin typeface="맑은 고딕" charset="0"/>
                          <a:ea typeface="+mn-ea"/>
                        </a:rPr>
                        <a:t>2021-09-13</a:t>
                      </a:r>
                      <a:endParaRPr lang="ko-KR" altLang="en-US" sz="1200" kern="1200">
                        <a:solidFill>
                          <a:schemeClr val="tx1"/>
                        </a:solidFill>
                        <a:latin typeface="맑은 고딕" charset="0"/>
                        <a:ea typeface="+mn-ea"/>
                      </a:endParaRPr>
                    </a:p>
                  </a:txBody>
                  <a:tcPr marL="74295" marR="74295" marT="36830" marB="36830" anchor="ctr"/>
                </a:tc>
              </a:tr>
            </a:tbl>
          </a:graphicData>
        </a:graphic>
      </p:graphicFrame>
      <p:sp>
        <p:nvSpPr>
          <p:cNvPr id="9" name="TextBox 8">
            <a:extLst>
              <a:ext uri="{FF2B5EF4-FFF2-40B4-BE49-F238E27FC236}">
                <a16:creationId xmlns:a16="http://schemas.microsoft.com/office/drawing/2014/main" id="{FF9FDEEC-70F6-424E-B19D-D367EE80B3D2}"/>
              </a:ext>
            </a:extLst>
          </p:cNvPr>
          <p:cNvSpPr txBox="1"/>
          <p:nvPr/>
        </p:nvSpPr>
        <p:spPr>
          <a:xfrm>
            <a:off x="8347710" y="6536055"/>
            <a:ext cx="1539240" cy="217170"/>
          </a:xfrm>
          <a:prstGeom prst="rect">
            <a:avLst/>
          </a:prstGeom>
          <a:noFill/>
        </p:spPr>
        <p:txBody>
          <a:bodyPr wrap="none" rtlCol="0">
            <a:spAutoFit/>
          </a:bodyPr>
          <a:lstStyle/>
          <a:p>
            <a:r>
              <a:rPr lang="ko-KR" altLang="en-US" sz="813" dirty="0" err="1">
                <a:latin typeface="+mn-ea"/>
              </a:rPr>
              <a:t>안양이젠아카데미컴퓨터학원</a:t>
            </a:r>
            <a:endParaRPr lang="ko-KR" altLang="en-US" sz="813" dirty="0">
              <a:latin typeface="+mn-ea"/>
            </a:endParaRPr>
          </a:p>
        </p:txBody>
      </p:sp>
    </p:spTree>
    <p:extLst>
      <p:ext uri="{BB962C8B-B14F-4D97-AF65-F5344CB8AC3E}">
        <p14:creationId xmlns:p14="http://schemas.microsoft.com/office/powerpoint/2010/main" val="4100014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1.</a:t>
            </a:r>
            <a:r>
              <a:rPr lang="ko-KR" altLang="en-US" b="1" dirty="0">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dirty="0"/>
              <a:t>01-1 </a:t>
            </a:r>
            <a:r>
              <a:rPr lang="ko-KR" altLang="en-US" dirty="0"/>
              <a:t>분석 자료 정리</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페르소나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개발 방향성 정리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A</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타입</a:t>
            </a: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21" name="표 2"/>
          <p:cNvGraphicFramePr>
            <a:graphicFrameLocks noGrp="1"/>
          </p:cNvGraphicFramePr>
          <p:nvPr/>
        </p:nvGraphicFramePr>
        <p:xfrm>
          <a:off x="1104900" y="2110105"/>
          <a:ext cx="7695565" cy="3642995"/>
        </p:xfrm>
        <a:graphic>
          <a:graphicData uri="http://schemas.openxmlformats.org/drawingml/2006/table">
            <a:tbl>
              <a:tblPr>
                <a:tableStyleId>{00000000-0000-0000-0000-000000000000}</a:tableStyleId>
              </a:tblPr>
              <a:tblGrid>
                <a:gridCol w="478790"/>
                <a:gridCol w="220345"/>
                <a:gridCol w="220345"/>
                <a:gridCol w="947420"/>
                <a:gridCol w="453390"/>
                <a:gridCol w="690245"/>
                <a:gridCol w="498475"/>
                <a:gridCol w="952500"/>
                <a:gridCol w="364490"/>
                <a:gridCol w="1111885"/>
                <a:gridCol w="504825"/>
                <a:gridCol w="1252855"/>
              </a:tblGrid>
              <a:tr h="424815">
                <a:tc gridSpan="2">
                  <a:txBody>
                    <a:bodyPr/>
                    <a:lstStyle/>
                    <a:p>
                      <a:pPr marL="0" indent="0" algn="ctr" latinLnBrk="0">
                        <a:buFontTx/>
                        <a:buNone/>
                      </a:pPr>
                      <a:r>
                        <a:rPr sz="1200" kern="0" i="0" b="1">
                          <a:solidFill>
                            <a:srgbClr val="2AB9C7"/>
                          </a:solidFill>
                          <a:latin typeface="맑은 고딕" charset="0"/>
                          <a:ea typeface="맑은 고딕" charset="0"/>
                        </a:rPr>
                        <a:t>인물 A</a:t>
                      </a:r>
                      <a:endParaRPr lang="ko-KR" altLang="en-US" sz="1200" kern="0" i="0" b="1">
                        <a:solidFill>
                          <a:srgbClr val="2AB9C7"/>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tcPr>
                </a:tc>
                <a:tc hMerge="1">
                  <a:txBody>
                    <a:bodyPr/>
                    <a:lstStyle/>
                    <a:p>
                      <a:pPr/>
                      <a:endParaRPr lang="ko-KR" altLang="en-US" kern="1200"/>
                    </a:p>
                  </a:txBody>
                </a:tc>
                <a:tc gridSpan="10">
                  <a:txBody>
                    <a:bodyPr/>
                    <a:lstStyle/>
                    <a:p>
                      <a:pPr marL="0" indent="0" algn="l" latinLnBrk="1">
                        <a:buFontTx/>
                        <a:buNone/>
                      </a:pPr>
                      <a:r>
                        <a:rPr sz="1100" kern="0" i="0" b="1">
                          <a:solidFill>
                            <a:srgbClr val="191919"/>
                          </a:solidFill>
                          <a:latin typeface="맑은 고딕" charset="0"/>
                          <a:ea typeface="맑은 고딕" charset="0"/>
                        </a:rPr>
                        <a:t>요구사항 요약 : 홈페이지가 좀 더 보기 편하면 좋겠다.</a:t>
                      </a:r>
                      <a:endParaRPr lang="ko-KR" altLang="en-US" sz="1100" kern="0" i="0" b="1">
                        <a:solidFill>
                          <a:srgbClr val="191919"/>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474980">
                <a:tc>
                  <a:txBody>
                    <a:bodyPr/>
                    <a:lstStyle/>
                    <a:p>
                      <a:pPr marL="0" indent="0" algn="ctr" latinLnBrk="0">
                        <a:buFontTx/>
                        <a:buNone/>
                      </a:pPr>
                      <a:r>
                        <a:rPr sz="1100" kern="0" i="0" b="0">
                          <a:solidFill>
                            <a:schemeClr val="tx1"/>
                          </a:solidFill>
                          <a:latin typeface="맑은 고딕" charset="0"/>
                          <a:ea typeface="맑은 고딕" charset="0"/>
                        </a:rPr>
                        <a:t>이름</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latinLnBrk="0">
                        <a:buFontTx/>
                        <a:buNone/>
                      </a:pPr>
                      <a:r>
                        <a:rPr sz="1100" kern="0" i="0" b="0">
                          <a:solidFill>
                            <a:schemeClr val="tx1"/>
                          </a:solidFill>
                          <a:latin typeface="맑은 고딕" charset="0"/>
                          <a:ea typeface="맑은 고딕" charset="0"/>
                        </a:rPr>
                        <a:t>김다희</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나이</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24세</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성별</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여자</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A6A6A6">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국적</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대한민국</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직업</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취업준비생</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474980">
                <a:tc>
                  <a:txBody>
                    <a:bodyPr/>
                    <a:lstStyle/>
                    <a:p>
                      <a:pPr marL="0" indent="0" algn="ctr" latinLnBrk="0">
                        <a:buFontTx/>
                        <a:buNone/>
                      </a:pPr>
                      <a:r>
                        <a:rPr sz="1100" kern="0" i="0" b="0">
                          <a:solidFill>
                            <a:schemeClr val="tx1"/>
                          </a:solidFill>
                          <a:latin typeface="맑은 고딕" charset="0"/>
                          <a:ea typeface="맑은 고딕" charset="0"/>
                        </a:rPr>
                        <a:t>취미</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5">
                  <a:txBody>
                    <a:bodyPr/>
                    <a:lstStyle/>
                    <a:p>
                      <a:pPr marL="0" indent="0" algn="ctr" latinLnBrk="0">
                        <a:buFontTx/>
                        <a:buNone/>
                      </a:pPr>
                      <a:r>
                        <a:rPr sz="1100" kern="0" i="0" b="0">
                          <a:solidFill>
                            <a:schemeClr val="tx1"/>
                          </a:solidFill>
                          <a:latin typeface="맑은 고딕" charset="0"/>
                          <a:ea typeface="맑은 고딕" charset="0"/>
                        </a:rPr>
                        <a:t>정리</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거주지</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latinLnBrk="1">
                        <a:buFontTx/>
                        <a:buNone/>
                      </a:pPr>
                      <a:r>
                        <a:rPr sz="1100" kern="0" i="0" b="0">
                          <a:solidFill>
                            <a:schemeClr val="tx1"/>
                          </a:solidFill>
                          <a:latin typeface="맑은 고딕" charset="0"/>
                          <a:ea typeface="맑은 고딕" charset="0"/>
                        </a:rPr>
                        <a:t> 경기도 수원시</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A6A6A6">
                          <a:alpha val="100000"/>
                        </a:srgbClr>
                      </a:solidFill>
                      <a:prstDash val="solid"/>
                      <a:round/>
                      <a:headEnd type="none" w="med" len="med"/>
                      <a:tailEnd type="none" w="med" len="med"/>
                    </a:lnL>
                    <a:lnR w="3810" cap="flat" cmpd="sng" algn="ctr">
                      <a:solidFill>
                        <a:srgbClr val="7F7F7F">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수입</a:t>
                      </a:r>
                      <a:endParaRPr lang="ko-KR" altLang="en-US" sz="1100" kern="0" i="0" b="0">
                        <a:solidFill>
                          <a:schemeClr val="tx1"/>
                        </a:solidFill>
                        <a:latin typeface="맑은 고딕" charset="0"/>
                        <a:ea typeface="맑은 고딕" charset="0"/>
                      </a:endParaRPr>
                    </a:p>
                  </a:txBody>
                  <a:tcPr marL="64770" marR="64770" marT="17780" marB="17780" anchor="ctr">
                    <a:lnL w="3810" cap="flat" cmpd="sng" algn="ctr">
                      <a:solidFill>
                        <a:srgbClr val="7F7F7F">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1">
                        <a:buFontTx/>
                        <a:buNone/>
                      </a:pPr>
                      <a:r>
                        <a:rPr sz="1100" kern="0" i="0" b="0">
                          <a:solidFill>
                            <a:schemeClr val="tx1"/>
                          </a:solidFill>
                          <a:latin typeface="맑은 고딕" charset="0"/>
                          <a:ea typeface="맑은 고딕" charset="0"/>
                        </a:rPr>
                        <a:t>없음</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474980">
                <a:tc gridSpan="3">
                  <a:txBody>
                    <a:bodyPr/>
                    <a:lstStyle/>
                    <a:p>
                      <a:pPr marL="0" indent="0" algn="ctr" latinLnBrk="0">
                        <a:buFontTx/>
                        <a:buNone/>
                      </a:pPr>
                      <a:r>
                        <a:rPr sz="1100" kern="0" i="0" b="0">
                          <a:solidFill>
                            <a:schemeClr val="tx1"/>
                          </a:solidFill>
                          <a:latin typeface="맑은 고딕" charset="0"/>
                          <a:ea typeface="맑은 고딕" charset="0"/>
                        </a:rPr>
                        <a:t>라이프스타일</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gridSpan="9">
                  <a:txBody>
                    <a:bodyPr/>
                    <a:lstStyle/>
                    <a:p>
                      <a:pPr marL="0" indent="0" algn="ctr" latinLnBrk="0">
                        <a:buFontTx/>
                        <a:buNone/>
                      </a:pPr>
                      <a:r>
                        <a:rPr sz="1100" kern="0" i="0" b="0">
                          <a:solidFill>
                            <a:schemeClr val="tx1"/>
                          </a:solidFill>
                          <a:latin typeface="맑은 고딕" charset="0"/>
                          <a:ea typeface="맑은 고딕" charset="0"/>
                        </a:rPr>
                        <a:t>무언가 선택을 할 때 하나하나 꼼꼼히 따져보는 스타일</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1793240">
                <a:tc gridSpan="12">
                  <a:txBody>
                    <a:bodyPr/>
                    <a:lstStyle/>
                    <a:p>
                      <a:pPr marL="0" indent="0" algn="l" latinLnBrk="1">
                        <a:buFontTx/>
                        <a:buNone/>
                      </a:pPr>
                      <a:r>
                        <a:rPr sz="1100" kern="0" i="0" b="0">
                          <a:solidFill>
                            <a:schemeClr val="tx1"/>
                          </a:solidFill>
                          <a:latin typeface="맑은 고딕" charset="0"/>
                          <a:ea typeface="맑은 고딕" charset="0"/>
                        </a:rPr>
                        <a:t>특징</a:t>
                      </a:r>
                      <a:r>
                        <a:rPr sz="1100" kern="0" spc="-10" i="0" b="0">
                          <a:solidFill>
                            <a:schemeClr val="tx1"/>
                          </a:solidFill>
                          <a:latin typeface="맑은 고딕" charset="0"/>
                          <a:ea typeface="맑은 고딕" charset="0"/>
                        </a:rPr>
                        <a:t> 및 스토리 :</a:t>
                      </a:r>
                      <a:endParaRPr lang="ko-KR" altLang="en-US" sz="1100" kern="0" i="0" b="0">
                        <a:solidFill>
                          <a:schemeClr val="tx1"/>
                        </a:solidFill>
                        <a:latin typeface="맑은 고딕" charset="0"/>
                        <a:ea typeface="맑은 고딕" charset="0"/>
                      </a:endParaRPr>
                    </a:p>
                    <a:p>
                      <a:pPr marL="0" indent="0" algn="l" latinLnBrk="1">
                        <a:buFontTx/>
                        <a:buNone/>
                      </a:pPr>
                      <a:r>
                        <a:rPr sz="1100" kern="0" spc="-10" i="0" b="0">
                          <a:solidFill>
                            <a:schemeClr val="tx1"/>
                          </a:solidFill>
                          <a:latin typeface="맑은 고딕" charset="0"/>
                          <a:ea typeface="맑은 고딕" charset="0"/>
                        </a:rPr>
                        <a:t>취업준비생인 김다희는 좋은 기업에 취업을 하고싶다. 기업은 홈페이지 관리도 소홀히하지않는 꼼꼼함이 있어야한다고 생각해왔다. 그래서 이번에 올라온 오뚜기 채용공고를 보고, 홈페이지에 접속해봤다. 전체적으로 깔끔한 구성이 보기 편했다. 다만 레시피를 넘겨볼때 스크롤이 불편했으며, SNS는 무엇을 말하고자하는지 이해하지못하는 등 작은 부분들에서 불편함을 느꼈다.</a:t>
                      </a:r>
                      <a:endParaRPr lang="ko-KR" altLang="en-US" sz="1100" kern="0" i="0" b="0">
                        <a:solidFill>
                          <a:schemeClr val="tx1"/>
                        </a:solidFill>
                        <a:latin typeface="맑은 고딕" charset="0"/>
                        <a:ea typeface="맑은 고딕" charset="0"/>
                      </a:endParaRPr>
                    </a:p>
                    <a:p>
                      <a:pPr marL="0" indent="0" algn="l" latinLnBrk="1">
                        <a:buFontTx/>
                        <a:buNone/>
                      </a:pPr>
                      <a:endParaRPr lang="ko-KR" altLang="en-US" sz="1100" kern="0" i="0" b="0">
                        <a:solidFill>
                          <a:schemeClr val="tx1"/>
                        </a:solidFill>
                        <a:latin typeface="맑은 고딕" charset="0"/>
                        <a:ea typeface="맑은 고딕" charset="0"/>
                      </a:endParaRPr>
                    </a:p>
                    <a:p>
                      <a:pPr marL="0" indent="0" algn="l" latinLnBrk="1">
                        <a:buFontTx/>
                        <a:buNone/>
                      </a:pPr>
                      <a:endParaRPr lang="ko-KR" altLang="en-US" sz="1100" kern="0" i="0" b="0">
                        <a:solidFill>
                          <a:schemeClr val="tx1"/>
                        </a:solidFill>
                        <a:latin typeface="맑은 고딕" charset="0"/>
                        <a:ea typeface="맑은 고딕" charset="0"/>
                      </a:endParaRPr>
                    </a:p>
                    <a:p>
                      <a:pPr marL="0" indent="0" algn="l" latinLnBrk="1">
                        <a:buFontTx/>
                        <a:buNone/>
                      </a:pPr>
                      <a:endParaRPr lang="ko-KR" altLang="en-US" sz="1100" kern="0" i="0" b="0">
                        <a:solidFill>
                          <a:schemeClr val="tx1"/>
                        </a:solidFill>
                        <a:latin typeface="맑은 고딕" charset="0"/>
                        <a:ea typeface="맑은 고딕" charset="0"/>
                      </a:endParaRPr>
                    </a:p>
                  </a:txBody>
                  <a:tcPr marL="64770" marR="64770" marT="17780" marB="17780" anchor="t">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12700" cap="flat" cmpd="sng" algn="ctr">
                      <a:solidFill>
                        <a:srgbClr val="40404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bl>
          </a:graphicData>
        </a:graphic>
      </p:graphicFrame>
    </p:spTree>
    <p:extLst>
      <p:ext uri="{BB962C8B-B14F-4D97-AF65-F5344CB8AC3E}">
        <p14:creationId xmlns:p14="http://schemas.microsoft.com/office/powerpoint/2010/main" val="2198933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1.</a:t>
            </a:r>
            <a:r>
              <a:rPr lang="ko-KR" altLang="en-US" b="1" dirty="0">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dirty="0"/>
              <a:t>01-1 </a:t>
            </a:r>
            <a:r>
              <a:rPr lang="ko-KR" altLang="en-US" dirty="0"/>
              <a:t>분석 자료 정리</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normAutofit/>
          </a:bodyPr>
          <a:lstStyle/>
          <a:p>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페르소나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 </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개발 방향성 정리 </a:t>
            </a:r>
            <a:r>
              <a:rPr lang="en-US" altLang="ko-KR" sz="1200">
                <a:solidFill>
                  <a:prstClr val="black">
                    <a:lumMod val="65000"/>
                    <a:lumOff val="35000"/>
                  </a:prstClr>
                </a:solidFill>
                <a:latin typeface="맑은 고딕" panose="020B0503020000020004" pitchFamily="50" charset="-127"/>
                <a:ea typeface="맑은 고딕" panose="020B0503020000020004" pitchFamily="50" charset="-127"/>
              </a:rPr>
              <a:t>B</a:t>
            </a:r>
            <a:r>
              <a:rPr lang="ko-KR" altLang="en-US" sz="1200">
                <a:solidFill>
                  <a:prstClr val="black">
                    <a:lumMod val="65000"/>
                    <a:lumOff val="35000"/>
                  </a:prstClr>
                </a:solidFill>
                <a:latin typeface="맑은 고딕" panose="020B0503020000020004" pitchFamily="50" charset="-127"/>
                <a:ea typeface="맑은 고딕" panose="020B0503020000020004" pitchFamily="50" charset="-127"/>
              </a:rPr>
              <a:t>타입</a:t>
            </a:r>
            <a:endParaRPr lang="ko-KR" altLang="en-US" sz="1200"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21" name="표 5"/>
          <p:cNvGraphicFramePr>
            <a:graphicFrameLocks noGrp="1"/>
          </p:cNvGraphicFramePr>
          <p:nvPr/>
        </p:nvGraphicFramePr>
        <p:xfrm>
          <a:off x="1040765" y="2126615"/>
          <a:ext cx="7696200" cy="3424555"/>
        </p:xfrm>
        <a:graphic>
          <a:graphicData uri="http://schemas.openxmlformats.org/drawingml/2006/table">
            <a:tbl>
              <a:tblPr>
                <a:tableStyleId>{00000000-0000-0000-0000-000000000000}</a:tableStyleId>
              </a:tblPr>
              <a:tblGrid>
                <a:gridCol w="478790"/>
                <a:gridCol w="220345"/>
                <a:gridCol w="220345"/>
                <a:gridCol w="947420"/>
                <a:gridCol w="453390"/>
                <a:gridCol w="690245"/>
                <a:gridCol w="498475"/>
                <a:gridCol w="952500"/>
                <a:gridCol w="364490"/>
                <a:gridCol w="1112520"/>
                <a:gridCol w="504825"/>
                <a:gridCol w="1252855"/>
              </a:tblGrid>
              <a:tr h="379095">
                <a:tc gridSpan="2">
                  <a:txBody>
                    <a:bodyPr/>
                    <a:lstStyle/>
                    <a:p>
                      <a:pPr marL="0" indent="0" algn="ctr" latinLnBrk="0">
                        <a:buFontTx/>
                        <a:buNone/>
                      </a:pPr>
                      <a:r>
                        <a:rPr sz="1200" kern="0" i="0" b="1">
                          <a:solidFill>
                            <a:srgbClr val="2AB9C7"/>
                          </a:solidFill>
                          <a:latin typeface="맑은 고딕" charset="0"/>
                          <a:ea typeface="맑은 고딕" charset="0"/>
                        </a:rPr>
                        <a:t>인물 B</a:t>
                      </a:r>
                      <a:endParaRPr lang="ko-KR" altLang="en-US" sz="1200" kern="0" i="0" b="1">
                        <a:solidFill>
                          <a:srgbClr val="2AB9C7"/>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tcPr>
                </a:tc>
                <a:tc hMerge="1">
                  <a:txBody>
                    <a:bodyPr/>
                    <a:lstStyle/>
                    <a:p>
                      <a:pPr/>
                      <a:endParaRPr lang="ko-KR" altLang="en-US" kern="1200"/>
                    </a:p>
                  </a:txBody>
                </a:tc>
                <a:tc gridSpan="10">
                  <a:txBody>
                    <a:bodyPr/>
                    <a:lstStyle/>
                    <a:p>
                      <a:pPr marL="0" indent="0" algn="just" latinLnBrk="1">
                        <a:buFontTx/>
                        <a:buNone/>
                      </a:pPr>
                      <a:r>
                        <a:rPr sz="1100" kern="0" i="0" b="1">
                          <a:solidFill>
                            <a:srgbClr val="191919"/>
                          </a:solidFill>
                          <a:latin typeface="맑은 고딕" charset="0"/>
                          <a:ea typeface="맑은 고딕" charset="0"/>
                        </a:rPr>
                        <a:t>요구사항 요약 : 어떤 신제품이 나왔는지 쉽게 볼 수 있으면 좋겠다.</a:t>
                      </a:r>
                      <a:endParaRPr lang="ko-KR" altLang="en-US" sz="1100" kern="0" i="0" b="1">
                        <a:solidFill>
                          <a:srgbClr val="191919"/>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10795" cap="flat" cmpd="sng" algn="ctr">
                      <a:solidFill>
                        <a:srgbClr val="191919">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474980">
                <a:tc>
                  <a:txBody>
                    <a:bodyPr/>
                    <a:lstStyle/>
                    <a:p>
                      <a:pPr marL="0" indent="0" algn="ctr" latinLnBrk="0">
                        <a:buFontTx/>
                        <a:buNone/>
                      </a:pPr>
                      <a:r>
                        <a:rPr sz="1100" kern="0" i="0" b="0">
                          <a:solidFill>
                            <a:schemeClr val="tx1"/>
                          </a:solidFill>
                          <a:latin typeface="맑은 고딕" charset="0"/>
                          <a:ea typeface="맑은 고딕" charset="0"/>
                        </a:rPr>
                        <a:t>이름</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latinLnBrk="0">
                        <a:buFontTx/>
                        <a:buNone/>
                      </a:pPr>
                      <a:r>
                        <a:rPr sz="1100" kern="0" i="0" b="0">
                          <a:solidFill>
                            <a:schemeClr val="tx1"/>
                          </a:solidFill>
                          <a:latin typeface="맑은 고딕" charset="0"/>
                          <a:ea typeface="맑은 고딕" charset="0"/>
                        </a:rPr>
                        <a:t>이태일</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0795" cap="flat" cmpd="sng" algn="ctr">
                      <a:solidFill>
                        <a:srgbClr val="191919">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나이</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26</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성별</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남자</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A6A6A6">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국적</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대한민국</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a:txBody>
                    <a:bodyPr/>
                    <a:lstStyle/>
                    <a:p>
                      <a:pPr marL="0" indent="0" algn="ctr" latinLnBrk="0">
                        <a:buFontTx/>
                        <a:buNone/>
                      </a:pPr>
                      <a:r>
                        <a:rPr sz="1100" kern="0" i="0" b="0">
                          <a:solidFill>
                            <a:schemeClr val="tx1"/>
                          </a:solidFill>
                          <a:latin typeface="맑은 고딕" charset="0"/>
                          <a:ea typeface="맑은 고딕" charset="0"/>
                        </a:rPr>
                        <a:t>직업</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0">
                        <a:buFontTx/>
                        <a:buNone/>
                      </a:pPr>
                      <a:r>
                        <a:rPr sz="1100" kern="0" i="0" b="0">
                          <a:solidFill>
                            <a:schemeClr val="tx1"/>
                          </a:solidFill>
                          <a:latin typeface="맑은 고딕" charset="0"/>
                          <a:ea typeface="맑은 고딕" charset="0"/>
                        </a:rPr>
                        <a:t>회사원</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12700" cap="flat" cmpd="sng" algn="ctr">
                      <a:solidFill>
                        <a:srgbClr val="40404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474980">
                <a:tc>
                  <a:txBody>
                    <a:bodyPr/>
                    <a:lstStyle/>
                    <a:p>
                      <a:pPr marL="0" indent="0" algn="ctr" latinLnBrk="0">
                        <a:buFontTx/>
                        <a:buNone/>
                      </a:pPr>
                      <a:r>
                        <a:rPr sz="1100" kern="0" i="0" b="0">
                          <a:solidFill>
                            <a:schemeClr val="tx1"/>
                          </a:solidFill>
                          <a:latin typeface="맑은 고딕" charset="0"/>
                          <a:ea typeface="맑은 고딕" charset="0"/>
                        </a:rPr>
                        <a:t>취미</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5">
                  <a:txBody>
                    <a:bodyPr/>
                    <a:lstStyle/>
                    <a:p>
                      <a:pPr marL="0" indent="0" algn="ctr" latinLnBrk="0">
                        <a:buFontTx/>
                        <a:buNone/>
                      </a:pPr>
                      <a:r>
                        <a:rPr sz="1100" kern="0" i="0" b="0">
                          <a:solidFill>
                            <a:schemeClr val="tx1"/>
                          </a:solidFill>
                          <a:latin typeface="맑은 고딕" charset="0"/>
                          <a:ea typeface="맑은 고딕" charset="0"/>
                        </a:rPr>
                        <a:t>신제품 도장깨기</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거주지</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A6A6A6">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gridSpan="3">
                  <a:txBody>
                    <a:bodyPr/>
                    <a:lstStyle/>
                    <a:p>
                      <a:pPr marL="0" indent="0" algn="ctr" latinLnBrk="1">
                        <a:buFontTx/>
                        <a:buNone/>
                      </a:pPr>
                      <a:r>
                        <a:rPr sz="1100" kern="0" i="0" b="0">
                          <a:solidFill>
                            <a:schemeClr val="tx1"/>
                          </a:solidFill>
                          <a:latin typeface="맑은 고딕" charset="0"/>
                          <a:ea typeface="맑은 고딕" charset="0"/>
                        </a:rPr>
                        <a:t>서울특별시</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A6A6A6">
                          <a:alpha val="100000"/>
                        </a:srgbClr>
                      </a:solidFill>
                      <a:prstDash val="solid"/>
                      <a:round/>
                      <a:headEnd type="none" w="med" len="med"/>
                      <a:tailEnd type="none" w="med" len="med"/>
                    </a:lnL>
                    <a:lnR w="3810" cap="flat" cmpd="sng" algn="ctr">
                      <a:solidFill>
                        <a:srgbClr val="7F7F7F">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a:txBody>
                    <a:bodyPr/>
                    <a:lstStyle/>
                    <a:p>
                      <a:pPr marL="0" indent="0" algn="ctr" latinLnBrk="0">
                        <a:buFontTx/>
                        <a:buNone/>
                      </a:pPr>
                      <a:r>
                        <a:rPr sz="1100" kern="0" i="0" b="0">
                          <a:solidFill>
                            <a:schemeClr val="tx1"/>
                          </a:solidFill>
                          <a:latin typeface="맑은 고딕" charset="0"/>
                          <a:ea typeface="맑은 고딕" charset="0"/>
                        </a:rPr>
                        <a:t>수입</a:t>
                      </a:r>
                      <a:endParaRPr lang="ko-KR" altLang="en-US" sz="1100" kern="0" i="0" b="0">
                        <a:solidFill>
                          <a:schemeClr val="tx1"/>
                        </a:solidFill>
                        <a:latin typeface="맑은 고딕" charset="0"/>
                        <a:ea typeface="맑은 고딕" charset="0"/>
                      </a:endParaRPr>
                    </a:p>
                  </a:txBody>
                  <a:tcPr marL="64770" marR="64770" marT="17780" marB="17780" anchor="ctr">
                    <a:lnL w="3810" cap="flat" cmpd="sng" algn="ctr">
                      <a:solidFill>
                        <a:srgbClr val="7F7F7F">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a:txBody>
                    <a:bodyPr/>
                    <a:lstStyle/>
                    <a:p>
                      <a:pPr marL="0" indent="0" algn="ctr" latinLnBrk="1">
                        <a:buFontTx/>
                        <a:buNone/>
                      </a:pPr>
                      <a:r>
                        <a:rPr sz="1100" kern="0" i="0" b="0">
                          <a:solidFill>
                            <a:schemeClr val="tx1"/>
                          </a:solidFill>
                          <a:latin typeface="맑은 고딕" charset="0"/>
                          <a:ea typeface="맑은 고딕" charset="0"/>
                        </a:rPr>
                        <a:t>연 2,600만 원</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r>
              <a:tr h="474980">
                <a:tc gridSpan="3">
                  <a:txBody>
                    <a:bodyPr/>
                    <a:lstStyle/>
                    <a:p>
                      <a:pPr marL="0" indent="0" algn="ctr" latinLnBrk="0">
                        <a:buFontTx/>
                        <a:buNone/>
                      </a:pPr>
                      <a:r>
                        <a:rPr sz="1100" kern="0" spc="-20" i="0" b="0">
                          <a:solidFill>
                            <a:schemeClr val="tx1"/>
                          </a:solidFill>
                          <a:latin typeface="맑은 고딕" charset="0"/>
                          <a:ea typeface="맑은 고딕" charset="0"/>
                        </a:rPr>
                        <a:t>라이프스타일</a:t>
                      </a:r>
                      <a:endParaRPr lang="ko-KR" altLang="en-US" sz="1100" kern="0" i="0" b="0">
                        <a:solidFill>
                          <a:schemeClr val="tx1"/>
                        </a:solidFill>
                        <a:latin typeface="맑은 고딕" charset="0"/>
                        <a:ea typeface="맑은 고딕" charset="0"/>
                      </a:endParaRPr>
                    </a:p>
                  </a:txBody>
                  <a:tcPr marL="64770" marR="64770" marT="17780" marB="17780" anchor="ctr">
                    <a:lnL w="12700" cap="flat" cmpd="sng" algn="ctr">
                      <a:solidFill>
                        <a:srgbClr val="404040">
                          <a:alpha val="100000"/>
                        </a:srgbClr>
                      </a:solidFill>
                      <a:prstDash val="solid"/>
                      <a:round/>
                      <a:headEnd type="none" w="med" len="med"/>
                      <a:tailEnd type="none" w="med" len="med"/>
                    </a:lnL>
                    <a:lnR w="6350" cap="flat" cmpd="sng" algn="ctr">
                      <a:solidFill>
                        <a:srgbClr val="80808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solidFill>
                      <a:srgbClr val="DFE6F7"/>
                    </a:solidFill>
                  </a:tcPr>
                </a:tc>
                <a:tc hMerge="1">
                  <a:txBody>
                    <a:bodyPr/>
                    <a:lstStyle/>
                    <a:p>
                      <a:pPr/>
                      <a:endParaRPr lang="ko-KR" altLang="en-US" kern="1200"/>
                    </a:p>
                  </a:txBody>
                </a:tc>
                <a:tc hMerge="1">
                  <a:txBody>
                    <a:bodyPr/>
                    <a:lstStyle/>
                    <a:p>
                      <a:pPr/>
                      <a:endParaRPr lang="ko-KR" altLang="en-US" kern="1200"/>
                    </a:p>
                  </a:txBody>
                </a:tc>
                <a:tc gridSpan="9">
                  <a:txBody>
                    <a:bodyPr/>
                    <a:lstStyle/>
                    <a:p>
                      <a:pPr marL="0" indent="0" algn="ctr" latinLnBrk="0">
                        <a:buFontTx/>
                        <a:buNone/>
                      </a:pPr>
                      <a:r>
                        <a:rPr sz="1100" kern="0" i="0" b="0">
                          <a:solidFill>
                            <a:schemeClr val="tx1"/>
                          </a:solidFill>
                          <a:latin typeface="맑은 고딕" charset="0"/>
                          <a:ea typeface="맑은 고딕" charset="0"/>
                        </a:rPr>
                        <a:t>퇴근 후 신상 쇼핑이 일주일의 낙이다.</a:t>
                      </a:r>
                      <a:endParaRPr lang="ko-KR" altLang="en-US" sz="1100" kern="0" i="0" b="0">
                        <a:solidFill>
                          <a:schemeClr val="tx1"/>
                        </a:solidFill>
                        <a:latin typeface="맑은 고딕" charset="0"/>
                        <a:ea typeface="맑은 고딕" charset="0"/>
                      </a:endParaRPr>
                    </a:p>
                  </a:txBody>
                  <a:tcPr marL="64770" marR="64770" marT="17780" marB="17780" anchor="ctr">
                    <a:lnL w="6350" cap="flat" cmpd="sng" algn="ctr">
                      <a:solidFill>
                        <a:srgbClr val="80808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6350" cap="flat" cmpd="sng" algn="ctr">
                      <a:solidFill>
                        <a:srgbClr val="80808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1620520">
                <a:tc gridSpan="12">
                  <a:txBody>
                    <a:bodyPr/>
                    <a:lstStyle/>
                    <a:p>
                      <a:pPr marL="0" indent="0" algn="l" latinLnBrk="1">
                        <a:buFontTx/>
                        <a:buNone/>
                      </a:pPr>
                      <a:r>
                        <a:rPr sz="1100" kern="0" i="0" b="0">
                          <a:solidFill>
                            <a:schemeClr val="tx1"/>
                          </a:solidFill>
                          <a:latin typeface="맑은 고딕" charset="0"/>
                          <a:ea typeface="맑은 고딕" charset="0"/>
                        </a:rPr>
                        <a:t>특징</a:t>
                      </a:r>
                      <a:r>
                        <a:rPr sz="1100" kern="0" spc="-30" i="0" b="0">
                          <a:solidFill>
                            <a:schemeClr val="tx1"/>
                          </a:solidFill>
                          <a:latin typeface="맑은 고딕" charset="0"/>
                          <a:ea typeface="맑은 고딕" charset="0"/>
                        </a:rPr>
                        <a:t> 및 스토리 :</a:t>
                      </a:r>
                      <a:endParaRPr lang="ko-KR" altLang="en-US" sz="1100" kern="0" i="0" b="0">
                        <a:solidFill>
                          <a:schemeClr val="tx1"/>
                        </a:solidFill>
                        <a:latin typeface="맑은 고딕" charset="0"/>
                        <a:ea typeface="맑은 고딕" charset="0"/>
                      </a:endParaRPr>
                    </a:p>
                    <a:p>
                      <a:pPr marL="0" indent="0" algn="l" latinLnBrk="1">
                        <a:buFontTx/>
                        <a:buNone/>
                      </a:pPr>
                      <a:r>
                        <a:rPr sz="1100" kern="0" spc="-30" i="0" b="0">
                          <a:solidFill>
                            <a:schemeClr val="tx1"/>
                          </a:solidFill>
                          <a:latin typeface="맑은 고딕" charset="0"/>
                          <a:ea typeface="맑은 고딕" charset="0"/>
                        </a:rPr>
                        <a:t>평범한 회사원 이태일은 퇴근 후에 맛있는 것을 먹으며 스트레스를 풀고는 한다. 인터넷 기사를 보다보니 오뚜기에서 신제품이 나온다는 소식을 접했다. 상세한 제품정보를 알고싶어서 홈페이지에 들어갔다. 큰 광고가 눈에 띄었고,  옆으로 넘겨보아도 이미 유명한 제품들만 보였다. 신제품은 어디에서 확인해야하지 스크롤을 내리자 자그맣게 신제품정보라는 파트를 찾을 수 있었다. </a:t>
                      </a:r>
                      <a:endParaRPr lang="ko-KR" altLang="en-US" sz="1100" kern="0" i="0" b="0">
                        <a:solidFill>
                          <a:schemeClr val="tx1"/>
                        </a:solidFill>
                        <a:latin typeface="맑은 고딕" charset="0"/>
                        <a:ea typeface="맑은 고딕" charset="0"/>
                      </a:endParaRPr>
                    </a:p>
                    <a:p>
                      <a:pPr marL="0" indent="0" algn="l" latinLnBrk="1">
                        <a:buFontTx/>
                        <a:buNone/>
                      </a:pPr>
                      <a:endParaRPr lang="ko-KR" altLang="en-US" sz="1100" kern="0" i="0" b="0">
                        <a:solidFill>
                          <a:schemeClr val="tx1"/>
                        </a:solidFill>
                        <a:latin typeface="맑은 고딕" charset="0"/>
                        <a:ea typeface="맑은 고딕" charset="0"/>
                      </a:endParaRPr>
                    </a:p>
                    <a:p>
                      <a:pPr marL="0" indent="0" algn="l" latinLnBrk="1">
                        <a:buFontTx/>
                        <a:buNone/>
                      </a:pPr>
                      <a:endParaRPr lang="ko-KR" altLang="en-US" sz="1100" kern="0" i="0" b="0">
                        <a:solidFill>
                          <a:schemeClr val="tx1"/>
                        </a:solidFill>
                        <a:latin typeface="맑은 고딕" charset="0"/>
                        <a:ea typeface="맑은 고딕" charset="0"/>
                      </a:endParaRPr>
                    </a:p>
                  </a:txBody>
                  <a:tcPr marL="64770" marR="64770" marT="17780" marB="17780" anchor="t">
                    <a:lnL w="12700" cap="flat" cmpd="sng" algn="ctr">
                      <a:solidFill>
                        <a:srgbClr val="404040">
                          <a:alpha val="100000"/>
                        </a:srgbClr>
                      </a:solidFill>
                      <a:prstDash val="solid"/>
                      <a:round/>
                      <a:headEnd type="none" w="med" len="med"/>
                      <a:tailEnd type="none" w="med" len="med"/>
                    </a:lnL>
                    <a:lnR w="12700" cap="flat" cmpd="sng" algn="ctr">
                      <a:solidFill>
                        <a:srgbClr val="404040">
                          <a:alpha val="100000"/>
                        </a:srgbClr>
                      </a:solidFill>
                      <a:prstDash val="solid"/>
                      <a:round/>
                      <a:headEnd type="none" w="med" len="med"/>
                      <a:tailEnd type="none" w="med" len="med"/>
                    </a:lnR>
                    <a:lnT w="6350" cap="flat" cmpd="sng" algn="ctr">
                      <a:solidFill>
                        <a:srgbClr val="808080">
                          <a:alpha val="100000"/>
                        </a:srgbClr>
                      </a:solidFill>
                      <a:prstDash val="solid"/>
                      <a:round/>
                      <a:headEnd type="none" w="med" len="med"/>
                      <a:tailEnd type="none" w="med" len="med"/>
                    </a:lnT>
                    <a:lnB w="12700" cap="flat" cmpd="sng" algn="ctr">
                      <a:solidFill>
                        <a:srgbClr val="404040">
                          <a:alpha val="100000"/>
                        </a:srgbClr>
                      </a:solidFill>
                      <a:prstDash val="solid"/>
                      <a:round/>
                      <a:headEnd type="none" w="med" len="med"/>
                      <a:tailEnd type="none" w="med" len="med"/>
                    </a:lnB>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bl>
          </a:graphicData>
        </a:graphic>
      </p:graphicFrame>
    </p:spTree>
    <p:extLst>
      <p:ext uri="{BB962C8B-B14F-4D97-AF65-F5344CB8AC3E}">
        <p14:creationId xmlns:p14="http://schemas.microsoft.com/office/powerpoint/2010/main" val="2174354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E60AE-5AB9-4B0F-A0D8-2339BA34DD09}"/>
              </a:ext>
            </a:extLst>
          </p:cNvPr>
          <p:cNvSpPr>
            <a:spLocks noGrp="1"/>
          </p:cNvSpPr>
          <p:nvPr>
            <p:ph type="ctrTitle"/>
          </p:nvPr>
        </p:nvSpPr>
        <p:spPr>
          <a:prstGeom prst="rect">
            <a:avLst/>
          </a:prstGeom>
        </p:spPr>
        <p:txBody>
          <a:bodyPr>
            <a:normAutofit fontScale="90000"/>
          </a:bodyPr>
          <a:lstStyle/>
          <a:p>
            <a:r>
              <a:rPr lang="en-US" altLang="ko-KR" b="1" dirty="0">
                <a:latin typeface="맑은 고딕" panose="020B0503020000020004" pitchFamily="50" charset="-127"/>
                <a:ea typeface="맑은 고딕" panose="020B0503020000020004" pitchFamily="50" charset="-127"/>
              </a:rPr>
              <a:t>1.</a:t>
            </a:r>
            <a:r>
              <a:rPr lang="ko-KR" altLang="en-US" b="1" dirty="0">
                <a:latin typeface="맑은 고딕" panose="020B0503020000020004" pitchFamily="50" charset="-127"/>
                <a:ea typeface="맑은 고딕" panose="020B0503020000020004" pitchFamily="50" charset="-127"/>
              </a:rPr>
              <a:t> 프로젝트 분석 내용 방향성 선정</a:t>
            </a:r>
            <a:endParaRPr lang="ko-KR" altLang="en-US" dirty="0"/>
          </a:p>
        </p:txBody>
      </p:sp>
      <p:sp>
        <p:nvSpPr>
          <p:cNvPr id="12" name="부제목 3">
            <a:extLst>
              <a:ext uri="{FF2B5EF4-FFF2-40B4-BE49-F238E27FC236}">
                <a16:creationId xmlns:a16="http://schemas.microsoft.com/office/drawing/2014/main" id="{9BDE5150-D116-4748-8159-831FAA8ABF6E}"/>
              </a:ext>
            </a:extLst>
          </p:cNvPr>
          <p:cNvSpPr>
            <a:spLocks noGrp="1"/>
          </p:cNvSpPr>
          <p:nvPr>
            <p:ph type="subTitle" idx="1"/>
          </p:nvPr>
        </p:nvSpPr>
        <p:spPr>
          <a:prstGeom prst="rect">
            <a:avLst/>
          </a:prstGeom>
        </p:spPr>
        <p:txBody>
          <a:bodyPr/>
          <a:lstStyle/>
          <a:p>
            <a:r>
              <a:rPr lang="en-US" altLang="ko-KR" dirty="0"/>
              <a:t>01-2 </a:t>
            </a:r>
            <a:r>
              <a:rPr lang="ko-KR" altLang="en-US" dirty="0"/>
              <a:t>분석 자료 정리</a:t>
            </a:r>
          </a:p>
        </p:txBody>
      </p:sp>
      <p:sp>
        <p:nvSpPr>
          <p:cNvPr id="13" name="텍스트 개체 틀 11">
            <a:extLst>
              <a:ext uri="{FF2B5EF4-FFF2-40B4-BE49-F238E27FC236}">
                <a16:creationId xmlns:a16="http://schemas.microsoft.com/office/drawing/2014/main" id="{77A760DD-A22E-4893-8886-C3EF30F0E801}"/>
              </a:ext>
            </a:extLst>
          </p:cNvPr>
          <p:cNvSpPr>
            <a:spLocks noGrp="1"/>
          </p:cNvSpPr>
          <p:nvPr>
            <p:ph type="body" sz="half" idx="2"/>
          </p:nvPr>
        </p:nvSpPr>
        <p:spPr>
          <a:prstGeom prst="rect">
            <a:avLst/>
          </a:prstGeom>
        </p:spPr>
        <p:txBody>
          <a:bodyPr/>
          <a:lstStyle/>
          <a:p>
            <a:r>
              <a:rPr lang="ko-KR" altLang="en-US">
                <a:solidFill>
                  <a:prstClr val="black">
                    <a:lumMod val="65000"/>
                    <a:lumOff val="35000"/>
                  </a:prstClr>
                </a:solidFill>
                <a:latin typeface="맑은 고딕" panose="020B0503020000020004" pitchFamily="50" charset="-127"/>
                <a:ea typeface="맑은 고딕" panose="020B0503020000020004" pitchFamily="50" charset="-127"/>
              </a:rPr>
              <a:t>페르소나를 통한 방향성 선정 최종</a:t>
            </a:r>
            <a:endParaRPr lang="ko-KR" altLang="en-US" dirty="0"/>
          </a:p>
        </p:txBody>
      </p:sp>
      <p:sp>
        <p:nvSpPr>
          <p:cNvPr id="20" name="직사각형 19">
            <a:extLst>
              <a:ext uri="{FF2B5EF4-FFF2-40B4-BE49-F238E27FC236}">
                <a16:creationId xmlns:a16="http://schemas.microsoft.com/office/drawing/2014/main" id="{E3EF3568-F942-C94E-926B-6416379CD47C}"/>
              </a:ext>
            </a:extLst>
          </p:cNvPr>
          <p:cNvSpPr/>
          <p:nvPr/>
        </p:nvSpPr>
        <p:spPr>
          <a:xfrm>
            <a:off x="5738495" y="985520"/>
            <a:ext cx="532130" cy="842645"/>
          </a:xfrm>
          <a:prstGeom prst="rect">
            <a:avLst/>
          </a:prstGeom>
        </p:spPr>
        <p:txBody>
          <a:bodyPr wrap="square">
            <a:spAutoFit/>
          </a:bodyPr>
          <a:lstStyle/>
          <a:p>
            <a:pPr>
              <a:defRPr/>
            </a:pPr>
            <a:r>
              <a:rPr lang="en-US" altLang="ko-KR" sz="2438" b="1" dirty="0">
                <a:solidFill>
                  <a:prstClr val="white"/>
                </a:solidFill>
                <a:latin typeface="맑은 고딕" panose="020B0503020000020004" pitchFamily="50" charset="-127"/>
                <a:ea typeface="맑은 고딕" panose="020B0503020000020004" pitchFamily="50" charset="-127"/>
              </a:rPr>
              <a:t>02</a:t>
            </a:r>
            <a:endParaRPr lang="ko-KR" altLang="en-US" sz="2438" b="1" dirty="0">
              <a:solidFill>
                <a:prstClr val="white"/>
              </a:solidFill>
              <a:latin typeface="맑은 고딕" panose="020B0503020000020004" pitchFamily="50" charset="-127"/>
              <a:ea typeface="맑은 고딕" panose="020B0503020000020004" pitchFamily="50" charset="-127"/>
            </a:endParaRPr>
          </a:p>
        </p:txBody>
      </p:sp>
      <p:graphicFrame>
        <p:nvGraphicFramePr>
          <p:cNvPr id="9" name="표 8"/>
          <p:cNvGraphicFramePr>
            <a:graphicFrameLocks noGrp="1"/>
          </p:cNvGraphicFramePr>
          <p:nvPr/>
        </p:nvGraphicFramePr>
        <p:xfrm>
          <a:off x="1023620" y="2356485"/>
          <a:ext cx="7712075" cy="1708150"/>
        </p:xfrm>
        <a:graphic>
          <a:graphicData uri="http://schemas.openxmlformats.org/drawingml/2006/table">
            <a:tbl>
              <a:tblPr>
                <a:tableStyleId>{00000000-0000-0000-0000-000000000000}</a:tableStyleId>
              </a:tblPr>
              <a:tblGrid>
                <a:gridCol w="7712075"/>
              </a:tblGrid>
              <a:tr h="1708150">
                <a:tc>
                  <a:txBody>
                    <a:bodyPr/>
                    <a:lstStyle/>
                    <a:p>
                      <a:pPr marL="0" indent="0" algn="l" fontAlgn="base" latinLnBrk="0" lvl="1">
                        <a:lnSpc>
                          <a:spcPct val="130000"/>
                        </a:lnSpc>
                        <a:spcBef>
                          <a:spcPct val="0"/>
                        </a:spcBef>
                        <a:spcAft>
                          <a:spcPct val="0"/>
                        </a:spcAft>
                        <a:buFontTx/>
                        <a:buNone/>
                      </a:pPr>
                      <a:r>
                        <a:rPr lang="ko-KR" altLang="en-US" sz="1200" kern="0" i="0" b="1">
                          <a:solidFill>
                            <a:srgbClr val="2AB9C7"/>
                          </a:solidFill>
                          <a:latin typeface="맑은 고딕" charset="0"/>
                          <a:ea typeface="맑은 고딕" charset="0"/>
                        </a:rPr>
                        <a:t>결론</a:t>
                      </a:r>
                      <a:r>
                        <a:rPr lang="ko-KR" altLang="en-US" sz="1200" kern="0" i="0" b="1">
                          <a:solidFill>
                            <a:srgbClr val="2AB9C7"/>
                          </a:solidFill>
                          <a:latin typeface="맑은 고딕" charset="0"/>
                          <a:ea typeface="맑은 고딕" charset="0"/>
                        </a:rPr>
                        <a:t> </a:t>
                      </a:r>
                      <a:r>
                        <a:rPr lang="en-US" altLang="ko-KR" sz="1200" kern="0" i="0" b="1">
                          <a:solidFill>
                            <a:srgbClr val="2AB9C7"/>
                          </a:solidFill>
                          <a:latin typeface="맑은 고딕" charset="0"/>
                          <a:ea typeface="맑은 고딕" charset="0"/>
                        </a:rPr>
                        <a:t>:</a:t>
                      </a:r>
                      <a:endParaRPr lang="ko-KR" altLang="en-US" sz="1200" kern="0" i="0" b="1">
                        <a:solidFill>
                          <a:srgbClr val="2AB9C7"/>
                        </a:solidFill>
                        <a:latin typeface="맑은 고딕" charset="0"/>
                        <a:ea typeface="맑은 고딕" charset="0"/>
                      </a:endParaRPr>
                    </a:p>
                    <a:p>
                      <a:pPr marL="0" indent="0" algn="l" fontAlgn="base" latinLnBrk="0" lvl="1">
                        <a:lnSpc>
                          <a:spcPct val="130000"/>
                        </a:lnSpc>
                        <a:spcBef>
                          <a:spcPct val="0"/>
                        </a:spcBef>
                        <a:spcAft>
                          <a:spcPct val="0"/>
                        </a:spcAft>
                        <a:buFontTx/>
                        <a:buNone/>
                      </a:pPr>
                      <a:r>
                        <a:rPr lang="ko-KR" altLang="en-US" sz="1200" kern="0" i="0" b="0">
                          <a:solidFill>
                            <a:srgbClr val="191919"/>
                          </a:solidFill>
                          <a:latin typeface="맑은 고딕" charset="0"/>
                          <a:ea typeface="맑은 고딕" charset="0"/>
                        </a:rPr>
                        <a:t>A는 전체적인 페이지는 좋으나 편리성, 세부적인 요인에서 불편함을 느꼈다.</a:t>
                      </a:r>
                      <a:endParaRPr lang="ko-KR" altLang="en-US" sz="1200" kern="0" i="0" b="0">
                        <a:solidFill>
                          <a:srgbClr val="191919"/>
                        </a:solidFill>
                        <a:latin typeface="맑은 고딕" charset="0"/>
                        <a:ea typeface="맑은 고딕" charset="0"/>
                      </a:endParaRPr>
                    </a:p>
                    <a:p>
                      <a:pPr marL="0" indent="0" algn="l" fontAlgn="base" latinLnBrk="0" lvl="1">
                        <a:lnSpc>
                          <a:spcPct val="130000"/>
                        </a:lnSpc>
                        <a:spcBef>
                          <a:spcPct val="0"/>
                        </a:spcBef>
                        <a:spcAft>
                          <a:spcPct val="0"/>
                        </a:spcAft>
                        <a:buFontTx/>
                        <a:buNone/>
                      </a:pPr>
                      <a:r>
                        <a:rPr lang="ko-KR" altLang="en-US" sz="1200" kern="0" i="0" b="0">
                          <a:solidFill>
                            <a:srgbClr val="191919"/>
                          </a:solidFill>
                          <a:latin typeface="맑은 고딕" charset="0"/>
                          <a:ea typeface="맑은 고딕" charset="0"/>
                        </a:rPr>
                        <a:t>B는 필요한 정보(신제품)를 찾아내기에 불편함을 느꼈다.</a:t>
                      </a:r>
                      <a:endParaRPr lang="ko-KR" altLang="en-US" sz="1200" kern="0" i="0" b="0">
                        <a:solidFill>
                          <a:srgbClr val="191919"/>
                        </a:solidFill>
                        <a:latin typeface="맑은 고딕" charset="0"/>
                        <a:ea typeface="맑은 고딕" charset="0"/>
                      </a:endParaRPr>
                    </a:p>
                    <a:p>
                      <a:pPr marL="0" indent="0" algn="l" fontAlgn="base" latinLnBrk="0" lvl="1">
                        <a:lnSpc>
                          <a:spcPct val="130000"/>
                        </a:lnSpc>
                        <a:spcBef>
                          <a:spcPct val="0"/>
                        </a:spcBef>
                        <a:spcAft>
                          <a:spcPct val="0"/>
                        </a:spcAft>
                        <a:buFontTx/>
                        <a:buNone/>
                      </a:pPr>
                      <a:endParaRPr lang="ko-KR" altLang="en-US" sz="1200" kern="0" i="0" b="0">
                        <a:solidFill>
                          <a:srgbClr val="191919"/>
                        </a:solidFill>
                        <a:latin typeface="맑은 고딕" charset="0"/>
                        <a:ea typeface="맑은 고딕" charset="0"/>
                      </a:endParaRPr>
                    </a:p>
                    <a:p>
                      <a:pPr marL="0" indent="0" algn="l" fontAlgn="base" latinLnBrk="0" lvl="1">
                        <a:lnSpc>
                          <a:spcPct val="130000"/>
                        </a:lnSpc>
                        <a:spcBef>
                          <a:spcPct val="0"/>
                        </a:spcBef>
                        <a:spcAft>
                          <a:spcPct val="0"/>
                        </a:spcAft>
                        <a:buFontTx/>
                        <a:buNone/>
                      </a:pPr>
                      <a:r>
                        <a:rPr lang="ko-KR" altLang="en-US" sz="1200" kern="0" i="0" b="0">
                          <a:solidFill>
                            <a:srgbClr val="191919"/>
                          </a:solidFill>
                          <a:latin typeface="맑은 고딕" charset="0"/>
                          <a:ea typeface="맑은 고딕" charset="0"/>
                        </a:rPr>
                        <a:t>따라서 전체적인 페이지의 구성은 그대로 두고, 세부적인 요소들을 변경하여 이용자들이 편리하게 홈페이지를 둘러볼 수 있도록 방향을 설정하고자한다.</a:t>
                      </a:r>
                      <a:endParaRPr lang="ko-KR" altLang="en-US" sz="1200" kern="0" i="0" b="0">
                        <a:solidFill>
                          <a:srgbClr val="191919"/>
                        </a:solidFill>
                        <a:latin typeface="맑은 고딕" charset="0"/>
                        <a:ea typeface="맑은 고딕" charset="0"/>
                      </a:endParaRPr>
                    </a:p>
                    <a:p>
                      <a:pPr marL="0" indent="0" algn="l" fontAlgn="base" latinLnBrk="0" lvl="1">
                        <a:lnSpc>
                          <a:spcPct val="130000"/>
                        </a:lnSpc>
                        <a:spcBef>
                          <a:spcPct val="0"/>
                        </a:spcBef>
                        <a:spcAft>
                          <a:spcPct val="0"/>
                        </a:spcAft>
                        <a:buFontTx/>
                        <a:buNone/>
                      </a:pPr>
                      <a:endParaRPr lang="ko-KR" altLang="en-US" sz="1200" kern="0" i="0" b="0">
                        <a:solidFill>
                          <a:srgbClr val="191919"/>
                        </a:solidFill>
                        <a:latin typeface="맑은 고딕" charset="0"/>
                        <a:ea typeface="맑은 고딕" charset="0"/>
                      </a:endParaRPr>
                    </a:p>
                  </a:txBody>
                  <a:tcPr marL="52070" marR="52070" marT="13970" marB="13970" anchor="t">
                    <a:lnL w="19050" cap="flat" cmpd="sng" algn="ctr">
                      <a:solidFill>
                        <a:srgbClr val="FFFFFF">
                          <a:alpha val="100000"/>
                        </a:srgbClr>
                      </a:solidFill>
                      <a:prstDash val="solid"/>
                      <a:round/>
                      <a:headEnd type="none" w="med" len="med"/>
                      <a:tailEnd type="none" w="med" len="med"/>
                    </a:lnL>
                    <a:lnR w="19050" cap="flat" cmpd="sng" algn="ctr">
                      <a:solidFill>
                        <a:srgbClr val="FFFFFF">
                          <a:alpha val="100000"/>
                        </a:srgbClr>
                      </a:solidFill>
                      <a:prstDash val="solid"/>
                      <a:round/>
                      <a:headEnd type="none" w="med" len="med"/>
                      <a:tailEnd type="none" w="med" len="med"/>
                    </a:lnR>
                    <a:lnT w="19050" cap="flat" cmpd="sng" algn="ctr">
                      <a:solidFill>
                        <a:srgbClr val="4472C4">
                          <a:alpha val="100000"/>
                        </a:srgbClr>
                      </a:solidFill>
                      <a:prstDash val="solid"/>
                      <a:round/>
                      <a:headEnd type="none" w="med" len="med"/>
                      <a:tailEnd type="none" w="med" len="med"/>
                    </a:lnT>
                    <a:lnB w="19050" cap="flat" cmpd="sng" algn="ctr">
                      <a:solidFill>
                        <a:srgbClr val="4472C4">
                          <a:alpha val="10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8616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Pages>
  <Paragraphs>46</Paragraphs>
  <Words>109</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김 현수</dc:creator>
  <cp:lastModifiedBy>이 채윤</cp:lastModifiedBy>
  <dc:title>PowerPoint 프레젠테이션</dc:title>
  <cp:version>9.103.96.45032</cp:version>
  <dcterms:modified xsi:type="dcterms:W3CDTF">2021-09-12T13:39:09Z</dcterms:modified>
</cp:coreProperties>
</file>