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7" r:id="rId8"/>
    <p:sldMasterId id="2147483698" r:id="rId10"/>
  </p:sldMasterIdLst>
  <p:notesMasterIdLst>
    <p:notesMasterId r:id="rId12"/>
  </p:notesMasterIdLst>
  <p:sldIdLst>
    <p:sldId id="256" r:id="rId14"/>
    <p:sldId id="260" r:id="rId15"/>
    <p:sldId id="268" r:id="rId16"/>
    <p:sldId id="269" r:id="rId17"/>
  </p:sldIdLst>
  <p:sldSz cx="9906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AB9C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7032" autoAdjust="0"/>
    <p:restoredTop sz="94646" autoAdjust="0"/>
  </p:normalViewPr>
  <p:slideViewPr>
    <p:cSldViewPr snapToGrid="0" snapToObjects="1">
      <p:cViewPr varScale="1">
        <p:scale>
          <a:sx n="87" d="100"/>
          <a:sy n="87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slideMaster" Target="slideMasters/slideMaster2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6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615" y="342900"/>
            <a:ext cx="1104900" cy="2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615" y="342900"/>
            <a:ext cx="1105535" cy="27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latin typeface="맑은 고딕" charset="0"/>
              </a:rPr>
              <a:t>이</a:t>
            </a:r>
            <a:r>
              <a:rPr lang="ko-KR" altLang="en-US" sz="1200">
                <a:latin typeface="맑은 고딕" charset="0"/>
              </a:rPr>
              <a:t>채윤</a:t>
            </a:r>
            <a:endParaRPr lang="ko-KR" altLang="en-US" sz="1200">
              <a:latin typeface="맑은 고딕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470" y="397510"/>
            <a:ext cx="1080770" cy="1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035" y="615950"/>
            <a:ext cx="7682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814767241.png"></Relationship><Relationship Id="rId2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81781738467.png"></Relationship><Relationship Id="rId2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71440746334.png"></Relationship><Relationship Id="rId2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2995930" y="3648075"/>
          <a:ext cx="3950970" cy="929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능력단위명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 b="1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 요구분석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채윤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제출일자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2021-09-13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1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13" name="그림 2" descr="C:/Users/이채윤/AppData/Roaming/PolarisOffice/ETemp/15776_14252944/fImage8147672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3500" y="1698625"/>
            <a:ext cx="6703695" cy="455739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  <p:pic>
        <p:nvPicPr>
          <p:cNvPr id="22" name="그림 3" descr="C:/Users/이채윤/AppData/Roaming/PolarisOffice/ETemp/15776_14252944/fImage8178173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6670" y="1798955"/>
            <a:ext cx="7188200" cy="45027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22" name="그림 4" descr="C:/Users/이채윤/AppData/Roaming/PolarisOffice/ETemp/15776_14252944/fImage7144074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7450" y="1808480"/>
            <a:ext cx="7224395" cy="45116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17</Paragraphs>
  <Words>55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9.103.96.45032</cp:version>
  <dcterms:modified xsi:type="dcterms:W3CDTF">2021-09-12T13:36:21Z</dcterms:modified>
</cp:coreProperties>
</file>