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3" r:id="rId8"/>
    <p:sldMasterId id="2147483704" r:id="rId10"/>
  </p:sldMasterIdLst>
  <p:notesMasterIdLst>
    <p:notesMasterId r:id="rId12"/>
  </p:notesMasterIdLst>
  <p:sldIdLst>
    <p:sldId id="256" r:id="rId14"/>
    <p:sldId id="280" r:id="rId15"/>
    <p:sldId id="283" r:id="rId16"/>
    <p:sldId id="281" r:id="rId17"/>
    <p:sldId id="282" r:id="rId18"/>
  </p:sldIdLst>
  <p:sldSz cx="9906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E7E121-D711-4ED4-9BA8-CCC2281DE5EB}">
          <p14:sldIdLst>
            <p14:sldId id="256"/>
          </p14:sldIdLst>
        </p14:section>
        <p14:section name="제목 없는 구역" id="{A5D2C76A-293A-424E-8C18-FE5FA2EC520A}">
          <p14:sldIdLst>
            <p14:sldId id="280"/>
            <p14:sldId id="283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AB9C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7032" autoAdjust="0"/>
    <p:restoredTop sz="94646" autoAdjust="0"/>
  </p:normalViewPr>
  <p:slideViewPr>
    <p:cSldViewPr snapToGrid="0" snapToObjects="1">
      <p:cViewPr varScale="1">
        <p:scale>
          <a:sx n="87" d="100"/>
          <a:sy n="87" d="100"/>
        </p:scale>
        <p:origin x="73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8" Type="http://schemas.openxmlformats.org/officeDocument/2006/relationships/slideMaster" Target="slideMasters/slideMaster1.xml"></Relationship><Relationship Id="rId9" Type="http://schemas.openxmlformats.org/officeDocument/2006/relationships/theme" Target="theme/theme1.xml"></Relationship><Relationship Id="rId10" Type="http://schemas.openxmlformats.org/officeDocument/2006/relationships/slideMaster" Target="slideMasters/slideMaster2.xml"></Relationship><Relationship Id="rId12" Type="http://schemas.openxmlformats.org/officeDocument/2006/relationships/notesMaster" Target="notesMasters/notesMaster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viewProps" Target="viewProps.xml"></Relationship><Relationship Id="rId2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theme" Target="../theme/theme1.xml"></Relationship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015" y="342900"/>
            <a:ext cx="9672320" cy="6127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60" y="6536055"/>
            <a:ext cx="153924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250" y="66675"/>
            <a:ext cx="156972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015" y="342900"/>
            <a:ext cx="609600" cy="2768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615" y="342900"/>
            <a:ext cx="1104900" cy="276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615" y="342900"/>
            <a:ext cx="1105535" cy="276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latin typeface="맑은 고딕" charset="0"/>
              </a:rPr>
              <a:t>이</a:t>
            </a:r>
            <a:r>
              <a:rPr lang="ko-KR" altLang="en-US" sz="1200">
                <a:latin typeface="맑은 고딕" charset="0"/>
              </a:rPr>
              <a:t>채윤</a:t>
            </a:r>
            <a:endParaRPr lang="ko-KR" altLang="en-US" sz="1200">
              <a:latin typeface="맑은 고딕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470" y="397510"/>
            <a:ext cx="1080770" cy="17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035" y="615950"/>
            <a:ext cx="76828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fImage1307428841.jpeg"></Relationship><Relationship Id="rId4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124043898467.jpeg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380676906334.png"></Relationship><Relationship Id="rId4" Type="http://schemas.openxmlformats.org/officeDocument/2006/relationships/image" Target="../media/fImage350008916500.jpeg"></Relationship><Relationship Id="rId5" Type="http://schemas.openxmlformats.org/officeDocument/2006/relationships/slideLayout" Target="../slideLayouts/slideLayout2.xml"></Relationship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705" y="1931670"/>
            <a:ext cx="6280785" cy="6426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/>
          <p:cNvGraphicFramePr>
            <a:graphicFrameLocks noGrp="1"/>
          </p:cNvGraphicFramePr>
          <p:nvPr/>
        </p:nvGraphicFramePr>
        <p:xfrm>
          <a:off x="2995930" y="3648075"/>
          <a:ext cx="3950970" cy="9296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385"/>
                <a:gridCol w="3029585"/>
              </a:tblGrid>
              <a:tr h="3263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b="1">
                          <a:solidFill>
                            <a:schemeClr val="tx1"/>
                          </a:solidFill>
                        </a:rPr>
                        <a:t>능력단위명</a:t>
                      </a:r>
                      <a:endParaRPr lang="ko-KR" altLang="en-US" sz="1200" kern="1200" b="1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 b="1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kern="1200" b="1">
                          <a:solidFill>
                            <a:schemeClr val="tx1"/>
                          </a:solidFill>
                        </a:rPr>
                        <a:t> 콘셉트 기획</a:t>
                      </a:r>
                      <a:endParaRPr lang="ko-KR" altLang="en-US" sz="1200" kern="1200" b="1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채윤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/>
                </a:tc>
              </a:tr>
              <a:tr h="301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제출일자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2021-09-13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74295" marR="74295" marT="36830" marB="36830" anchor="ctr"/>
                </a:tc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10" y="6536055"/>
            <a:ext cx="153924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사이트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2" descr="C:/Users/이채윤/AppData/Roaming/PolarisOffice/ETemp/6324_9401584/fImage1307428841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28695" y="1696720"/>
            <a:ext cx="2446020" cy="46393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3" descr="C:/Users/이채윤/AppData/Roaming/PolarisOffice/ETemp/6324_9401584/fImage124043898467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93795" y="1767840"/>
            <a:ext cx="2707640" cy="458787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342392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270" y="699135"/>
            <a:ext cx="8006715" cy="31242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메인 페이지내 영역별 구성</a:t>
            </a:r>
            <a:r>
              <a:rPr lang="en-US" altLang="ko-KR" dirty="0">
                <a:latin typeface="+mj-ea"/>
              </a:rPr>
              <a:t>) - </a:t>
            </a:r>
            <a:r>
              <a:rPr lang="ko-KR" altLang="en-US" dirty="0">
                <a:latin typeface="+mj-ea"/>
              </a:rPr>
              <a:t>수정내용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535" y="1073150"/>
            <a:ext cx="7918450" cy="312420"/>
          </a:xfrm>
        </p:spPr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-</a:t>
            </a:r>
            <a:r>
              <a:rPr lang="en-US" altLang="ko-KR" dirty="0"/>
              <a:t>1</a:t>
            </a:r>
            <a:r>
              <a:rPr lang="ko-KR" altLang="en-US" dirty="0"/>
              <a:t> 메인 페이지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4910" y="1384935"/>
            <a:ext cx="7711440" cy="507365"/>
          </a:xfrm>
        </p:spPr>
        <p:txBody>
          <a:bodyPr anchor="t"/>
          <a:lstStyle/>
          <a:p>
            <a:r>
              <a:rPr lang="ko-KR" altLang="en-US" dirty="0"/>
              <a:t>페이지 구성에 따른 레이아웃 구성을 위한 구조 정리</a:t>
            </a:r>
            <a:endParaRPr lang="en-US" altLang="ko-KR" dirty="0"/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메인 페이지</a:t>
            </a:r>
          </a:p>
        </p:txBody>
      </p:sp>
      <p:pic>
        <p:nvPicPr>
          <p:cNvPr id="9" name="그림 4" descr="C:/Users/이채윤/AppData/Roaming/PolarisOffice/ETemp/6324_9401584/fImage38067690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42560" y="1229995"/>
            <a:ext cx="1354455" cy="5127625"/>
          </a:xfrm>
          <a:prstGeom prst="rect"/>
          <a:noFill/>
        </p:spPr>
      </p:pic>
      <p:pic>
        <p:nvPicPr>
          <p:cNvPr id="10" name="그림 5" descr="C:/Users/이채윤/AppData/Roaming/PolarisOffice/ETemp/6324_9401584/fImage350008916500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5945" y="1131570"/>
            <a:ext cx="2305050" cy="522795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서브 페이지 구성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-</a:t>
            </a:r>
            <a:r>
              <a:rPr lang="en-US" altLang="ko-KR" dirty="0"/>
              <a:t>2</a:t>
            </a:r>
            <a:r>
              <a:rPr lang="ko-KR" altLang="en-US" dirty="0"/>
              <a:t> 서브페이지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20246"/>
          </a:xfrm>
        </p:spPr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서브페이지명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BCE3094-00FB-4197-863E-92B22DE6C3CC}"/>
              </a:ext>
            </a:extLst>
          </p:cNvPr>
          <p:cNvGrpSpPr/>
          <p:nvPr/>
        </p:nvGrpSpPr>
        <p:grpSpPr>
          <a:xfrm>
            <a:off x="635000" y="1994351"/>
            <a:ext cx="7712243" cy="4291015"/>
            <a:chOff x="635000" y="1994351"/>
            <a:chExt cx="7712243" cy="429101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DD14E58-1E03-4EB4-9CFA-C4F743651E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3229" y="1994351"/>
              <a:ext cx="2924206" cy="4025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텍스트 개체 틀 7">
              <a:extLst>
                <a:ext uri="{FF2B5EF4-FFF2-40B4-BE49-F238E27FC236}">
                  <a16:creationId xmlns:a16="http://schemas.microsoft.com/office/drawing/2014/main" id="{00E8C4F8-1B36-4C30-8F4A-0BCB14945882}"/>
                </a:ext>
              </a:extLst>
            </p:cNvPr>
            <p:cNvSpPr txBox="1">
              <a:spLocks/>
            </p:cNvSpPr>
            <p:nvPr/>
          </p:nvSpPr>
          <p:spPr>
            <a:xfrm>
              <a:off x="635000" y="6031820"/>
              <a:ext cx="7712243" cy="253546"/>
            </a:xfrm>
            <a:prstGeom prst="rect">
              <a:avLst/>
            </a:prstGeom>
          </p:spPr>
          <p:txBody>
            <a:bodyPr/>
            <a:lstStyle>
              <a:lvl1pPr marL="285750" indent="-28575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2AB9C7"/>
                </a:buClr>
                <a:buSzPct val="80000"/>
                <a:buFont typeface="Wingdings" panose="05000000000000000000" pitchFamily="2" charset="2"/>
                <a:buChar char="l"/>
                <a:defRPr sz="1600" kern="120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/>
                <a:t>샘플이미지</a:t>
              </a:r>
              <a:r>
                <a:rPr lang="ko-KR" altLang="en-US" sz="1000" dirty="0"/>
                <a:t> 삭제 후 첨부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이미지가 아닌 텍스트형식으로</a:t>
              </a:r>
              <a:r>
                <a:rPr lang="en-US" altLang="ko-KR" sz="1000" dirty="0"/>
                <a:t>..)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26</Paragraphs>
  <Words>180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현수</dc:creator>
  <cp:lastModifiedBy>이 채윤</cp:lastModifiedBy>
  <dc:title>PowerPoint 프레젠테이션</dc:title>
  <cp:version>9.103.96.45032</cp:version>
  <dcterms:modified xsi:type="dcterms:W3CDTF">2021-09-12T13:44:17Z</dcterms:modified>
</cp:coreProperties>
</file>