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9" r:id="rId4"/>
    <p:sldId id="258" r:id="rId5"/>
    <p:sldId id="260" r:id="rId6"/>
    <p:sldId id="261" r:id="rId7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2634" y="-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643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970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4027736354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REACTJS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2021-12-27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/>
              <a:t>기능구현 페이지 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211933"/>
            <a:ext cx="594023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기능구현 페이지 명 </a:t>
            </a:r>
            <a:r>
              <a:rPr lang="en-US" altLang="ko-KR" dirty="0"/>
              <a:t>: </a:t>
            </a:r>
            <a:r>
              <a:rPr lang="ko-KR" altLang="en-US" b="0" dirty="0"/>
              <a:t>메인 페이지 광고 슬라이드 구현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37E69A5-C695-4EDE-98EA-B1FEA8B76A45}"/>
              </a:ext>
            </a:extLst>
          </p:cNvPr>
          <p:cNvSpPr txBox="1">
            <a:spLocks/>
          </p:cNvSpPr>
          <p:nvPr/>
        </p:nvSpPr>
        <p:spPr>
          <a:xfrm>
            <a:off x="363510" y="1590447"/>
            <a:ext cx="6130980" cy="4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100" b="0" dirty="0"/>
              <a:t>광고 슬라이드 내용에서 다음 또는 이전버튼 클릭 시 </a:t>
            </a:r>
            <a:br>
              <a:rPr lang="en-US" altLang="ko-KR" sz="1100" b="0" dirty="0"/>
            </a:br>
            <a:r>
              <a:rPr lang="ko-KR" altLang="en-US" sz="1100" b="0" dirty="0"/>
              <a:t>해당 위치에 맞는 광고가 이동하여 나타나게 처리한 기능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BE7FBD-429E-452A-8F42-08F762F3D0F4}"/>
              </a:ext>
            </a:extLst>
          </p:cNvPr>
          <p:cNvCxnSpPr/>
          <p:nvPr/>
        </p:nvCxnSpPr>
        <p:spPr>
          <a:xfrm>
            <a:off x="234227" y="2217420"/>
            <a:ext cx="6389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A8F43F87-5FF4-469D-A4E2-F9C170DCF790}"/>
              </a:ext>
            </a:extLst>
          </p:cNvPr>
          <p:cNvSpPr txBox="1">
            <a:spLocks/>
          </p:cNvSpPr>
          <p:nvPr/>
        </p:nvSpPr>
        <p:spPr>
          <a:xfrm>
            <a:off x="363510" y="2322217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기능구현 이미지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2C7E6C-D794-41CF-B5D2-A7BA2ADC6F5D}"/>
              </a:ext>
            </a:extLst>
          </p:cNvPr>
          <p:cNvCxnSpPr/>
          <p:nvPr/>
        </p:nvCxnSpPr>
        <p:spPr>
          <a:xfrm>
            <a:off x="234227" y="6105354"/>
            <a:ext cx="6389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3076975-0CDB-402A-83B2-6553680E8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2" b="9154"/>
          <a:stretch/>
        </p:blipFill>
        <p:spPr>
          <a:xfrm>
            <a:off x="431787" y="2796023"/>
            <a:ext cx="5871960" cy="3118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FF6488-7F74-481F-BA7D-14E01EB9D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6223507"/>
            <a:ext cx="5814358" cy="31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6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기능구현 페이지 관련 코드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207909"/>
            <a:ext cx="1853217" cy="2350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723F03-5ED4-4E35-AF7E-7544EB25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0" y="1581128"/>
            <a:ext cx="2859750" cy="4074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BC0808-928F-4F64-A82F-ADD472EA6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61" y="2190563"/>
            <a:ext cx="5222699" cy="56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기능구현 페이지 관련 코드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218592"/>
            <a:ext cx="1853217" cy="213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CSS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A5AD54-1AE1-4FBE-AA1D-47DAB7B2EA53}"/>
              </a:ext>
            </a:extLst>
          </p:cNvPr>
          <p:cNvGrpSpPr/>
          <p:nvPr/>
        </p:nvGrpSpPr>
        <p:grpSpPr>
          <a:xfrm>
            <a:off x="211111" y="1480739"/>
            <a:ext cx="6392889" cy="8038141"/>
            <a:chOff x="211111" y="1480739"/>
            <a:chExt cx="6392889" cy="80381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857950C-894F-4B87-BBB2-2FCCFD46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11" y="1480739"/>
              <a:ext cx="5336638" cy="282216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DEC68B7-6C8E-4660-8141-F0053BD21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505"/>
            <a:stretch/>
          </p:blipFill>
          <p:spPr>
            <a:xfrm>
              <a:off x="261910" y="4317073"/>
              <a:ext cx="6342090" cy="3564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5CD0523-930B-4292-B873-9BB6B753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10" y="7911430"/>
              <a:ext cx="5084790" cy="1607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74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기능구현 페이지 관련 코드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JS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231B1C-7B1B-4FED-9CB8-5F8CA690778F}"/>
              </a:ext>
            </a:extLst>
          </p:cNvPr>
          <p:cNvGrpSpPr/>
          <p:nvPr/>
        </p:nvGrpSpPr>
        <p:grpSpPr>
          <a:xfrm>
            <a:off x="239685" y="1473838"/>
            <a:ext cx="3831562" cy="5708012"/>
            <a:chOff x="239685" y="1578613"/>
            <a:chExt cx="3436528" cy="511951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16AC8FE-5F71-4F0F-A36C-3129F9C75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785" y="1578613"/>
              <a:ext cx="3398428" cy="240986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075B3EE-9CA3-4102-8A9F-60E60CE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685" y="3988479"/>
              <a:ext cx="3398428" cy="2709651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C1EC9F0-0880-469E-A573-1182D3DA3D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384"/>
          <a:stretch/>
        </p:blipFill>
        <p:spPr>
          <a:xfrm>
            <a:off x="3749663" y="5802780"/>
            <a:ext cx="2841637" cy="36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63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67</Words>
  <Application>Microsoft Office PowerPoint</Application>
  <PresentationFormat>A4 용지(210x297mm)</PresentationFormat>
  <Paragraphs>18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기능구현 페이지 </vt:lpstr>
      <vt:lpstr>02. 기능구현 페이지 관련 코드</vt:lpstr>
      <vt:lpstr>02. 기능구현 페이지 관련 코드</vt:lpstr>
      <vt:lpstr>02. 기능구현 페이지 관련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18</cp:revision>
  <dcterms:created xsi:type="dcterms:W3CDTF">2021-08-19T04:35:51Z</dcterms:created>
  <dcterms:modified xsi:type="dcterms:W3CDTF">2021-12-27T01:10:27Z</dcterms:modified>
</cp:coreProperties>
</file>