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이채윤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 콘셉트기획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이채윤</a:t>
                      </a: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34608"/>
              </p:ext>
            </p:extLst>
          </p:nvPr>
        </p:nvGraphicFramePr>
        <p:xfrm>
          <a:off x="1104900" y="2110105"/>
          <a:ext cx="7695565" cy="36455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1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4815">
                <a:tc gridSpan="2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1" i="0" kern="0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 A</a:t>
                      </a:r>
                      <a:endParaRPr lang="ko-KR" altLang="en-US" sz="1200" b="1" i="0" kern="0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100" b="1" i="0" kern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 요약 : 홈페이지가 좀 더 보기 편하면 좋겠다.</a:t>
                      </a:r>
                      <a:endParaRPr lang="ko-KR" altLang="en-US" sz="1100" b="1" i="0" kern="0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김다희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24세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여자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대한민국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정리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경기도 수원시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없음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무언가 선택을 할 때 하나하나 꼼꼼히 따져보는 스타일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3240">
                <a:tc gridSpan="1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100" b="0" i="0" kern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및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스토리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:</a:t>
                      </a: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취업준비생인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김다희는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좋은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기업에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취업을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하고싶다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기업은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관리도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소홀히하지않는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꼼꼼함이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있어야한다고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생각해왔다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그래서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이번에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올라온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오뚜기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채용공고를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보고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홈페이지에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접속해봤다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전체적으로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깔끔한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구성이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보기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편했다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다만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레시피를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넘겨볼때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스크롤이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불편했으며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SNS는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무엇을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말하고자하는지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이해하지못하는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작은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부분들에서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불편함을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1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느꼈다</a:t>
                      </a:r>
                      <a:r>
                        <a:rPr sz="1100" b="0" i="0" kern="0" spc="-1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49868"/>
              </p:ext>
            </p:extLst>
          </p:nvPr>
        </p:nvGraphicFramePr>
        <p:xfrm>
          <a:off x="1040765" y="2126615"/>
          <a:ext cx="7696200" cy="34321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095">
                <a:tc gridSpan="2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200" b="1" i="0" kern="0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인물 B</a:t>
                      </a:r>
                      <a:endParaRPr lang="ko-KR" altLang="en-US" sz="1200" b="1" i="0" kern="0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sz="1100" b="1" i="0" kern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요구사항 요약 : 어떤 신제품이 나왔는지 쉽게 볼 수 있으면 좋겠다.</a:t>
                      </a:r>
                      <a:endParaRPr lang="ko-KR" altLang="en-US" sz="1100" b="1" i="0" kern="0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이태일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나이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남자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국적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대한민국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회사원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취미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 도장깨기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거주지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서울특별시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수입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 2,600만 원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80">
                <a:tc gridSpan="3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 spc="-2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라이프스타일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1100" b="0" i="0" ker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퇴근 후 신상 쇼핑이 일주일의 낙이다.</a:t>
                      </a:r>
                      <a:endParaRPr lang="ko-KR" altLang="en-US" sz="1100" b="0" i="0" ker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520">
                <a:tc gridSpan="1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100" b="0" i="0" kern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및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스토리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:</a:t>
                      </a: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평범한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회사원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이태일은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퇴근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후에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맛있는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것을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먹으며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스트레스를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풀고는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한다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인터넷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기사를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보다보니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오뚜기에서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신제품이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나온다는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소식을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접했다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제품정보를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알고싶어서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홈페이지에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들어갔다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큰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광고가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눈에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띄었고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옆으로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넘겨보아도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유명한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제품들만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보였다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신제품은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어디에서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확인해야하지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스크롤을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내리자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자그맣게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신제품정보라는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파트를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찾을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 </a:t>
                      </a:r>
                      <a:r>
                        <a:rPr sz="1100" b="0" i="0" kern="0" spc="-3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있었다</a:t>
                      </a:r>
                      <a:r>
                        <a:rPr sz="1100" b="0" i="0" kern="0" spc="-3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 b="0" i="0" kern="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770" marR="64770" marT="17780" marB="17780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313086"/>
              </p:ext>
            </p:extLst>
          </p:nvPr>
        </p:nvGraphicFramePr>
        <p:xfrm>
          <a:off x="1023620" y="2356485"/>
          <a:ext cx="7712075" cy="20865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7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8150">
                <a:tc>
                  <a:txBody>
                    <a:bodyPr/>
                    <a:lstStyle/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1" i="0" kern="0" dirty="0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결론 </a:t>
                      </a:r>
                      <a:r>
                        <a:rPr lang="en-US" altLang="ko-KR" sz="1200" b="1" i="0" kern="0" dirty="0">
                          <a:solidFill>
                            <a:srgbClr val="2AB9C7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</a:p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1" i="0" kern="0" dirty="0">
                        <a:solidFill>
                          <a:srgbClr val="2AB9C7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dirty="0" err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A는</a:t>
                      </a:r>
                      <a:r>
                        <a:rPr lang="ko-KR" altLang="en-US" sz="1200" b="0" i="0" kern="0" dirty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전체적인 페이지는 좋으나 편리성, 세부적인 요인에서 불편함을 느꼈다.</a:t>
                      </a: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dirty="0" err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B는</a:t>
                      </a:r>
                      <a:r>
                        <a:rPr lang="ko-KR" altLang="en-US" sz="1200" b="0" i="0" kern="0" dirty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필요한 정보(신제품)</a:t>
                      </a:r>
                      <a:r>
                        <a:rPr lang="ko-KR" altLang="en-US" sz="1200" b="0" i="0" kern="0" dirty="0" err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ko-KR" altLang="en-US" sz="1200" b="0" i="0" kern="0" dirty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 찾아내기에 불편함을 느꼈다.</a:t>
                      </a: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kern="0" dirty="0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l" fontAlgn="base" latinLnBrk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i="0" kern="0" dirty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따라서 전체적인 페이지의 구성은 그대로 두고, 세부적인 요소들을 변경하여 이용자들이 편리하게 홈페이지를 둘러볼 수 있도록 방향을 </a:t>
                      </a:r>
                      <a:r>
                        <a:rPr lang="ko-KR" altLang="en-US" sz="1200" b="0" i="0" kern="0" dirty="0" err="1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설정하고자한다</a:t>
                      </a:r>
                      <a:r>
                        <a:rPr lang="ko-KR" altLang="en-US" sz="1200" b="0" i="0" kern="0" dirty="0">
                          <a:solidFill>
                            <a:srgbClr val="191919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algn="l" fontAlgn="base" latinLnBrk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kern="0" dirty="0">
                        <a:solidFill>
                          <a:srgbClr val="191919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52070" marR="52070" marT="13970" marB="13970">
                    <a:lnL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4</Pages>
  <Words>303</Words>
  <Characters>0</Characters>
  <Application>Microsoft Office PowerPoint</Application>
  <DocSecurity>0</DocSecurity>
  <PresentationFormat>A4 용지(210x297mm)</PresentationFormat>
  <Lines>0</Lines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5</cp:revision>
  <dcterms:modified xsi:type="dcterms:W3CDTF">2021-09-13T01:13:45Z</dcterms:modified>
  <cp:version>9.103.96.45032</cp:version>
</cp:coreProperties>
</file>