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  <p:sldMasterId id="2147483704" r:id="rId2"/>
  </p:sldMasterIdLst>
  <p:notesMasterIdLst>
    <p:notesMasterId r:id="rId8"/>
  </p:notesMasterIdLst>
  <p:sldIdLst>
    <p:sldId id="256" r:id="rId3"/>
    <p:sldId id="280" r:id="rId4"/>
    <p:sldId id="283" r:id="rId5"/>
    <p:sldId id="281" r:id="rId6"/>
    <p:sldId id="282" r:id="rId7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9E7E121-D711-4ED4-9BA8-CCC2281DE5EB}">
          <p14:sldIdLst>
            <p14:sldId id="256"/>
          </p14:sldIdLst>
        </p14:section>
        <p14:section name="제목 없는 구역" id="{A5D2C76A-293A-424E-8C18-FE5FA2EC520A}">
          <p14:sldIdLst>
            <p14:sldId id="280"/>
            <p14:sldId id="283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B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4646" autoAdjust="0"/>
  </p:normalViewPr>
  <p:slideViewPr>
    <p:cSldViewPr snapToGrid="0" snapToObjects="1">
      <p:cViewPr varScale="1">
        <p:scale>
          <a:sx n="108" d="100"/>
          <a:sy n="108" d="100"/>
        </p:scale>
        <p:origin x="136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0115-D117-43B1-A50B-8388D87F6800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E039-3F8E-4227-9922-CF48C4A73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3423419-97D2-4254-89CF-49A66273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519C831-5A16-422F-AB5D-8F3FE607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544C6EB3-5A5D-45B5-8C6A-89483E30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047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5B3DC4-B1CE-4A18-8C62-28565DAE554B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C0CCDC21-A355-4B9C-ACDE-EEDC890F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7431F14B-E017-42BE-8D55-91DE007C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75988760-984E-48A5-9721-DA7FD1E8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91045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44AD2A88-90B8-419C-9505-664AB698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C1D149F3-A7C5-4253-96D7-08412510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47B36837-A7E7-4B1B-8353-E479033D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0987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1BC95A47-A83F-4DBE-A274-615E878C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4D8CBAB-8692-40EB-BCBA-CD9980FD9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783416B6-0438-4B83-B07C-5F03FF18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0941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45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5306B4-CCB6-440B-B143-5014A4127794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240A2-83E6-43FE-B822-45939E6F216F}"/>
              </a:ext>
            </a:extLst>
          </p:cNvPr>
          <p:cNvSpPr txBox="1"/>
          <p:nvPr userDrawn="1"/>
        </p:nvSpPr>
        <p:spPr>
          <a:xfrm>
            <a:off x="83667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49507-DCFB-4209-A223-BBC24FF20C9E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CFEB2C-E607-4D52-B6F6-9A719A0AEE96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21C0E-F088-45CD-A512-9449A92AF55A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D11E2CAA-5935-44F3-923F-A3D4E2755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5578" y="6292346"/>
            <a:ext cx="1830134" cy="178124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4C07FC4C-0B64-490B-B920-CCACF1F0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2" y="597807"/>
            <a:ext cx="8007063" cy="449944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1E6645E1-C6C5-4CE6-BA21-6915A9A70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92203"/>
            <a:ext cx="7918618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B1ADA135-1AB6-47F8-92CE-BF4D7CB2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422854"/>
            <a:ext cx="7712243" cy="312057"/>
          </a:xfrm>
          <a:prstGeom prst="rect">
            <a:avLst/>
          </a:prstGeom>
        </p:spPr>
        <p:txBody>
          <a:bodyPr/>
          <a:lstStyle>
            <a:lvl1pPr marL="232167" indent="-232167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5CA33C4-6A64-4B14-AE2E-38814AD9EA1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004822" y="2433449"/>
          <a:ext cx="3718436" cy="3224402"/>
        </p:xfrm>
        <a:graphic>
          <a:graphicData uri="http://schemas.openxmlformats.org/drawingml/2006/table">
            <a:tbl>
              <a:tblPr/>
              <a:tblGrid>
                <a:gridCol w="37184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397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8846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2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2AF6CA-BB0C-4584-B69B-7414B61D7ED5}"/>
              </a:ext>
            </a:extLst>
          </p:cNvPr>
          <p:cNvSpPr/>
          <p:nvPr userDrawn="1"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92985A-7FB7-4237-B760-70A1F976B1B1}"/>
              </a:ext>
            </a:extLst>
          </p:cNvPr>
          <p:cNvSpPr/>
          <p:nvPr userDrawn="1"/>
        </p:nvSpPr>
        <p:spPr>
          <a:xfrm>
            <a:off x="120015" y="342900"/>
            <a:ext cx="9672320" cy="6127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66D0E-CF57-4F6A-8159-9C9CA316338F}"/>
              </a:ext>
            </a:extLst>
          </p:cNvPr>
          <p:cNvSpPr txBox="1"/>
          <p:nvPr userDrawn="1"/>
        </p:nvSpPr>
        <p:spPr>
          <a:xfrm>
            <a:off x="8328660" y="6536055"/>
            <a:ext cx="1539240" cy="217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A216A-DB05-4113-A551-C9EECE87775A}"/>
              </a:ext>
            </a:extLst>
          </p:cNvPr>
          <p:cNvSpPr txBox="1"/>
          <p:nvPr userDrawn="1"/>
        </p:nvSpPr>
        <p:spPr>
          <a:xfrm>
            <a:off x="8223250" y="66675"/>
            <a:ext cx="1569720" cy="217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062C9-EA74-4C9D-8D11-5896FE1A0D3F}"/>
              </a:ext>
            </a:extLst>
          </p:cNvPr>
          <p:cNvSpPr txBox="1"/>
          <p:nvPr userDrawn="1"/>
        </p:nvSpPr>
        <p:spPr>
          <a:xfrm>
            <a:off x="120015" y="342900"/>
            <a:ext cx="609600" cy="2768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663070-37B4-457D-86E3-E7AEF4B60022}"/>
              </a:ext>
            </a:extLst>
          </p:cNvPr>
          <p:cNvSpPr txBox="1"/>
          <p:nvPr userDrawn="1"/>
        </p:nvSpPr>
        <p:spPr>
          <a:xfrm>
            <a:off x="729615" y="342900"/>
            <a:ext cx="1104900" cy="276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43EC77-088F-46CA-B921-A6A881C99431}"/>
              </a:ext>
            </a:extLst>
          </p:cNvPr>
          <p:cNvSpPr txBox="1"/>
          <p:nvPr userDrawn="1"/>
        </p:nvSpPr>
        <p:spPr>
          <a:xfrm>
            <a:off x="729615" y="342900"/>
            <a:ext cx="1105535" cy="276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200">
                <a:latin typeface="맑은 고딕" charset="0"/>
              </a:rPr>
              <a:t>이채윤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BF5B1-2F65-4A78-A63B-6DA6254FFBCC}"/>
              </a:ext>
            </a:extLst>
          </p:cNvPr>
          <p:cNvSpPr txBox="1"/>
          <p:nvPr userDrawn="1"/>
        </p:nvSpPr>
        <p:spPr>
          <a:xfrm>
            <a:off x="8586470" y="397510"/>
            <a:ext cx="1080770" cy="178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0F4FF4-545F-4154-8034-CC9390C6ACB8}" type="slidenum">
              <a:rPr lang="ko-KR" altLang="en-US" sz="1100" smtClean="0">
                <a:solidFill>
                  <a:schemeClr val="bg1">
                    <a:lumMod val="95000"/>
                  </a:schemeClr>
                </a:solidFill>
              </a:rPr>
              <a:t>‹#›</a:t>
            </a:fld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A2114F2-05F7-4B27-ABE2-802B5F15F8E9}"/>
              </a:ext>
            </a:extLst>
          </p:cNvPr>
          <p:cNvCxnSpPr/>
          <p:nvPr userDrawn="1"/>
        </p:nvCxnSpPr>
        <p:spPr>
          <a:xfrm>
            <a:off x="1931035" y="615950"/>
            <a:ext cx="76828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AB9C7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4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6607C-A416-4E5C-9E9B-2C8F198902B1}"/>
              </a:ext>
            </a:extLst>
          </p:cNvPr>
          <p:cNvSpPr txBox="1"/>
          <p:nvPr/>
        </p:nvSpPr>
        <p:spPr>
          <a:xfrm>
            <a:off x="1830705" y="1931670"/>
            <a:ext cx="6280785" cy="6426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7" name="표 7"/>
          <p:cNvGraphicFramePr>
            <a:graphicFrameLocks noGrp="1"/>
          </p:cNvGraphicFramePr>
          <p:nvPr/>
        </p:nvGraphicFramePr>
        <p:xfrm>
          <a:off x="2995930" y="3648075"/>
          <a:ext cx="3950970" cy="9296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9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39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1" kern="1200">
                          <a:solidFill>
                            <a:schemeClr val="tx1"/>
                          </a:solidFill>
                        </a:rPr>
                        <a:t>능력단위명</a:t>
                      </a:r>
                    </a:p>
                  </a:txBody>
                  <a:tcPr marL="74295" marR="74295" marT="36830" marB="3683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200" b="1" kern="1200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b="1" kern="1200">
                          <a:solidFill>
                            <a:schemeClr val="tx1"/>
                          </a:solidFill>
                        </a:rPr>
                        <a:t> 콘셉트 기획</a:t>
                      </a:r>
                    </a:p>
                  </a:txBody>
                  <a:tcPr marL="74295" marR="74295" marT="36830" marB="3683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</a:p>
                  </a:txBody>
                  <a:tcPr marL="74295" marR="74295" marT="36830" marB="36830"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이채윤</a:t>
                      </a:r>
                    </a:p>
                  </a:txBody>
                  <a:tcPr marL="74295" marR="74295" marT="36830" marB="3683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제출일자</a:t>
                      </a:r>
                    </a:p>
                  </a:txBody>
                  <a:tcPr marL="74295" marR="74295" marT="36830" marB="36830"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2021-09-13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marL="74295" marR="74295" marT="36830" marB="3683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9FDEEC-70F6-424E-B19D-D367EE80B3D2}"/>
              </a:ext>
            </a:extLst>
          </p:cNvPr>
          <p:cNvSpPr txBox="1"/>
          <p:nvPr/>
        </p:nvSpPr>
        <p:spPr>
          <a:xfrm>
            <a:off x="8347710" y="6536055"/>
            <a:ext cx="1539240" cy="217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01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전체 페이지 구성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–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사이트 각 페이지 구성내용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2" descr="C:/Users/이채윤/AppData/Roaming/PolarisOffice/ETemp/6324_9401584/fImage1307428841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69"/>
          <a:stretch/>
        </p:blipFill>
        <p:spPr>
          <a:xfrm>
            <a:off x="978807" y="1944459"/>
            <a:ext cx="3650161" cy="2992976"/>
          </a:xfrm>
          <a:prstGeom prst="rect">
            <a:avLst/>
          </a:prstGeom>
          <a:noFill/>
        </p:spPr>
      </p:pic>
      <p:pic>
        <p:nvPicPr>
          <p:cNvPr id="6" name="그림 2" descr="C:/Users/이채윤/AppData/Roaming/PolarisOffice/ETemp/6324_9401584/fImage1307428841.jpeg">
            <a:extLst>
              <a:ext uri="{FF2B5EF4-FFF2-40B4-BE49-F238E27FC236}">
                <a16:creationId xmlns:a16="http://schemas.microsoft.com/office/drawing/2014/main" id="{D0CDF687-43F0-4DCF-8C5B-1D4528A9C1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00" b="-1"/>
          <a:stretch/>
        </p:blipFill>
        <p:spPr>
          <a:xfrm>
            <a:off x="4937578" y="1944459"/>
            <a:ext cx="3650161" cy="44447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041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전체 페이지 구성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–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 각 페이지 구성내용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3" descr="C:/Users/이채윤/AppData/Roaming/PolarisOffice/ETemp/6324_9401584/fImage124043898467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61"/>
          <a:stretch/>
        </p:blipFill>
        <p:spPr>
          <a:xfrm>
            <a:off x="1185182" y="1888039"/>
            <a:ext cx="3655819" cy="2368659"/>
          </a:xfrm>
          <a:prstGeom prst="rect">
            <a:avLst/>
          </a:prstGeom>
          <a:noFill/>
        </p:spPr>
      </p:pic>
      <p:pic>
        <p:nvPicPr>
          <p:cNvPr id="6" name="그림 3" descr="C:/Users/이채윤/AppData/Roaming/PolarisOffice/ETemp/6324_9401584/fImage124043898467.jpeg">
            <a:extLst>
              <a:ext uri="{FF2B5EF4-FFF2-40B4-BE49-F238E27FC236}">
                <a16:creationId xmlns:a16="http://schemas.microsoft.com/office/drawing/2014/main" id="{236FF740-FE53-4063-9EE3-2308BD03F6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59"/>
          <a:stretch/>
        </p:blipFill>
        <p:spPr>
          <a:xfrm>
            <a:off x="4937579" y="1888040"/>
            <a:ext cx="3655819" cy="42705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239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270" y="699135"/>
            <a:ext cx="8006715" cy="31242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3.</a:t>
            </a:r>
            <a:r>
              <a:rPr lang="ko-KR" altLang="en-US" dirty="0">
                <a:latin typeface="+mj-ea"/>
              </a:rPr>
              <a:t> 웹페이지 구조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메인 페이지내 영역별 구성</a:t>
            </a:r>
            <a:r>
              <a:rPr lang="en-US" altLang="ko-KR" dirty="0">
                <a:latin typeface="+mj-ea"/>
              </a:rPr>
              <a:t>) - </a:t>
            </a:r>
            <a:r>
              <a:rPr lang="ko-KR" altLang="en-US" dirty="0">
                <a:latin typeface="+mj-ea"/>
              </a:rPr>
              <a:t>수정내용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535" y="1073150"/>
            <a:ext cx="7918450" cy="312420"/>
          </a:xfrm>
        </p:spPr>
        <p:txBody>
          <a:bodyPr/>
          <a:lstStyle/>
          <a:p>
            <a:r>
              <a:rPr lang="ko-KR" altLang="en-US" dirty="0"/>
              <a:t>0</a:t>
            </a:r>
            <a:r>
              <a:rPr lang="en-US" altLang="ko-KR" dirty="0"/>
              <a:t>3</a:t>
            </a:r>
            <a:r>
              <a:rPr lang="ko-KR" altLang="en-US" dirty="0"/>
              <a:t>-</a:t>
            </a:r>
            <a:r>
              <a:rPr lang="en-US" altLang="ko-KR" dirty="0"/>
              <a:t>1</a:t>
            </a:r>
            <a:r>
              <a:rPr lang="ko-KR" altLang="en-US" dirty="0"/>
              <a:t> 메인 페이지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4910" y="1384935"/>
            <a:ext cx="7711440" cy="507365"/>
          </a:xfrm>
        </p:spPr>
        <p:txBody>
          <a:bodyPr anchor="t"/>
          <a:lstStyle/>
          <a:p>
            <a:r>
              <a:rPr lang="ko-KR" altLang="en-US" dirty="0"/>
              <a:t>페이지 구성에 따른 레이아웃 구성을 위한 구조 정리</a:t>
            </a:r>
            <a:endParaRPr lang="en-US" altLang="ko-KR" dirty="0"/>
          </a:p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chemeClr val="accent1"/>
                </a:solidFill>
              </a:rPr>
              <a:t>메인 페이지</a:t>
            </a:r>
          </a:p>
        </p:txBody>
      </p:sp>
      <p:pic>
        <p:nvPicPr>
          <p:cNvPr id="9" name="그림 4" descr="C:/Users/이채윤/AppData/Roaming/PolarisOffice/ETemp/6324_9401584/fImage38067690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66"/>
          <a:stretch/>
        </p:blipFill>
        <p:spPr>
          <a:xfrm>
            <a:off x="1042035" y="2099204"/>
            <a:ext cx="2154555" cy="40565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5" descr="C:/Users/이채윤/AppData/Roaming/PolarisOffice/ETemp/6324_9401584/fImage350008916500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480" y="1096962"/>
            <a:ext cx="2305050" cy="52279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4" descr="C:/Users/이채윤/AppData/Roaming/PolarisOffice/ETemp/6324_9401584/fImage380676906334.png">
            <a:extLst>
              <a:ext uri="{FF2B5EF4-FFF2-40B4-BE49-F238E27FC236}">
                <a16:creationId xmlns:a16="http://schemas.microsoft.com/office/drawing/2014/main" id="{7A0C9DEF-6499-4472-AA04-50415C0AD8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88"/>
          <a:stretch/>
        </p:blipFill>
        <p:spPr>
          <a:xfrm>
            <a:off x="3583305" y="2099204"/>
            <a:ext cx="2154555" cy="41363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913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3.</a:t>
            </a:r>
            <a:r>
              <a:rPr lang="ko-KR" altLang="en-US" dirty="0">
                <a:latin typeface="+mj-ea"/>
              </a:rPr>
              <a:t> 웹페이지 구조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서브 페이지 구성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0</a:t>
            </a:r>
            <a:r>
              <a:rPr lang="en-US" altLang="ko-KR" dirty="0"/>
              <a:t>3</a:t>
            </a:r>
            <a:r>
              <a:rPr lang="ko-KR" altLang="en-US" dirty="0"/>
              <a:t>-</a:t>
            </a:r>
            <a:r>
              <a:rPr lang="en-US" altLang="ko-KR" dirty="0"/>
              <a:t>2</a:t>
            </a:r>
            <a:r>
              <a:rPr lang="ko-KR" altLang="en-US" dirty="0"/>
              <a:t> 서브페이지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520246"/>
          </a:xfrm>
        </p:spPr>
        <p:txBody>
          <a:bodyPr/>
          <a:lstStyle/>
          <a:p>
            <a:r>
              <a:rPr lang="ko-KR" altLang="en-US" dirty="0"/>
              <a:t>페이지 구성에 따른 레이아웃 구성을 위한 구조 정리 </a:t>
            </a:r>
            <a:r>
              <a:rPr lang="en-US" altLang="ko-KR" dirty="0"/>
              <a:t>2</a:t>
            </a:r>
          </a:p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chemeClr val="accent1"/>
                </a:solidFill>
              </a:rPr>
              <a:t>회사소개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F81979-3EB1-4D1D-BD86-EBBBF554B25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35"/>
          <a:stretch/>
        </p:blipFill>
        <p:spPr>
          <a:xfrm>
            <a:off x="532286" y="2421988"/>
            <a:ext cx="2116525" cy="29446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E29E0F-17F1-4546-AC72-9D8F783FCE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55" b="9828"/>
          <a:stretch/>
        </p:blipFill>
        <p:spPr>
          <a:xfrm>
            <a:off x="3134966" y="2421988"/>
            <a:ext cx="2116525" cy="35349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3C15514-1D70-4C08-BCFE-5D58EB9853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952" y="1517194"/>
            <a:ext cx="2264865" cy="46413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551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Pages>5</Pages>
  <Words>144</Words>
  <Characters>0</Characters>
  <Application>Microsoft Office PowerPoint</Application>
  <DocSecurity>0</DocSecurity>
  <PresentationFormat>A4 용지(210x297mm)</PresentationFormat>
  <Lines>0</Lines>
  <Paragraphs>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Wingdings</vt:lpstr>
      <vt:lpstr>Office 테마</vt:lpstr>
      <vt:lpstr>디자인 사용자 지정</vt:lpstr>
      <vt:lpstr>PowerPoint 프레젠테이션</vt:lpstr>
      <vt:lpstr>1. 웹페이지 구조 (사이트 전체 페이지 구성) – 기존 사이트 각 페이지 구성내용</vt:lpstr>
      <vt:lpstr>2. 웹페이지 구조 (사이트 전체 페이지 구성) – 변경 각 페이지 구성내용</vt:lpstr>
      <vt:lpstr>3. 웹페이지 구조 (메인 페이지내 영역별 구성) - 수정내용</vt:lpstr>
      <vt:lpstr>3. 웹페이지 구조 (서브 페이지 구성)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aytjoeun</cp:lastModifiedBy>
  <cp:revision>5</cp:revision>
  <dcterms:modified xsi:type="dcterms:W3CDTF">2021-09-13T08:31:58Z</dcterms:modified>
  <cp:version>9.103.96.45032</cp:version>
</cp:coreProperties>
</file>