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698" r:id="rId2"/>
  </p:sldMasterIdLst>
  <p:notesMasterIdLst>
    <p:notesMasterId r:id="rId7"/>
  </p:notesMasterIdLst>
  <p:sldIdLst>
    <p:sldId id="256" r:id="rId3"/>
    <p:sldId id="260" r:id="rId4"/>
    <p:sldId id="268" r:id="rId5"/>
    <p:sldId id="269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 snapToObjects="1">
      <p:cViewPr varScale="1">
        <p:scale>
          <a:sx n="108" d="100"/>
          <a:sy n="108" d="100"/>
        </p:scale>
        <p:origin x="136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3E039-3F8E-4227-9922-CF48C4A734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015" y="342900"/>
            <a:ext cx="9672320" cy="6127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6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250" y="66675"/>
            <a:ext cx="156972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015" y="342900"/>
            <a:ext cx="609600" cy="2768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615" y="342900"/>
            <a:ext cx="1104900" cy="2768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615" y="342900"/>
            <a:ext cx="1105535" cy="276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200">
                <a:latin typeface="맑은 고딕" charset="0"/>
              </a:rPr>
              <a:t>이채윤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470" y="397510"/>
            <a:ext cx="1080770" cy="17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035" y="615950"/>
            <a:ext cx="76828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705" y="1931670"/>
            <a:ext cx="6280785" cy="6426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/>
          <p:cNvGraphicFramePr>
            <a:graphicFrameLocks noGrp="1"/>
          </p:cNvGraphicFramePr>
          <p:nvPr/>
        </p:nvGraphicFramePr>
        <p:xfrm>
          <a:off x="2995930" y="3648075"/>
          <a:ext cx="3950970" cy="9296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1" kern="120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b="1" kern="120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6830" marB="3683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이채윤</a:t>
                      </a: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제출일자</a:t>
                      </a:r>
                    </a:p>
                  </a:txBody>
                  <a:tcPr marL="74295" marR="74295" marT="36830" marB="3683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</a:rPr>
                        <a:t>2021-09-13</a:t>
                      </a:r>
                      <a:endParaRPr lang="ko-KR" altLang="en-US" sz="1200" kern="1200"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74295" marR="74295" marT="36830" marB="3683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10" y="6536055"/>
            <a:ext cx="1539240" cy="217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컬러 스타일 가이드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기본 컬러 스타일 가이드</a:t>
            </a:r>
          </a:p>
        </p:txBody>
      </p:sp>
      <p:pic>
        <p:nvPicPr>
          <p:cNvPr id="13" name="그림 2" descr="C:/Users/이채윤/AppData/Roaming/PolarisOffice/ETemp/15776_14252944/fImage814767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9" b="5012"/>
          <a:stretch/>
        </p:blipFill>
        <p:spPr>
          <a:xfrm>
            <a:off x="384334" y="1696811"/>
            <a:ext cx="8890509" cy="46955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</a:t>
            </a:r>
            <a:endParaRPr lang="ko-KR" altLang="en-US" dirty="0"/>
          </a:p>
        </p:txBody>
      </p:sp>
      <p:pic>
        <p:nvPicPr>
          <p:cNvPr id="22" name="그림 3" descr="C:/Users/이채윤/AppData/Roaming/PolarisOffice/ETemp/15776_14252944/fImage8178173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17333" r="5053" b="11479"/>
          <a:stretch/>
        </p:blipFill>
        <p:spPr>
          <a:xfrm>
            <a:off x="301100" y="1696720"/>
            <a:ext cx="9303800" cy="4462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9">
            <a:extLst>
              <a:ext uri="{FF2B5EF4-FFF2-40B4-BE49-F238E27FC236}">
                <a16:creationId xmlns:a16="http://schemas.microsoft.com/office/drawing/2014/main" id="{D828DD01-4FB2-46BB-8440-16B42F2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270" y="699135"/>
            <a:ext cx="8006080" cy="31178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페이지 제작을 위한 스타일가이드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부제목 10">
            <a:extLst>
              <a:ext uri="{FF2B5EF4-FFF2-40B4-BE49-F238E27FC236}">
                <a16:creationId xmlns:a16="http://schemas.microsoft.com/office/drawing/2014/main" id="{EAA7B780-E87D-4986-BBFD-25E89752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35" y="1073150"/>
            <a:ext cx="7917815" cy="311785"/>
          </a:xfrm>
          <a:prstGeom prst="rect">
            <a:avLst/>
          </a:prstGeom>
        </p:spPr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서체 스타일 가이드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8D1307D-D209-463B-8BFD-B3219CEC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4910" y="1384935"/>
            <a:ext cx="7711440" cy="311785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sz="1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기본 폰트 및 사이즈 체크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666066-FC8D-4B99-9209-1B335E0BE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" t="15694" r="3928" b="23365"/>
          <a:stretch/>
        </p:blipFill>
        <p:spPr>
          <a:xfrm>
            <a:off x="197525" y="1924149"/>
            <a:ext cx="9510949" cy="38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Pages>4</Pages>
  <Words>56</Words>
  <Characters>0</Characters>
  <Application>Microsoft Office PowerPoint</Application>
  <DocSecurity>0</DocSecurity>
  <PresentationFormat>A4 용지(210x297mm)</PresentationFormat>
  <Lines>0</Lines>
  <Paragraphs>18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01.  페이지 제작을 위한 스타일가이드</vt:lpstr>
      <vt:lpstr>01.  페이지 제작을 위한 스타일가이드</vt:lpstr>
      <vt:lpstr>01.  페이지 제작을 위한 스타일가이드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aytjoeun</cp:lastModifiedBy>
  <cp:revision>6</cp:revision>
  <dcterms:modified xsi:type="dcterms:W3CDTF">2021-09-13T01:20:53Z</dcterms:modified>
  <cp:version>9.103.96.45032</cp:version>
</cp:coreProperties>
</file>