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663" r:id="rId6"/>
    <p:sldMasterId id="2147483664" r:id="rId8"/>
  </p:sldMasterIdLst>
  <p:notesMasterIdLst>
    <p:notesMasterId r:id="rId10"/>
  </p:notesMasterIdLst>
  <p:sldIdLst>
    <p:sldId id="256" r:id="rId12"/>
    <p:sldId id="257" r:id="rId13"/>
    <p:sldId id="258" r:id="rId14"/>
    <p:sldId id="259" r:id="rId15"/>
    <p:sldId id="260" r:id="rId16"/>
  </p:sldIdLst>
  <p:sldSz cx="6858000" cy="990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13" autoAdjust="0"/>
    <p:restoredTop sz="94613" autoAdjust="0"/>
  </p:normalViewPr>
  <p:slideViewPr>
    <p:cSldViewPr snapToGrid="0" snapToObjects="1">
      <p:cViewPr varScale="1">
        <p:scale>
          <a:sx n="64" d="100"/>
          <a:sy n="64" d="100"/>
        </p:scale>
        <p:origin x="19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customschemas.google.com/relationships/presentationmetadata" Target="metadata"></Relationship><Relationship Id="rId6" Type="http://schemas.openxmlformats.org/officeDocument/2006/relationships/slideMaster" Target="slideMasters/slideMaster1.xml"></Relationship><Relationship Id="rId7" Type="http://schemas.openxmlformats.org/officeDocument/2006/relationships/theme" Target="theme/theme1.xml"></Relationship><Relationship Id="rId8" Type="http://schemas.openxmlformats.org/officeDocument/2006/relationships/slideMaster" Target="slideMasters/slideMaster2.xml"></Relationship><Relationship Id="rId10" Type="http://schemas.openxmlformats.org/officeDocument/2006/relationships/notesMaster" Target="notesMasters/notesMaster1.xml"></Relationship><Relationship Id="rId12" Type="http://schemas.openxmlformats.org/officeDocument/2006/relationships/slide" Target="slides/slide1.xml"></Relationship><Relationship Id="rId13" Type="http://schemas.openxmlformats.org/officeDocument/2006/relationships/slide" Target="slides/slide2.xml"></Relationship><Relationship Id="rId14" Type="http://schemas.openxmlformats.org/officeDocument/2006/relationships/slide" Target="slides/slide3.xml"></Relationship><Relationship Id="rId15" Type="http://schemas.openxmlformats.org/officeDocument/2006/relationships/slide" Target="slides/slide4.xml"></Relationship><Relationship Id="rId16" Type="http://schemas.openxmlformats.org/officeDocument/2006/relationships/slide" Target="slides/slide5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slideLayout" Target="../slideLayouts/slideLayout3.xml"></Relationship><Relationship Id="rId3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30" y="514350"/>
            <a:ext cx="6608445" cy="658495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55" y="796290"/>
            <a:ext cx="459486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015" y="504825"/>
            <a:ext cx="6595110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350" y="220980"/>
            <a:ext cx="156972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NCS능력단위평가</a:t>
            </a:r>
            <a:r>
              <a:rPr lang="ko-KR" sz="813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결과물제출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830" y="9576435"/>
            <a:ext cx="153924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015" y="501015"/>
            <a:ext cx="609600" cy="276860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문항</a:t>
            </a:r>
            <a:r>
              <a:rPr lang="en-US" altLang="ko-KR" sz="12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1</a:t>
            </a:r>
            <a:endParaRPr sz="12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615" y="501015"/>
            <a:ext cx="1105535" cy="2768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cap="none" i="0" b="0" strike="noStrike">
                <a:solidFill>
                  <a:schemeClr val="dk1"/>
                </a:solidFill>
                <a:latin typeface="맑은 고딕" charset="0"/>
                <a:ea typeface="맑은 고딕" charset="0"/>
                <a:cs typeface="Calibri" charset="0"/>
              </a:rPr>
              <a:t>이</a:t>
            </a:r>
            <a:r>
              <a:rPr lang="ko-KR" altLang="en-US" sz="1200" cap="none" i="0" b="0" strike="noStrike">
                <a:solidFill>
                  <a:schemeClr val="dk1"/>
                </a:solidFill>
                <a:latin typeface="맑은 고딕" charset="0"/>
                <a:ea typeface="맑은 고딕" charset="0"/>
                <a:cs typeface="Calibri" charset="0"/>
              </a:rPr>
              <a:t>채윤</a:t>
            </a:r>
            <a:endParaRPr lang="ko-KR" altLang="en-US" sz="1200" cap="none" i="0" b="0" strike="noStrike">
              <a:solidFill>
                <a:schemeClr val="dk1"/>
              </a:solidFill>
              <a:latin typeface="맑은 고딕" charset="0"/>
              <a:ea typeface="맑은 고딕" charset="0"/>
              <a:cs typeface="Calibri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fImage117286841.png"></Relationship><Relationship Id="rId4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fImage36202698467.png"></Relationship><Relationship Id="rId4" Type="http://schemas.openxmlformats.org/officeDocument/2006/relationships/image" Target="../media/fImage43406706334.png"></Relationship><Relationship Id="rId5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image" Target="../media/fImage28899716500.png"></Relationship><Relationship Id="rId4" Type="http://schemas.openxmlformats.org/officeDocument/2006/relationships/image" Target="../media/fImage35623729169.png"></Relationship><Relationship Id="rId5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image" Target="../media/fImage473361735724.png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830" y="9576435"/>
            <a:ext cx="153924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290" y="3348355"/>
            <a:ext cx="6280785" cy="6426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>
            <a:graphicFrameLocks noGrp="1"/>
          </p:cNvGraphicFramePr>
          <p:nvPr/>
        </p:nvGraphicFramePr>
        <p:xfrm>
          <a:off x="1453515" y="4953000"/>
          <a:ext cx="3950970" cy="92837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921385"/>
                <a:gridCol w="3029585"/>
              </a:tblGrid>
              <a:tr h="3263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strike="noStrike">
                          <a:solidFill>
                            <a:schemeClr val="dk1"/>
                          </a:solidFill>
                        </a:rPr>
                        <a:t>웹표준퍼블리싱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rgbClr val="F2F2F2"/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성</a:t>
                      </a: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명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이</a:t>
                      </a:r>
                      <a:r>
                        <a:rPr lang="ko-KR" altLang="en-US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채윤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</a:tr>
              <a:tr h="3009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제출일자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2021-</a:t>
                      </a:r>
                      <a:r>
                        <a:rPr lang="en-US" alt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10</a:t>
                      </a: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</a:t>
                      </a:r>
                      <a:r>
                        <a:rPr lang="en-US" alt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07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274955" y="861695"/>
            <a:ext cx="626046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+mj-ea"/>
                <a:ea typeface="+mj-ea"/>
                <a:sym typeface="Calibri"/>
              </a:rPr>
              <a:t>01.  </a:t>
            </a:r>
            <a:r>
              <a:rPr lang="ko-KR" altLang="en-US" dirty="0">
                <a:latin typeface="+mj-ea"/>
                <a:ea typeface="+mj-ea"/>
              </a:rPr>
              <a:t>파일 문서구조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363220" y="1235710"/>
            <a:ext cx="6191250" cy="24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문서 제작 트리구조 제작</a:t>
            </a:r>
            <a:endParaRPr dirty="0"/>
          </a:p>
        </p:txBody>
      </p:sp>
      <p:sp>
        <p:nvSpPr>
          <p:cNvPr id="42" name="Google Shape;42;p2"/>
          <p:cNvSpPr txBox="1">
            <a:spLocks noGrp="1"/>
          </p:cNvSpPr>
          <p:nvPr>
            <p:ph type="body" idx="2"/>
          </p:nvPr>
        </p:nvSpPr>
        <p:spPr>
          <a:xfrm>
            <a:off x="363220" y="1521460"/>
            <a:ext cx="285940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en-US" dirty="0"/>
              <a:t>Index</a:t>
            </a:r>
            <a:r>
              <a:rPr lang="ko-KR" altLang="en-US" dirty="0"/>
              <a:t> 문서기준 구조</a:t>
            </a:r>
            <a:endParaRPr dirty="0"/>
          </a:p>
        </p:txBody>
      </p:sp>
      <p:pic>
        <p:nvPicPr>
          <p:cNvPr id="43" name="그림 2" descr="C:/Users/이채윤/AppData/Roaming/PolarisOffice/ETemp/16692_13023808/fImage1172868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91310" y="2672715"/>
            <a:ext cx="3744595" cy="47847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74955" y="861695"/>
            <a:ext cx="626046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sym typeface="Calibri"/>
              </a:rPr>
              <a:t>0</a:t>
            </a:r>
            <a:r>
              <a:rPr lang="en-US" altLang="ko-KR" dirty="0">
                <a:sym typeface="Calibri"/>
              </a:rPr>
              <a:t>1</a:t>
            </a:r>
            <a:r>
              <a:rPr lang="ko-KR" dirty="0">
                <a:sym typeface="Calibri"/>
              </a:rPr>
              <a:t>.  프로토타입 제작- </a:t>
            </a:r>
            <a:r>
              <a:rPr lang="en-US" altLang="ko-KR" dirty="0"/>
              <a:t>HTML </a:t>
            </a:r>
            <a:r>
              <a:rPr lang="ko-KR" altLang="en-US" dirty="0"/>
              <a:t>코드 </a:t>
            </a:r>
            <a:r>
              <a:rPr lang="en-US" altLang="ko-KR" dirty="0"/>
              <a:t>(</a:t>
            </a:r>
            <a:r>
              <a:rPr lang="ko-KR" altLang="en-US" dirty="0"/>
              <a:t>주요 부분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363220" y="1235710"/>
            <a:ext cx="6191250" cy="24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제작을 위한 </a:t>
            </a:r>
            <a:r>
              <a:rPr lang="en-US" altLang="ko-KR" dirty="0"/>
              <a:t>HTML </a:t>
            </a:r>
            <a:r>
              <a:rPr lang="ko-KR" altLang="en-US" dirty="0"/>
              <a:t>코드 주요 이미지 캡쳐</a:t>
            </a:r>
            <a:endParaRPr dirty="0"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2"/>
          </p:nvPr>
        </p:nvSpPr>
        <p:spPr>
          <a:xfrm>
            <a:off x="363220" y="1521460"/>
            <a:ext cx="285940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주요 캡쳐 부분 요약 설명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11" name="Google Shape;62;p4">
            <a:extLst>
              <a:ext uri="{FF2B5EF4-FFF2-40B4-BE49-F238E27FC236}">
                <a16:creationId xmlns:a16="http://schemas.microsoft.com/office/drawing/2014/main" id="{C9EBDB1D-4649-4CDF-9E8D-019378A06C1A}"/>
              </a:ext>
            </a:extLst>
          </p:cNvPr>
          <p:cNvCxnSpPr/>
          <p:nvPr/>
        </p:nvCxnSpPr>
        <p:spPr>
          <a:xfrm>
            <a:off x="3417570" y="1734820"/>
            <a:ext cx="0" cy="78092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" name="그림 3" descr="C:/Users/이채윤/AppData/Roaming/PolarisOffice/ETemp/16692_13023808/fImage3620269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1940" y="2596515"/>
            <a:ext cx="3025140" cy="3726815"/>
          </a:xfrm>
          <a:prstGeom prst="rect"/>
          <a:noFill/>
        </p:spPr>
      </p:pic>
      <p:pic>
        <p:nvPicPr>
          <p:cNvPr id="53" name="그림 4" descr="C:/Users/이채윤/AppData/Roaming/PolarisOffice/ETemp/16692_13023808/fImage4340670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86480" y="2572385"/>
            <a:ext cx="2948940" cy="35941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ctrTitle"/>
          </p:nvPr>
        </p:nvSpPr>
        <p:spPr>
          <a:xfrm>
            <a:off x="274955" y="861695"/>
            <a:ext cx="626046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sym typeface="Calibri"/>
              </a:rPr>
              <a:t>0</a:t>
            </a:r>
            <a:r>
              <a:rPr lang="en-US" altLang="ko-KR" dirty="0">
                <a:sym typeface="Calibri"/>
              </a:rPr>
              <a:t>1</a:t>
            </a:r>
            <a:r>
              <a:rPr lang="ko-KR" dirty="0">
                <a:sym typeface="Calibri"/>
              </a:rPr>
              <a:t>.  프로토타입 제작</a:t>
            </a:r>
            <a:r>
              <a:rPr lang="en-US" altLang="ko-KR" dirty="0">
                <a:sym typeface="Calibri"/>
              </a:rPr>
              <a:t> - </a:t>
            </a:r>
            <a:r>
              <a:rPr lang="en-US" altLang="ko-KR" dirty="0"/>
              <a:t>CSS </a:t>
            </a:r>
            <a:r>
              <a:rPr lang="ko-KR" altLang="en-US" dirty="0"/>
              <a:t>코드 </a:t>
            </a:r>
            <a:r>
              <a:rPr lang="en-US" altLang="ko-KR" dirty="0"/>
              <a:t>(</a:t>
            </a:r>
            <a:r>
              <a:rPr lang="ko-KR" altLang="en-US" dirty="0"/>
              <a:t>주요 부분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363220" y="1235710"/>
            <a:ext cx="6191250" cy="24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제작을 위한 </a:t>
            </a:r>
            <a:r>
              <a:rPr lang="en-US" altLang="ko-KR" dirty="0"/>
              <a:t>CSS </a:t>
            </a:r>
            <a:r>
              <a:rPr lang="ko-KR" altLang="en-US" dirty="0"/>
              <a:t>코드 주요 이미지 캡쳐</a:t>
            </a:r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2"/>
          </p:nvPr>
        </p:nvSpPr>
        <p:spPr>
          <a:xfrm>
            <a:off x="363220" y="1548765"/>
            <a:ext cx="2859405" cy="21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주요 캡쳐 부분 요약 설명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body" idx="3"/>
          </p:nvPr>
        </p:nvSpPr>
        <p:spPr>
          <a:xfrm>
            <a:off x="3458845" y="1548765"/>
            <a:ext cx="2859405" cy="21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주요 캡쳐 부분 요약 설명</a:t>
            </a:r>
          </a:p>
        </p:txBody>
      </p:sp>
      <p:cxnSp>
        <p:nvCxnSpPr>
          <p:cNvPr id="62" name="Google Shape;62;p4"/>
          <p:cNvCxnSpPr/>
          <p:nvPr/>
        </p:nvCxnSpPr>
        <p:spPr>
          <a:xfrm>
            <a:off x="3417570" y="1734820"/>
            <a:ext cx="0" cy="78092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3" name="그림 5" descr="C:/Users/이채윤/AppData/Roaming/PolarisOffice/ETemp/16692_13023808/fImage288997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8605" y="2799080"/>
            <a:ext cx="2972435" cy="3959225"/>
          </a:xfrm>
          <a:prstGeom prst="rect"/>
          <a:noFill/>
        </p:spPr>
      </p:pic>
      <p:pic>
        <p:nvPicPr>
          <p:cNvPr id="64" name="그림 6" descr="C:/Users/이채윤/AppData/Roaming/PolarisOffice/ETemp/16692_13023808/fImage3562372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12515" y="2794000"/>
            <a:ext cx="2865120" cy="41852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ctrTitle"/>
          </p:nvPr>
        </p:nvSpPr>
        <p:spPr>
          <a:xfrm>
            <a:off x="274955" y="861695"/>
            <a:ext cx="626046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sym typeface="Calibri"/>
              </a:rPr>
              <a:t>0</a:t>
            </a:r>
            <a:r>
              <a:rPr lang="en-US" altLang="ko-KR" dirty="0">
                <a:sym typeface="Calibri"/>
              </a:rPr>
              <a:t>1</a:t>
            </a:r>
            <a:r>
              <a:rPr lang="ko-KR" dirty="0">
                <a:sym typeface="Calibri"/>
              </a:rPr>
              <a:t>.  프로토타입 제작 </a:t>
            </a:r>
            <a:r>
              <a:rPr lang="en-US" altLang="ko-KR" dirty="0">
                <a:sym typeface="Calibri"/>
              </a:rPr>
              <a:t>– </a:t>
            </a:r>
            <a:r>
              <a:rPr lang="ko-KR" altLang="en-US" dirty="0">
                <a:sym typeface="Calibri"/>
              </a:rPr>
              <a:t>결과 이미지</a:t>
            </a:r>
            <a:endParaRPr dirty="0"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1"/>
          </p:nvPr>
        </p:nvSpPr>
        <p:spPr>
          <a:xfrm>
            <a:off x="363220" y="1235710"/>
            <a:ext cx="6191250" cy="24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제작에 따른 결과 이미지</a:t>
            </a:r>
            <a:endParaRPr dirty="0"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2"/>
          </p:nvPr>
        </p:nvSpPr>
        <p:spPr>
          <a:xfrm>
            <a:off x="363220" y="1521460"/>
            <a:ext cx="285940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결과물 가로 기준 크기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1280px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70" name="그림 7" descr="C:/Users/이채윤/AppData/Roaming/PolarisOffice/ETemp/16692_13023808/fImage47336173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0" r="7560"/>
          <a:stretch>
            <a:fillRect/>
          </a:stretch>
        </p:blipFill>
        <p:spPr>
          <a:xfrm rot="0">
            <a:off x="3502025" y="1360805"/>
            <a:ext cx="2966720" cy="80321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21</Paragraphs>
  <Words>99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현수</dc:creator>
  <cp:lastModifiedBy>이 채윤</cp:lastModifiedBy>
  <dc:title>PowerPoint 프레젠테이션</dc:title>
  <cp:version>9.103.96.45032</cp:version>
  <dcterms:modified xsi:type="dcterms:W3CDTF">2021-10-07T05:32:56Z</dcterms:modified>
</cp:coreProperties>
</file>