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ZAYlE224hU3pIS+rV3Cxmy6nw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9CF962-2ECE-4F7D-98AE-2AD883495801}">
  <a:tblStyle styleId="{859CF962-2ECE-4F7D-98AE-2AD88349580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2241550" y="685800"/>
            <a:ext cx="237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idx="10" type="dt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b="0" i="0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2" type="body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b="0" i="0" sz="11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b="0" i="0" sz="1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3" type="body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b="0" i="0" sz="11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b="0" i="0" sz="1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b="0" i="0" sz="8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b="0" i="0" lang="ko-KR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b="0" i="0" lang="ko-KR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b="0" i="0" sz="81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문항1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이름작성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b="0" i="0" lang="ko-KR" sz="8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b="0" i="0" sz="813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b="0" i="0" lang="ko-KR" sz="3575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/>
        </p:nvGraphicFramePr>
        <p:xfrm>
          <a:off x="1453565" y="495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{859CF962-2ECE-4F7D-98AE-2AD883495801}</a:tableStyleId>
              </a:tblPr>
              <a:tblGrid>
                <a:gridCol w="921525"/>
                <a:gridCol w="3029325"/>
              </a:tblGrid>
              <a:tr h="3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cap="none" strike="noStrike"/>
                    </a:p>
                  </a:txBody>
                  <a:tcPr marT="37150" marB="37150" marR="74300" marL="743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웹표준퍼블리싱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7150" marB="37150" marR="74300" marL="74300" anchor="ctr">
                    <a:solidFill>
                      <a:srgbClr val="F2F2F2"/>
                    </a:solidFill>
                  </a:tcPr>
                </a:tc>
              </a:tr>
              <a:tr h="30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cap="none" strike="noStrike"/>
                    </a:p>
                  </a:txBody>
                  <a:tcPr marT="37150" marB="37150" marR="74300" marL="7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이름작성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150" marB="37150" marR="74300" marL="74300" anchor="ctr"/>
                </a:tc>
              </a:tr>
              <a:tr h="30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cap="none" strike="noStrike"/>
                    </a:p>
                  </a:txBody>
                  <a:tcPr marT="37150" marB="37150" marR="74300" marL="7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2021-10-07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150" marB="37150" marR="74300" marL="7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01.  파일 문서구조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문서 제작 트리구조 제작</a:t>
            </a:r>
            <a:endParaRPr/>
          </a:p>
        </p:txBody>
      </p:sp>
      <p:sp>
        <p:nvSpPr>
          <p:cNvPr id="42" name="Google Shape;42;p2"/>
          <p:cNvSpPr txBox="1"/>
          <p:nvPr>
            <p:ph idx="2" type="body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Index 문서기준 구조</a:t>
            </a:r>
            <a:endParaRPr/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103" y="1876604"/>
            <a:ext cx="4248743" cy="407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/>
              <a:t>01.  프로토타입 제작- HTML 코드 (주요 부분)</a:t>
            </a:r>
            <a:endParaRPr/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프로토타입 제작을 위한 HTML 코드 주요 이미지 캡쳐</a:t>
            </a:r>
            <a:endParaRPr/>
          </a:p>
        </p:txBody>
      </p:sp>
      <p:sp>
        <p:nvSpPr>
          <p:cNvPr id="50" name="Google Shape;50;p3"/>
          <p:cNvSpPr txBox="1"/>
          <p:nvPr>
            <p:ph idx="2" type="body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>
                <a:solidFill>
                  <a:srgbClr val="FF0000"/>
                </a:solidFill>
              </a:rPr>
              <a:t>주요 캡쳐 부분 요약 설명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5889" l="1" r="75910" t="8455"/>
          <a:stretch/>
        </p:blipFill>
        <p:spPr>
          <a:xfrm>
            <a:off x="275065" y="1991050"/>
            <a:ext cx="3029484" cy="5833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3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3" name="Google Shape;53;p3"/>
          <p:cNvPicPr preferRelativeResize="0"/>
          <p:nvPr/>
        </p:nvPicPr>
        <p:blipFill rotWithShape="1">
          <a:blip r:embed="rId4">
            <a:alphaModFix/>
          </a:blip>
          <a:srcRect b="5889" l="1" r="75910" t="8455"/>
          <a:stretch/>
        </p:blipFill>
        <p:spPr>
          <a:xfrm>
            <a:off x="3525140" y="1991050"/>
            <a:ext cx="3029484" cy="5833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/>
              <a:t>01.  프로토타입 제작 - CSS 코드 (주요 부분)</a:t>
            </a:r>
            <a:endParaRPr/>
          </a:p>
        </p:txBody>
      </p:sp>
      <p:sp>
        <p:nvSpPr>
          <p:cNvPr id="59" name="Google Shape;59;p4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프로토타입 제작을 위한 CSS 코드 주요 이미지 캡쳐</a:t>
            </a:r>
            <a:endParaRPr/>
          </a:p>
        </p:txBody>
      </p:sp>
      <p:sp>
        <p:nvSpPr>
          <p:cNvPr id="60" name="Google Shape;60;p4"/>
          <p:cNvSpPr txBox="1"/>
          <p:nvPr>
            <p:ph idx="2" type="body"/>
          </p:nvPr>
        </p:nvSpPr>
        <p:spPr>
          <a:xfrm>
            <a:off x="363510" y="1548862"/>
            <a:ext cx="2859115" cy="21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>
                <a:solidFill>
                  <a:srgbClr val="FF0000"/>
                </a:solidFill>
              </a:rPr>
              <a:t>주요 캡쳐 부분 요약 설명</a:t>
            </a:r>
            <a:endParaRPr/>
          </a:p>
        </p:txBody>
      </p:sp>
      <p:sp>
        <p:nvSpPr>
          <p:cNvPr id="61" name="Google Shape;61;p4"/>
          <p:cNvSpPr txBox="1"/>
          <p:nvPr>
            <p:ph idx="3" type="body"/>
          </p:nvPr>
        </p:nvSpPr>
        <p:spPr>
          <a:xfrm>
            <a:off x="3459067" y="1548862"/>
            <a:ext cx="2859115" cy="21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>
                <a:solidFill>
                  <a:srgbClr val="FF0000"/>
                </a:solidFill>
              </a:rPr>
              <a:t>주요 캡쳐 부분 요약 설명</a:t>
            </a:r>
            <a:endParaRPr/>
          </a:p>
        </p:txBody>
      </p:sp>
      <p:cxnSp>
        <p:nvCxnSpPr>
          <p:cNvPr id="62" name="Google Shape;62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 b="0" l="856" r="70370" t="7163"/>
          <a:stretch/>
        </p:blipFill>
        <p:spPr>
          <a:xfrm>
            <a:off x="275064" y="2217590"/>
            <a:ext cx="3131713" cy="547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"/>
          <p:cNvPicPr preferRelativeResize="0"/>
          <p:nvPr/>
        </p:nvPicPr>
        <p:blipFill rotWithShape="1">
          <a:blip r:embed="rId4">
            <a:alphaModFix/>
          </a:blip>
          <a:srcRect b="0" l="856" r="70370" t="7163"/>
          <a:stretch/>
        </p:blipFill>
        <p:spPr>
          <a:xfrm>
            <a:off x="3459067" y="2217590"/>
            <a:ext cx="3131710" cy="547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/>
              <a:t>01.  프로토타입 제작 – 결과 이미지</a:t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프로토타입 제작에 따른 결과 이미지</a:t>
            </a:r>
            <a:endParaRPr/>
          </a:p>
        </p:txBody>
      </p:sp>
      <p:sp>
        <p:nvSpPr>
          <p:cNvPr id="71" name="Google Shape;71;p5"/>
          <p:cNvSpPr txBox="1"/>
          <p:nvPr>
            <p:ph idx="2" type="body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결과물 가로 기준 크기 : </a:t>
            </a:r>
            <a:r>
              <a:rPr lang="ko-KR">
                <a:solidFill>
                  <a:srgbClr val="FF0000"/>
                </a:solidFill>
              </a:rPr>
              <a:t>1280px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797" y="2068642"/>
            <a:ext cx="2768836" cy="7210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2021-08-19T04:35:51Z</dcterms:created>
  <dc:creator>김 현수</dc:creator>
</cp:coreProperties>
</file>