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74" r:id="rId8"/>
    <p:sldMasterId id="2147483675" r:id="rId10"/>
  </p:sldMasterIdLst>
  <p:notesMasterIdLst>
    <p:notesMasterId r:id="rId12"/>
  </p:notesMasterIdLst>
  <p:sldIdLst>
    <p:sldId id="256" r:id="rId14"/>
    <p:sldId id="257" r:id="rId15"/>
    <p:sldId id="258" r:id="rId16"/>
  </p:sldIdLst>
  <p:sldSz cx="9906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q83iAw0yIWrcobH8Gdch6bnT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11ABBB62-3C52-4A5A-9C19-DC4E640F985C}">
  <a:tblStyle styleId="{11ABBB62-3C52-4A5A-9C19-DC4E640F98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37CE269-51C1-42DA-AAEC-5F769919A37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1A5ACC0-76B6-4764-886C-528420FAE0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7"/>
          <p:cNvGrpSpPr/>
          <p:nvPr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13" name="Google Shape;13;p17"/>
            <p:cNvPicPr preferRelativeResize="0"/>
            <p:nvPr/>
          </p:nvPicPr>
          <p:blipFill rotWithShape="1">
            <a:blip r:embed="rId2">
              <a:alphaModFix/>
            </a:blip>
            <a:srcRect l="10307" t="8156" r="7821" b="8120"/>
            <a:stretch/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7"/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동적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정적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부드러운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딱딱한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7"/>
          <p:cNvSpPr/>
          <p:nvPr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7"/>
          <p:cNvSpPr txBox="1"/>
          <p:nvPr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7"/>
          <p:cNvSpPr txBox="1"/>
          <p:nvPr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 txBox="1"/>
          <p:nvPr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문항1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7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600"/>
              <a:buFont typeface="Malgun Gothic"/>
              <a:buNone/>
              <a:defRPr sz="1600" b="1" i="0" u="none" strike="noStrike" cap="none">
                <a:solidFill>
                  <a:srgbClr val="2AB9C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95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aphicFrame>
        <p:nvGraphicFramePr>
          <p:cNvPr id="27" name="Google Shape;27;p17"/>
          <p:cNvGraphicFramePr/>
          <p:nvPr/>
        </p:nvGraphicFramePr>
        <p:xfrm>
          <a:off x="5004822" y="2433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{11ABBB62-3C52-4A5A-9C19-DC4E640F985C}</a:tableStyleId>
              </a:tblPr>
              <a:tblGrid>
                <a:gridCol w="37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19191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매트리스 분석에 따른 방향 정리</a:t>
                      </a:r>
                      <a:endParaRPr sz="1400" u="none" strike="noStrike" cap="none"/>
                    </a:p>
                  </a:txBody>
                  <a:tcPr marL="52625" marR="52625" marT="14550" marB="145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2625" marR="52625" marT="14550" marB="145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matchingName="2_ì ëª© ì¬ë¼ì´ë">
  <p:cSld name="2_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10"/>
          <p:cNvCxnSpPr/>
          <p:nvPr/>
        </p:nvCxnSpPr>
        <p:spPr>
          <a:xfrm>
            <a:off x="1931035" y="615950"/>
            <a:ext cx="768286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0"/>
          <p:cNvSpPr txBox="1"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슬라이드">
  <p:cSld name="7_제목 슬라이드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slideLayout" Target="../slideLayouts/slideLayout4.xml"></Relationship><Relationship Id="rId3" Type="http://schemas.openxmlformats.org/officeDocument/2006/relationships/slideLayout" Target="../slideLayouts/slideLayout5.xml"></Relationship><Relationship Id="rId4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9"/>
          <p:cNvSpPr txBox="1"/>
          <p:nvPr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9"/>
          <p:cNvSpPr txBox="1"/>
          <p:nvPr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 txBox="1"/>
          <p:nvPr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문항1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9"/>
          <p:cNvSpPr txBox="1"/>
          <p:nvPr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이</a:t>
            </a:r>
            <a:r>
              <a:rPr lang="ko-KR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Google Shape;36;p9"/>
          <p:cNvSpPr txBox="1"/>
          <p:nvPr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9"/>
          <p:cNvCxnSpPr/>
          <p:nvPr/>
        </p:nvCxnSpPr>
        <p:spPr>
          <a:xfrm>
            <a:off x="1931035" y="615950"/>
            <a:ext cx="768286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hyperlink" Target="https://github.com/lcy212/yuncode.git" TargetMode="External"></Relationship><Relationship Id="rId4" Type="http://schemas.openxmlformats.org/officeDocument/2006/relationships/hyperlink" Target="https://github.com/lcy212/yuncode/tree/main/b_code/d_project_02_v2" TargetMode="External"></Relationship><Relationship Id="rId5" Type="http://schemas.openxmlformats.org/officeDocument/2006/relationships/hyperlink" Target="https://ottogi.vercel.app" TargetMode="External"></Relationship><Relationship Id="rId6" Type="http://schemas.openxmlformats.org/officeDocument/2006/relationships/image" Target="../media/fImage162688041.png"></Relationship><Relationship Id="rId7" Type="http://schemas.openxmlformats.org/officeDocument/2006/relationships/image" Target="../media/fImage16914858467.png"></Relationship><Relationship Id="rId8" Type="http://schemas.openxmlformats.org/officeDocument/2006/relationships/image" Target="../media/fImage32392866334.png"></Relationship><Relationship Id="rId9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hyperlink" Target="https://ottogi.vercel.app" TargetMode="External"></Relationship><Relationship Id="rId4" Type="http://schemas.openxmlformats.org/officeDocument/2006/relationships/image" Target="../media/fImage868748836500.png"></Relationship><Relationship Id="rId5" Type="http://schemas.openxmlformats.org/officeDocument/2006/relationships/image" Target="../media/fImage868748849169.png"></Relationship><Relationship Id="rId6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1"/>
          <p:cNvGraphicFramePr>
            <a:graphicFrameLocks noGrp="1"/>
          </p:cNvGraphicFramePr>
          <p:nvPr/>
        </p:nvGraphicFramePr>
        <p:xfrm>
          <a:off x="2995930" y="3648075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b="1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b="1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b="1" strike="noStrike">
                          <a:solidFill>
                            <a:schemeClr val="dk1"/>
                          </a:solidFill>
                        </a:rPr>
                        <a:t>애플리케이션 테스트수행</a:t>
                      </a:r>
                      <a:endParaRPr lang="ko-KR" altLang="en-US" sz="1200" kern="1200" cap="none" b="1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sz="1200" kern="1200" cap="none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2022-01-13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  <p:sp>
        <p:nvSpPr>
          <p:cNvPr id="61" name="Google Shape;61;p1"/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</a:t>
            </a:r>
            <a:r>
              <a:rPr lang="ko-KR" altLang="en-US" dirty="0"/>
              <a:t>웹제작파일 자료내용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subTitle" idx="1"/>
          </p:nvPr>
        </p:nvSpPr>
        <p:spPr>
          <a:xfrm rot="0">
            <a:off x="894715" y="1073150"/>
            <a:ext cx="8455025" cy="706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sz="1200" b="0"/>
              <a:t>제작사이트명:</a:t>
            </a:r>
            <a:r>
              <a:rPr lang="ko-KR" sz="1200" b="0"/>
              <a:t> 오뚜기</a:t>
            </a:r>
            <a:endParaRPr lang="ko-KR" altLang="en-US" sz="1200" b="0"/>
          </a:p>
          <a:p>
            <a:pPr marL="171450" indent="-17145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sz="1200" b="0"/>
              <a:t>GITHUB</a:t>
            </a:r>
            <a:r>
              <a:rPr lang="en-US" altLang="ko-KR" sz="1200" b="0"/>
              <a:t> </a:t>
            </a:r>
            <a:r>
              <a:rPr lang="ko-KR" sz="1200" b="0"/>
              <a:t>주소</a:t>
            </a:r>
            <a:r>
              <a:rPr lang="ko-KR" sz="1200" b="0"/>
              <a:t>  </a:t>
            </a:r>
            <a:r>
              <a:rPr lang="ko-KR" sz="1200" b="0"/>
              <a:t>:</a:t>
            </a:r>
            <a:r>
              <a:rPr lang="ko-KR" sz="1200" b="0"/>
              <a:t> </a:t>
            </a:r>
            <a:r>
              <a:rPr sz="1200" cap="none" i="0" b="0" strike="noStrike">
                <a:latin typeface="Calibri" charset="0"/>
                <a:ea typeface="Calibri" charset="0"/>
                <a:hlinkClick r:id="rId3"/>
              </a:rPr>
              <a:t>https://github.com/lcy212/yuncode.git</a:t>
            </a:r>
            <a:r>
              <a:rPr sz="1200" cap="none" i="0" b="0" strike="noStrike">
                <a:latin typeface="Calibri" charset="0"/>
                <a:ea typeface="Calibri" charset="0"/>
              </a:rPr>
              <a:t> (</a:t>
            </a:r>
            <a:r>
              <a:rPr lang="ko-KR" sz="1200" cap="none" i="0" b="0" strike="noStrike">
                <a:latin typeface="Calibri" charset="0"/>
                <a:ea typeface="Calibri" charset="0"/>
              </a:rPr>
              <a:t> </a:t>
            </a:r>
            <a:r>
              <a:rPr lang="ko-KR" sz="1200" cap="none" i="0" b="0" strike="noStrike">
                <a:latin typeface="Calibri" charset="0"/>
                <a:ea typeface="Calibri" charset="0"/>
                <a:cs typeface="Calibri" charset="0"/>
                <a:hlinkClick r:id="rId4"/>
              </a:rPr>
              <a:t>https://github.com/lcy212/yuncode/tree/main/b_code/d_project_02_v2</a:t>
            </a:r>
            <a:r>
              <a:rPr lang="ko-KR" sz="1200" cap="none" i="0" b="0" strike="noStrike">
                <a:latin typeface="Calibri" charset="0"/>
                <a:ea typeface="Calibri" charset="0"/>
                <a:cs typeface="Calibri" charset="0"/>
              </a:rPr>
              <a:t> )</a:t>
            </a:r>
            <a:endParaRPr lang="ko-KR" altLang="en-US" sz="1200" b="0"/>
          </a:p>
          <a:p>
            <a:pPr marL="171450" indent="-171450" latinLnBrk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ko-KR" sz="1200" b="0"/>
              <a:t>Web </a:t>
            </a:r>
            <a:r>
              <a:rPr lang="ko-KR" sz="1200" b="0"/>
              <a:t>페이지 주소:</a:t>
            </a:r>
            <a:r>
              <a:rPr sz="1200" cap="none" i="0" b="0" strike="noStrike">
                <a:latin typeface="Calibri" charset="0"/>
                <a:ea typeface="Calibri" charset="0"/>
                <a:hlinkClick r:id="rId5"/>
              </a:rPr>
              <a:t>https://ottogi.vercel.app</a:t>
            </a:r>
            <a:endParaRPr lang="ko-KR" altLang="en-US" sz="1200" b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20181A-F02E-46C7-819C-059A431B3761}"/>
              </a:ext>
            </a:extLst>
          </p:cNvPr>
          <p:cNvSpPr/>
          <p:nvPr/>
        </p:nvSpPr>
        <p:spPr>
          <a:xfrm>
            <a:off x="635000" y="1818640"/>
            <a:ext cx="8700135" cy="44488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8" name="그림 5" descr="C:/Users/이채윤/AppData/Roaming/PolarisOffice/ETemp/31564_14711704/fImage1626880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5645" y="1931035"/>
            <a:ext cx="4794250" cy="1742440"/>
          </a:xfrm>
          <a:prstGeom prst="rect"/>
          <a:noFill/>
        </p:spPr>
      </p:pic>
      <p:pic>
        <p:nvPicPr>
          <p:cNvPr id="70" name="그림 14" descr="C:/Users/이채윤/AppData/Roaming/PolarisOffice/ETemp/31564_14711704/fImage1691485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8360" y="4282440"/>
            <a:ext cx="5669915" cy="1852295"/>
          </a:xfrm>
          <a:prstGeom prst="rect"/>
          <a:noFill/>
        </p:spPr>
      </p:pic>
      <p:pic>
        <p:nvPicPr>
          <p:cNvPr id="71" name="그림 15" descr="C:/Users/이채윤/AppData/Roaming/PolarisOffice/ETemp/31564_14711704/fImage3239286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43550" y="1958340"/>
            <a:ext cx="3783965" cy="2271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웹페이지 구현 이미지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B55EA1-15FC-4873-B658-06C11FABB09C}"/>
              </a:ext>
            </a:extLst>
          </p:cNvPr>
          <p:cNvSpPr/>
          <p:nvPr/>
        </p:nvSpPr>
        <p:spPr>
          <a:xfrm>
            <a:off x="635000" y="1680210"/>
            <a:ext cx="8700135" cy="44792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3729D-9008-45D0-8D31-17DE9F11AC71}"/>
              </a:ext>
            </a:extLst>
          </p:cNvPr>
          <p:cNvSpPr txBox="1"/>
          <p:nvPr/>
        </p:nvSpPr>
        <p:spPr>
          <a:xfrm>
            <a:off x="890270" y="1122045"/>
            <a:ext cx="8349615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latinLnBrk="0">
              <a:buClr>
                <a:srgbClr val="000000"/>
              </a:buClr>
              <a:buFont typeface="Arial"/>
              <a:buChar char="•"/>
            </a:pPr>
            <a:r>
              <a:rPr lang="en-US" altLang="ko-KR" sz="1400" b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ko-KR" altLang="en-US" sz="1400" b="0">
                <a:solidFill>
                  <a:schemeClr val="bg1">
                    <a:lumMod val="50000"/>
                  </a:schemeClr>
                </a:solidFill>
              </a:rPr>
              <a:t>페이지 주소</a:t>
            </a:r>
            <a:r>
              <a:rPr lang="en-US" altLang="ko-KR" sz="1400" b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ko-KR" sz="1400" b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1200" cap="none" i="0" b="0" strike="noStrike">
                <a:latin typeface="Calibri" charset="0"/>
                <a:ea typeface="Calibri" charset="0"/>
                <a:hlinkClick r:id="rId3"/>
              </a:rPr>
              <a:t>https://ottogi.vercel.app</a:t>
            </a:r>
            <a:endParaRPr lang="ko-KR" altLang="en-US" sz="1400" b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6" name="그림 8" descr="C:/Users/이채윤/AppData/Roaming/PolarisOffice/ETemp/31564_14711704/fImage86874883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3055" b="54811"/>
          <a:stretch>
            <a:fillRect/>
          </a:stretch>
        </p:blipFill>
        <p:spPr>
          <a:xfrm rot="0">
            <a:off x="1567180" y="1927860"/>
            <a:ext cx="3138805" cy="3168015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77" name="그림 9" descr="C:/Users/이채윤/AppData/Roaming/PolarisOffice/ETemp/31564_14711704/fImage86874884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44888" b="-262"/>
          <a:stretch>
            <a:fillRect/>
          </a:stretch>
        </p:blipFill>
        <p:spPr>
          <a:xfrm rot="0">
            <a:off x="5076190" y="1927860"/>
            <a:ext cx="3138805" cy="4163060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16</Paragraphs>
  <Words>40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9.103.110.45940</cp:version>
  <dcterms:modified xsi:type="dcterms:W3CDTF">2022-01-13T01:29:20Z</dcterms:modified>
</cp:coreProperties>
</file>