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37" autoAdjust="0"/>
  </p:normalViewPr>
  <p:slideViewPr>
    <p:cSldViewPr snapToGrid="0" showGuides="1">
      <p:cViewPr>
        <p:scale>
          <a:sx n="75" d="100"/>
          <a:sy n="75" d="100"/>
        </p:scale>
        <p:origin x="-192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오뚜기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http://www.ottogi.co.kr/main/main.asp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간편 조리 식품 제조 및 판매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간편 조리 식품을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구매하고자하는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이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-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따라서 임의의 사이트 기준을 참고하겠다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</a:p>
        <a:p>
          <a:pPr latinLnBrk="1"/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오뚜기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http://www.ottogi.co.kr/overview/ci.asp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임의로 정하면 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기업이 추구하는 바가 사이트에 반영되어 있는지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접근성이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좋은지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유입인원 증가 및 접근성의 질 향상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노란색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(pantone 108),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빨간색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(pantone 186),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(pantone 2747),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인가구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오뚜기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http://www.ottogi.co.kr/main/main.asp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간편 조리 식품 제조 및 판매</a:t>
          </a: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간편 조리 식품을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구매하고자하는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이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-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따라서 임의의 사이트 기준을 참고하겠다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오뚜기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http://www.ottogi.co.kr/overview/ci.asp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임의로 정하면 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기업이 추구하는 바가 사이트에 반영되어 있는지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접근성이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좋은지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유입인원 증가 및 접근성의 질 향상</a:t>
          </a: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노란색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(pantone 108),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빨간색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(pantone 186),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(pantone 2747),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인가구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49380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의 요구사항을 동시에 충족시키겠다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의 요구사항만 충족 시켜야 발전이 더 잘 될 것이다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이채윤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554424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069090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68396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Ex)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사이트의 장점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Ex)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소비자의 반응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항목에 집중하여 어떤 대안을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마련할것인지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작성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71977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간편 조리 식품 점유도 높음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인가구의 증가와 코로나 장기화에 따라 간편하게 조리할 수 있는 식품 선호도 및 소비량이 증가하고 있기때문에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큰 성장을 이룰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인가구의 증가와 코로나 장기화에 따라 다양한 소비층 확보 가능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55891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경쟁사가 어디인지 파악하기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유명 음식점들의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밀키트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사업 진출 등으로 인한 간편 조리 식품의 다양화가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진행되고있음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유명 음식점들이 배달 및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밀키트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사업에 진출하고 좋은 반응을 얻고 있음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17284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Ex)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사이트를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이런식으로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변경하여 제작한다면 시너지효과를 낼 수  있을 것이다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4823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인물의 에피소드 소개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결론은 사이트를 보기 좋게 만들어 달라는 것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1194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815</Words>
  <Application>Microsoft Office PowerPoint</Application>
  <PresentationFormat>와이드스크린</PresentationFormat>
  <Paragraphs>185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96</cp:revision>
  <dcterms:created xsi:type="dcterms:W3CDTF">2021-04-03T06:27:39Z</dcterms:created>
  <dcterms:modified xsi:type="dcterms:W3CDTF">2021-09-03T09:20:06Z</dcterms:modified>
</cp:coreProperties>
</file>