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25" r:id="rId12"/>
    <p:sldMasterId id="2147483726" r:id="rId14"/>
    <p:sldMasterId id="2147483727" r:id="rId16"/>
  </p:sldMasterIdLst>
  <p:notesMasterIdLst>
    <p:notesMasterId r:id="rId18"/>
  </p:notesMasterIdLst>
  <p:sldIdLst>
    <p:sldId id="256" r:id="rId20"/>
    <p:sldId id="268" r:id="rId21"/>
    <p:sldId id="269" r:id="rId22"/>
    <p:sldId id="259" r:id="rId23"/>
    <p:sldId id="258" r:id="rId24"/>
    <p:sldId id="260" r:id="rId25"/>
    <p:sldId id="266" r:id="rId26"/>
    <p:sldId id="270" r:id="rId27"/>
    <p:sldId id="262" r:id="rId28"/>
    <p:sldId id="263" r:id="rId29"/>
    <p:sldId id="264" r:id="rId30"/>
    <p:sldId id="267" r:id="rId31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1" autoAdjust="0"/>
    <p:restoredTop sz="94669" autoAdjust="0"/>
  </p:normalViewPr>
  <p:slideViewPr>
    <p:cSldViewPr snapToGrid="0" snapToObjects="1">
      <p:cViewPr varScale="1">
        <p:scale>
          <a:sx n="48" d="100"/>
          <a:sy n="48" d="100"/>
        </p:scale>
        <p:origin x="270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Master" Target="slideMasters/slideMaster2.xml"></Relationship><Relationship Id="rId16" Type="http://schemas.openxmlformats.org/officeDocument/2006/relationships/slideMaster" Target="slideMasters/slideMaster3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0476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920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62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30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8" name="Google Shape;38;p2:notes"/>
          <p:cNvSpPr>
            <a:spLocks noChangeAspect="1"/>
          </p:cNvSpPr>
          <p:nvPr>
            <p:ph type="sldImg"/>
          </p:nvPr>
        </p:nvSpPr>
        <p:spPr>
          <a:xfrm rot="0">
            <a:off x="2241550" y="685800"/>
            <a:ext cx="23755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2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matchingName="Ã¬Â ÂÃ«ÂªÂ© Ã¬ÂÂ¬Ã«ÂÂ¼Ã¬ÂÂ´Ã«ÂÂ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 0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0" name="Rect 0"/>
          <p:cNvSpPr txBox="1">
            <a:spLocks/>
          </p:cNvSpPr>
          <p:nvPr>
            <p:ph type="subTitle"/>
          </p:nvPr>
        </p:nvSpPr>
        <p:spPr>
          <a:xfrm rot="0">
            <a:off x="363220" y="1235710"/>
            <a:ext cx="6191885" cy="2438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body"/>
          </p:nvPr>
        </p:nvSpPr>
        <p:spPr>
          <a:xfrm rot="0">
            <a:off x="363220" y="1521460"/>
            <a:ext cx="286004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298450" latinLnBrk="0"/>
          </a:p>
        </p:txBody>
      </p:sp>
      <p:sp>
        <p:nvSpPr>
          <p:cNvPr id="22" name="Rect 0"/>
          <p:cNvSpPr txBox="1">
            <a:spLocks/>
          </p:cNvSpPr>
          <p:nvPr>
            <p:ph type="body"/>
          </p:nvPr>
        </p:nvSpPr>
        <p:spPr>
          <a:xfrm rot="0">
            <a:off x="3458845" y="1521460"/>
            <a:ext cx="286004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298450" latinLnBrk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 0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0" name="Rect 0"/>
          <p:cNvSpPr txBox="1">
            <a:spLocks/>
          </p:cNvSpPr>
          <p:nvPr>
            <p:ph type="subTitle"/>
          </p:nvPr>
        </p:nvSpPr>
        <p:spPr>
          <a:xfrm rot="0">
            <a:off x="363220" y="1235710"/>
            <a:ext cx="6191885" cy="2438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body"/>
          </p:nvPr>
        </p:nvSpPr>
        <p:spPr>
          <a:xfrm rot="0">
            <a:off x="363220" y="1521460"/>
            <a:ext cx="286004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298450" latinLnBrk="0"/>
          </a:p>
        </p:txBody>
      </p:sp>
      <p:sp>
        <p:nvSpPr>
          <p:cNvPr id="22" name="Rect 0"/>
          <p:cNvSpPr txBox="1">
            <a:spLocks/>
          </p:cNvSpPr>
          <p:nvPr>
            <p:ph type="body"/>
          </p:nvPr>
        </p:nvSpPr>
        <p:spPr>
          <a:xfrm rot="0">
            <a:off x="3458845" y="1521460"/>
            <a:ext cx="286004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457200" indent="-298450" latinLnBrk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ubTitle"/>
          </p:nvPr>
        </p:nvSpPr>
        <p:spPr>
          <a:xfrm rot="0">
            <a:off x="363220" y="1235710"/>
            <a:ext cx="6191885" cy="2438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ubTitle"/>
          </p:nvPr>
        </p:nvSpPr>
        <p:spPr>
          <a:xfrm rot="0">
            <a:off x="363220" y="1235710"/>
            <a:ext cx="6191885" cy="2438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slideLayout" Target="../slideLayouts/slideLayout4.xml"></Relationship><Relationship Id="rId4" Type="http://schemas.openxmlformats.org/officeDocument/2006/relationships/slideLayout" Target="../slideLayouts/slideLayout5.xml"></Relationship><Relationship Id="rId5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slideLayout" Target="../slideLayouts/slideLayout7.xml"></Relationship><Relationship Id="rId3" Type="http://schemas.openxmlformats.org/officeDocument/2006/relationships/slideLayout" Target="../slideLayouts/slideLayout8.xml"></Relationship><Relationship Id="rId4" Type="http://schemas.openxmlformats.org/officeDocument/2006/relationships/slideLayout" Target="../slideLayouts/slideLayout9.xml"></Relationship><Relationship Id="rId5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30" y="514350"/>
            <a:ext cx="6608445" cy="658495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55" y="796290"/>
            <a:ext cx="45948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015" y="504825"/>
            <a:ext cx="6595110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350" y="220980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015" y="501015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615" y="501015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이</a:t>
            </a: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 rot="0">
            <a:off x="125730" y="514350"/>
            <a:ext cx="6609080" cy="659130"/>
          </a:xfrm>
          <a:prstGeom prst="rect"/>
          <a:solidFill>
            <a:srgbClr val="2AB9C7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1951355" y="796290"/>
            <a:ext cx="4595495" cy="635"/>
          </a:xfrm>
          <a:prstGeom prst="straightConnector1"/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>
            <a:spLocks/>
          </p:cNvSpPr>
          <p:nvPr/>
        </p:nvSpPr>
        <p:spPr>
          <a:xfrm rot="0">
            <a:off x="120015" y="504825"/>
            <a:ext cx="6595745" cy="903986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60" cap="none" i="0" b="0" strike="noStrike">
              <a:solidFill>
                <a:schemeClr val="lt1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5213350" y="220980"/>
            <a:ext cx="1570355" cy="2178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10" cap="none" i="0" b="0" strike="noStrike">
                <a:solidFill>
                  <a:schemeClr val="dk1"/>
                </a:solidFill>
                <a:latin typeface="Calibri" charset="0"/>
                <a:ea typeface="Calibri" charset="0"/>
              </a:rPr>
              <a:t>NCS능력단위평가 결과물제출</a:t>
            </a:r>
            <a:endParaRPr lang="ko-KR" altLang="en-US" sz="810" cap="none" i="0" b="0" strike="noStrike">
              <a:solidFill>
                <a:schemeClr val="dk1"/>
              </a:solidFill>
              <a:latin typeface="Calibri" charset="0"/>
              <a:ea typeface="Calibri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5243830" y="9576435"/>
            <a:ext cx="1539875" cy="2178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810" cap="none" i="0" b="0" strike="noStrike">
                <a:solidFill>
                  <a:schemeClr val="dk1"/>
                </a:solidFill>
                <a:latin typeface="Calibri" charset="0"/>
                <a:ea typeface="Calibri" charset="0"/>
              </a:rPr>
              <a:t>안양이젠아카데미컴퓨터학원</a:t>
            </a:r>
            <a:endParaRPr lang="ko-KR" altLang="en-US" sz="810" cap="none" i="0" b="0" strike="noStrike">
              <a:solidFill>
                <a:schemeClr val="dk1"/>
              </a:solidFill>
              <a:latin typeface="Calibri" charset="0"/>
              <a:ea typeface="Calibri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120015" y="501015"/>
            <a:ext cx="610235" cy="277495"/>
          </a:xfrm>
          <a:prstGeom prst="rect"/>
          <a:solidFill>
            <a:srgbClr val="7F7F7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0" strike="noStrike">
                <a:solidFill>
                  <a:schemeClr val="lt1"/>
                </a:solidFill>
                <a:latin typeface="Calibri" charset="0"/>
                <a:ea typeface="Calibri" charset="0"/>
              </a:rPr>
              <a:t>문항1</a:t>
            </a:r>
            <a:endParaRPr lang="ko-KR" altLang="en-US" sz="1200" cap="none" i="0" b="0" strike="noStrike">
              <a:solidFill>
                <a:schemeClr val="lt1"/>
              </a:solidFill>
              <a:latin typeface="Calibri" charset="0"/>
              <a:ea typeface="Calibri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729615" y="501015"/>
            <a:ext cx="1105535" cy="277495"/>
          </a:xfrm>
          <a:prstGeom prst="rect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</a:rPr>
              <a:t>이름작성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5" Type="http://schemas.openxmlformats.org/officeDocument/2006/relationships/image" Target="../media/fImage390381754827.png"></Relationship><Relationship Id="rId6" Type="http://schemas.openxmlformats.org/officeDocument/2006/relationships/image" Target="../media/fImage309881765436.png"></Relationship><Relationship Id="rId7" Type="http://schemas.openxmlformats.org/officeDocument/2006/relationships/slideLayout" Target="../slideLayouts/slideLayout4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5" Type="http://schemas.openxmlformats.org/officeDocument/2006/relationships/image" Target="../media/fImage389331772391.png"></Relationship><Relationship Id="rId6" Type="http://schemas.openxmlformats.org/officeDocument/2006/relationships/image" Target="../media/fImage309881784604.png"></Relationship><Relationship Id="rId7" Type="http://schemas.openxmlformats.org/officeDocument/2006/relationships/slideLayout" Target="../slideLayouts/slideLayout4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309881793902.png"></Relationship><Relationship Id="rId6" Type="http://schemas.openxmlformats.org/officeDocument/2006/relationships/image" Target="../media/fImage38663180153.png"></Relationship><Relationship Id="rId7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2594214441.png"></Relationship><Relationship Id="rId3" Type="http://schemas.openxmlformats.org/officeDocument/2006/relationships/image" Target="../media/fImage264431458467.png"></Relationship><Relationship Id="rId4" Type="http://schemas.openxmlformats.org/officeDocument/2006/relationships/image" Target="../media/fImage39841466334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684961576500.png"></Relationship><Relationship Id="rId3" Type="http://schemas.openxmlformats.org/officeDocument/2006/relationships/image" Target="../media/fImage835071629169.png"></Relationship><Relationship Id="rId4" Type="http://schemas.openxmlformats.org/officeDocument/2006/relationships/image" Target="../media/fImage92201635724.png"></Relationship><Relationship Id="rId5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5" Type="http://schemas.openxmlformats.org/officeDocument/2006/relationships/image" Target="../media/fImage359031811478.png"></Relationship><Relationship Id="rId6" Type="http://schemas.openxmlformats.org/officeDocument/2006/relationships/image" Target="../media/fImage612991829358.png"></Relationship><Relationship Id="rId7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6" Type="http://schemas.openxmlformats.org/officeDocument/2006/relationships/image" Target="../media/fImage359031836962.png"></Relationship><Relationship Id="rId7" Type="http://schemas.openxmlformats.org/officeDocument/2006/relationships/image" Target="../media/fImage582311864464.png"></Relationship><Relationship Id="rId8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5" Type="http://schemas.openxmlformats.org/officeDocument/2006/relationships/image" Target="../media/fImage359031845705.png"></Relationship><Relationship Id="rId6" Type="http://schemas.openxmlformats.org/officeDocument/2006/relationships/image" Target="../media/fImage605971878145.png"></Relationship><Relationship Id="rId7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359031853281.png"></Relationship><Relationship Id="rId6" Type="http://schemas.openxmlformats.org/officeDocument/2006/relationships/image" Target="../media/fImage557011886827.png"></Relationship><Relationship Id="rId7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663471719961.png"></Relationship><Relationship Id="rId3" Type="http://schemas.openxmlformats.org/officeDocument/2006/relationships/image" Target="../media/fImage59851172491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5" Type="http://schemas.openxmlformats.org/officeDocument/2006/relationships/image" Target="../media/fImage309881732995.png"></Relationship><Relationship Id="rId6" Type="http://schemas.openxmlformats.org/officeDocument/2006/relationships/image" Target="../media/fImage497191741942.png"></Relationship><Relationship Id="rId7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290" y="3348355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>
            <a:graphicFrameLocks noGrp="1"/>
          </p:cNvGraphicFramePr>
          <p:nvPr/>
        </p:nvGraphicFramePr>
        <p:xfrm>
          <a:off x="1453515" y="4953000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</a:rPr>
                        <a:t>구현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2021-12-16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서브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" y="1186815"/>
            <a:ext cx="1852930" cy="3784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768px</a:t>
            </a:r>
            <a:r>
              <a:rPr lang="ko-KR" altLang="en-US" dirty="0"/>
              <a:t> </a:t>
            </a:r>
            <a:r>
              <a:rPr lang="en-US" altLang="ko-KR" dirty="0"/>
              <a:t>–tablet-v)</a:t>
            </a:r>
            <a:endParaRPr lang="ko-KR" altLang="en-US" dirty="0"/>
          </a:p>
        </p:txBody>
      </p:sp>
      <p:pic>
        <p:nvPicPr>
          <p:cNvPr id="41" name="그림 19" descr="C:/Users/이채윤/AppData/Roaming/PolarisOffice/ETemp/10412_17733240/fImage390381754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6651625"/>
            <a:ext cx="5749290" cy="2772410"/>
          </a:xfrm>
          <a:prstGeom prst="rect"/>
          <a:noFill/>
        </p:spPr>
      </p:pic>
      <p:pic>
        <p:nvPicPr>
          <p:cNvPr id="42" name="그림 20" descr="C:/Users/이채윤/AppData/Roaming/PolarisOffice/ETemp/10412_17733240/fImage30988176543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700" y="1552575"/>
            <a:ext cx="4218940" cy="50450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4955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서브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" y="1186815"/>
            <a:ext cx="1852930" cy="3784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–tablet-h)</a:t>
            </a:r>
            <a:endParaRPr lang="ko-KR" altLang="en-US" dirty="0"/>
          </a:p>
        </p:txBody>
      </p:sp>
      <p:pic>
        <p:nvPicPr>
          <p:cNvPr id="41" name="그림 21" descr="C:/Users/이채윤/AppData/Roaming/PolarisOffice/ETemp/10412_17733240/fImage3893317723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8755" y="6454775"/>
            <a:ext cx="6094095" cy="2967990"/>
          </a:xfrm>
          <a:prstGeom prst="rect"/>
          <a:noFill/>
        </p:spPr>
      </p:pic>
      <p:pic>
        <p:nvPicPr>
          <p:cNvPr id="42" name="그림 22" descr="C:/Users/이채윤/AppData/Roaming/PolarisOffice/ETemp/10412_17733240/fImage30988178460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295" y="1465580"/>
            <a:ext cx="4044950" cy="48596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68631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01. 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반응형 웹 코딩 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서브 페이지 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코딩내용</a:t>
            </a:r>
            <a:endParaRPr lang="ko-KR" altLang="en-US" sz="1600" cap="none" i="0" b="1" strike="noStrike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274320" y="1176020"/>
            <a:ext cx="185356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사이즈</a:t>
            </a:r>
            <a:r>
              <a:rPr lang="en-US" altLang="ko-KR"/>
              <a:t>: 1440px</a:t>
            </a:r>
            <a:r>
              <a:rPr lang="ko-KR" altLang="en-US"/>
              <a:t> </a:t>
            </a:r>
            <a:r>
              <a:rPr lang="en-US" altLang="ko-KR"/>
              <a:t>–laptop)</a:t>
            </a:r>
            <a:endParaRPr lang="ko-KR" altLang="en-US"/>
          </a:p>
        </p:txBody>
      </p:sp>
      <p:pic>
        <p:nvPicPr>
          <p:cNvPr id="41" name="그림 23" descr="C:/Users/이채윤/AppData/Roaming/PolarisOffice/ETemp/10412_17733240/fImage30988179390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7495" y="1552575"/>
            <a:ext cx="4044950" cy="4859655"/>
          </a:xfrm>
          <a:prstGeom prst="rect"/>
          <a:noFill/>
        </p:spPr>
      </p:pic>
      <p:pic>
        <p:nvPicPr>
          <p:cNvPr id="42" name="그림 24" descr="C:/Users/이채윤/AppData/Roaming/PolarisOffice/ETemp/10412_17733240/fImage3866318015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4310" y="6466205"/>
            <a:ext cx="6185535" cy="3041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bg1"/>
                </a:solidFill>
                <a:latin typeface="Calibri" charset="0"/>
                <a:ea typeface="Calibri" charset="0"/>
                <a:cs typeface="Arial" charset="0"/>
              </a:rPr>
              <a:t>01.  반응형 웹 코딩 – 전체 파일문서구조</a:t>
            </a:r>
            <a:endParaRPr lang="ko-KR" altLang="en-US" sz="1600" cap="none" i="0" b="1" strike="noStrike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1" name="그림 2" descr="C:/Users/이채윤/AppData/Roaming/PolarisOffice/ETemp/10412_17733240/fImage2594214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770" y="2230755"/>
            <a:ext cx="2065655" cy="5692775"/>
          </a:xfrm>
          <a:prstGeom prst="rect"/>
          <a:noFill/>
        </p:spPr>
      </p:pic>
      <p:grpSp>
        <p:nvGrpSpPr>
          <p:cNvPr id="44" name="그룹 5"/>
          <p:cNvGrpSpPr/>
          <p:nvPr/>
        </p:nvGrpSpPr>
        <p:grpSpPr>
          <a:xfrm rot="0">
            <a:off x="3498215" y="1402080"/>
            <a:ext cx="2150110" cy="7344410"/>
            <a:chOff x="3498215" y="1402080"/>
            <a:chExt cx="2150110" cy="7344410"/>
          </a:xfrm>
        </p:grpSpPr>
        <p:pic>
          <p:nvPicPr>
            <p:cNvPr id="42" name="그림 3" descr="C:/Users/이채윤/AppData/Roaming/PolarisOffice/ETemp/10412_17733240/fImage264431458467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498850" y="1402080"/>
              <a:ext cx="2149475" cy="6249035"/>
            </a:xfrm>
            <a:prstGeom prst="rect"/>
            <a:noFill/>
          </p:spPr>
        </p:pic>
        <p:pic>
          <p:nvPicPr>
            <p:cNvPr id="43" name="그림 4" descr="C:/Users/이채윤/AppData/Roaming/PolarisOffice/ETemp/10412_17733240/fImage3984146633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498215" y="7655560"/>
              <a:ext cx="2148205" cy="109093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bg1"/>
                </a:solidFill>
                <a:latin typeface="Calibri" charset="0"/>
                <a:ea typeface="Calibri" charset="0"/>
                <a:cs typeface="Arial" charset="0"/>
              </a:rPr>
              <a:t>01.  반응형 웹 코딩 – </a:t>
            </a:r>
            <a:r>
              <a:rPr lang="ko-KR" sz="1600" cap="none" i="0" b="1" strike="noStrike">
                <a:solidFill>
                  <a:schemeClr val="bg1"/>
                </a:solidFill>
                <a:latin typeface="Calibri" charset="0"/>
                <a:ea typeface="Calibri" charset="0"/>
                <a:cs typeface="Arial" charset="0"/>
              </a:rPr>
              <a:t>메인페이지 validator</a:t>
            </a:r>
            <a:endParaRPr lang="ko-KR" altLang="en-US" sz="1600" cap="none" i="0" b="1" strike="noStrike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1" name="그림 8" descr="C:/Users/이채윤/AppData/Roaming/PolarisOffice/ETemp/10412_17733240/fImage6849615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780" y="1263015"/>
            <a:ext cx="4747260" cy="3081020"/>
          </a:xfrm>
          <a:prstGeom prst="rect"/>
          <a:noFill/>
        </p:spPr>
      </p:pic>
      <p:sp>
        <p:nvSpPr>
          <p:cNvPr id="44" name="텍스트 상자 11"/>
          <p:cNvSpPr txBox="1">
            <a:spLocks/>
          </p:cNvSpPr>
          <p:nvPr/>
        </p:nvSpPr>
        <p:spPr>
          <a:xfrm rot="0">
            <a:off x="272415" y="8262620"/>
            <a:ext cx="608520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1523 : </a:t>
            </a:r>
            <a:r>
              <a:rPr lang="ko-KR" sz="1400">
                <a:latin typeface="맑은 고딕" charset="0"/>
                <a:ea typeface="맑은 고딕" charset="0"/>
              </a:rPr>
              <a:t>background-color와 color가 다르지만 같다는 오류가 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46" name="그림 13" descr="C:/Users/이채윤/AppData/Roaming/PolarisOffice/ETemp/10412_17733240/fImage8350716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780" y="4844415"/>
            <a:ext cx="5933440" cy="2058035"/>
          </a:xfrm>
          <a:prstGeom prst="rect"/>
          <a:noFill/>
        </p:spPr>
      </p:pic>
      <p:pic>
        <p:nvPicPr>
          <p:cNvPr id="47" name="그림 14" descr="C:/Users/이채윤/AppData/Roaming/PolarisOffice/ETemp/10412_17733240/fImage9220163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415" y="7108190"/>
            <a:ext cx="4289425" cy="823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</a:t>
            </a:r>
            <a:r>
              <a:rPr lang="ko-KR" altLang="en-US" dirty="0"/>
              <a:t>코딩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" y="1174115"/>
            <a:ext cx="1852930" cy="3784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320px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" name="그림 25" descr="C:/Users/이채윤/AppData/Roaming/PolarisOffice/ETemp/10412_17733240/fImage35903181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320" y="1577340"/>
            <a:ext cx="3187700" cy="3648075"/>
          </a:xfrm>
          <a:prstGeom prst="rect"/>
          <a:noFill/>
        </p:spPr>
      </p:pic>
      <p:pic>
        <p:nvPicPr>
          <p:cNvPr id="42" name="그림 26" descr="C:/Users/이채윤/AppData/Roaming/PolarisOffice/ETemp/10412_17733240/fImage61299182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780" y="5257800"/>
            <a:ext cx="4474210" cy="42595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2476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" y="1186815"/>
            <a:ext cx="1852930" cy="3784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768px</a:t>
            </a:r>
            <a:r>
              <a:rPr lang="ko-KR" altLang="en-US" dirty="0"/>
              <a:t> </a:t>
            </a:r>
            <a:r>
              <a:rPr lang="en-US" altLang="ko-KR" dirty="0"/>
              <a:t>–tablet-v)</a:t>
            </a:r>
            <a:endParaRPr lang="ko-KR" altLang="en-US" dirty="0"/>
          </a:p>
        </p:txBody>
      </p:sp>
      <p:pic>
        <p:nvPicPr>
          <p:cNvPr id="41" name="그림 27" descr="C:/Users/이채윤/AppData/Roaming/PolarisOffice/ETemp/10412_17733240/fImage35903183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320" y="1577340"/>
            <a:ext cx="3187700" cy="3648075"/>
          </a:xfrm>
          <a:prstGeom prst="rect"/>
          <a:noFill/>
        </p:spPr>
      </p:pic>
      <p:pic>
        <p:nvPicPr>
          <p:cNvPr id="42" name="그림 30" descr="C:/Users/이채윤/AppData/Roaming/PolarisOffice/ETemp/10412_17733240/fImage58231186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" y="5268595"/>
            <a:ext cx="4756785" cy="421322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341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" y="1186815"/>
            <a:ext cx="1852930" cy="3784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–tablet-h)</a:t>
            </a:r>
            <a:endParaRPr lang="ko-KR" altLang="en-US" dirty="0"/>
          </a:p>
        </p:txBody>
      </p:sp>
      <p:pic>
        <p:nvPicPr>
          <p:cNvPr id="41" name="그림 28" descr="C:/Users/이채윤/AppData/Roaming/PolarisOffice/ETemp/10412_17733240/fImage35903184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320" y="1577340"/>
            <a:ext cx="3187700" cy="3648075"/>
          </a:xfrm>
          <a:prstGeom prst="rect"/>
          <a:noFill/>
        </p:spPr>
      </p:pic>
      <p:pic>
        <p:nvPicPr>
          <p:cNvPr id="42" name="그림 31" descr="C:/Users/이채윤/AppData/Roaming/PolarisOffice/ETemp/10412_17733240/fImage60597187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415" y="5290185"/>
            <a:ext cx="4713605" cy="41357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02738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latin typeface="Calibri" charset="0"/>
                <a:ea typeface="Calibri" charset="0"/>
                <a:cs typeface="Calibri" charset="0"/>
              </a:rPr>
              <a:t>01. 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반응형 웹 코딩 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메인 페이지 </a:t>
            </a:r>
            <a:r>
              <a:rPr lang="en-US" altLang="ko-KR" sz="1600" cap="none" i="0" b="1" strike="noStrike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ko-KR" altLang="en-US" sz="1600" cap="none" i="0" b="1" strike="noStrike">
                <a:latin typeface="Calibri" charset="0"/>
                <a:ea typeface="Calibri" charset="0"/>
                <a:cs typeface="Calibri" charset="0"/>
              </a:rPr>
              <a:t>코딩내용</a:t>
            </a:r>
            <a:endParaRPr lang="ko-KR" altLang="en-US" sz="1600" cap="none" i="0" b="1" strike="noStrike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278130" y="1245870"/>
            <a:ext cx="1853565" cy="3790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l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Tx/>
              <a:buNone/>
              <a:defRPr lang="en-GB" altLang="en-US" sz="1200" cap="none" i="0" b="1" strike="noStrike">
                <a:solidFill>
                  <a:srgbClr val="7F7F7F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rtl="0" algn="ctr" latinLnBrk="0" lv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625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rtl="0" algn="ctr" latinLnBrk="0" lvl="2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46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0" indent="0" rtl="0" algn="ctr" latinLnBrk="0" lvl="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rtl="0" algn="ctr" latinLnBrk="0" lvl="4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0" indent="0" rtl="0" algn="ctr" latinLnBrk="0" lvl="5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rtl="0" algn="ctr" latinLnBrk="0" lvl="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0" indent="0" rtl="0" algn="ctr" latinLnBrk="0" lvl="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8pPr>
            <a:lvl9pPr marL="0" indent="0" rtl="0" algn="ctr" latinLnBrk="0" lvl="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Tx/>
              <a:buNone/>
              <a:defRPr lang="en-GB" altLang="en-US" sz="13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사이즈</a:t>
            </a:r>
            <a:r>
              <a:rPr lang="en-US" altLang="ko-KR"/>
              <a:t>: 1440px</a:t>
            </a:r>
            <a:r>
              <a:rPr lang="ko-KR" altLang="en-US"/>
              <a:t> </a:t>
            </a:r>
            <a:r>
              <a:rPr lang="en-US" altLang="ko-KR"/>
              <a:t>–laptop)</a:t>
            </a:r>
            <a:endParaRPr lang="ko-KR" altLang="en-US"/>
          </a:p>
        </p:txBody>
      </p:sp>
      <p:pic>
        <p:nvPicPr>
          <p:cNvPr id="41" name="그림 29" descr="C:/Users/이채윤/AppData/Roaming/PolarisOffice/ETemp/10412_17733240/fImage35903185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320" y="1577340"/>
            <a:ext cx="3187700" cy="3648075"/>
          </a:xfrm>
          <a:prstGeom prst="rect"/>
          <a:noFill/>
        </p:spPr>
      </p:pic>
      <p:pic>
        <p:nvPicPr>
          <p:cNvPr id="42" name="그림 32" descr="C:/Users/이채윤/AppData/Roaming/PolarisOffice/ETemp/10412_17733240/fImage55701188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6215" y="5279390"/>
            <a:ext cx="5127625" cy="4204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/>
          </p:cNvSpPr>
          <p:nvPr>
            <p:ph type="ctrTitle"/>
          </p:nvPr>
        </p:nvSpPr>
        <p:spPr>
          <a:xfrm rot="0">
            <a:off x="274955" y="861695"/>
            <a:ext cx="6261100" cy="3124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bg1"/>
                </a:solidFill>
                <a:latin typeface="Calibri" charset="0"/>
                <a:ea typeface="Calibri" charset="0"/>
                <a:cs typeface="Arial" charset="0"/>
              </a:rPr>
              <a:t>01.  반응형 웹 코딩 – </a:t>
            </a:r>
            <a:r>
              <a:rPr lang="ko-KR" sz="1600" cap="none" i="0" b="1" strike="noStrike">
                <a:solidFill>
                  <a:schemeClr val="bg1"/>
                </a:solidFill>
                <a:latin typeface="Calibri" charset="0"/>
                <a:ea typeface="Calibri" charset="0"/>
                <a:cs typeface="Arial" charset="0"/>
              </a:rPr>
              <a:t>서브페이지 validator</a:t>
            </a:r>
            <a:endParaRPr lang="ko-KR" altLang="en-US" sz="1600" cap="none" i="0" b="1" strike="noStrike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1" name="그림 15" descr="C:/Users/이채윤/AppData/Roaming/PolarisOffice/ETemp/10412_17733240/fImage66347171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415" y="1350010"/>
            <a:ext cx="4899025" cy="3778250"/>
          </a:xfrm>
          <a:prstGeom prst="rect"/>
          <a:noFill/>
        </p:spPr>
      </p:pic>
      <p:pic>
        <p:nvPicPr>
          <p:cNvPr id="42" name="그림 16" descr="C:/Users/이채윤/AppData/Roaming/PolarisOffice/ETemp/10412_17733240/fImage59851172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615" y="5610225"/>
            <a:ext cx="6129020" cy="1684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</a:t>
            </a:r>
            <a:r>
              <a:rPr lang="ko-KR" altLang="en-US" dirty="0"/>
              <a:t>코딩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서브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" y="1174115"/>
            <a:ext cx="1852930" cy="3784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320px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" name="그림 17" descr="C:/Users/이채윤/AppData/Roaming/PolarisOffice/ETemp/10412_17733240/fImage30988173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2105" y="1552575"/>
            <a:ext cx="4344035" cy="5189855"/>
          </a:xfrm>
          <a:prstGeom prst="rect"/>
          <a:noFill/>
        </p:spPr>
      </p:pic>
      <p:pic>
        <p:nvPicPr>
          <p:cNvPr id="42" name="그림 18" descr="C:/Users/이채윤/AppData/Roaming/PolarisOffice/ETemp/10412_17733240/fImage49719174194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7010" y="6879590"/>
            <a:ext cx="6520815" cy="26073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3721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25</Paragraphs>
  <Words>152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9.103.102.45536</cp:version>
  <dcterms:modified xsi:type="dcterms:W3CDTF">2021-12-16T00:48:57Z</dcterms:modified>
</cp:coreProperties>
</file>