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63" r:id="rId6"/>
    <p:sldMasterId id="2147483664" r:id="rId8"/>
  </p:sldMasterIdLst>
  <p:notesMasterIdLst>
    <p:notesMasterId r:id="rId10"/>
  </p:notesMasterIdLst>
  <p:sldIdLst>
    <p:sldId id="256" r:id="rId12"/>
    <p:sldId id="261" r:id="rId13"/>
    <p:sldId id="263" r:id="rId14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customschemas.google.com/relationships/presentationmetadata" Target="metadata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notesMaster" Target="notesMasters/notesMaster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649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slideLayout" Target="../slideLayouts/slideLayout3.xml"></Relationship><Relationship Id="rId3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30" y="514350"/>
            <a:ext cx="6608445" cy="658495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55" y="796290"/>
            <a:ext cx="459486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015" y="504825"/>
            <a:ext cx="6595110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350" y="220980"/>
            <a:ext cx="156972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NCS능력단위평가</a:t>
            </a:r>
            <a:r>
              <a:rPr lang="ko-KR" sz="813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결과물제출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015" y="501015"/>
            <a:ext cx="609600" cy="27686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문항2</a:t>
            </a:r>
            <a:endParaRPr sz="12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615" y="501015"/>
            <a:ext cx="1105535" cy="2768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cap="none" i="0" b="0" strike="noStrike">
                <a:solidFill>
                  <a:schemeClr val="dk1"/>
                </a:solidFill>
                <a:latin typeface="맑은 고딕" charset="0"/>
                <a:ea typeface="맑은 고딕" charset="0"/>
                <a:cs typeface="Calibri" charset="0"/>
              </a:rPr>
              <a:t>이</a:t>
            </a:r>
            <a:r>
              <a:rPr lang="ko-KR" altLang="en-US" sz="1200" cap="none" i="0" b="0" strike="noStrike">
                <a:solidFill>
                  <a:schemeClr val="dk1"/>
                </a:solidFill>
                <a:latin typeface="맑은 고딕" charset="0"/>
                <a:ea typeface="맑은 고딕" charset="0"/>
                <a:cs typeface="Calibri" charset="0"/>
              </a:rPr>
              <a:t>채윤</a:t>
            </a:r>
            <a:endParaRPr lang="ko-KR" altLang="en-US" sz="1200" cap="none" i="0" b="0" strike="noStrike">
              <a:solidFill>
                <a:schemeClr val="dk1"/>
              </a:solidFill>
              <a:latin typeface="맑은 고딕" charset="0"/>
              <a:ea typeface="맑은 고딕" charset="0"/>
              <a:cs typeface="Calibri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312275641.png"></Relationship><Relationship Id="rId4" Type="http://schemas.openxmlformats.org/officeDocument/2006/relationships/image" Target="../media/fImage39525578467.png"></Relationship><Relationship Id="rId5" Type="http://schemas.openxmlformats.org/officeDocument/2006/relationships/image" Target="../media/fImage2288586334.png"></Relationship><Relationship Id="rId6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16851596500.png"></Relationship><Relationship Id="rId4" Type="http://schemas.openxmlformats.org/officeDocument/2006/relationships/image" Target="../media/fImage380676609169.png"></Relationship><Relationship Id="rId5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290" y="3348355"/>
            <a:ext cx="6280785" cy="6426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>
            <a:graphicFrameLocks noGrp="1"/>
          </p:cNvGraphicFramePr>
          <p:nvPr/>
        </p:nvGraphicFramePr>
        <p:xfrm>
          <a:off x="1453515" y="4953000"/>
          <a:ext cx="3950970" cy="9283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</a:rPr>
                        <a:t>웹표준퍼블리싱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성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</a:t>
                      </a: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채윤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제출일자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2021-</a:t>
                      </a: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10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-</a:t>
                      </a: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07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02. </a:t>
            </a:r>
            <a:r>
              <a:rPr lang="ko-KR" altLang="ko-KR" dirty="0">
                <a:sym typeface="Calibri"/>
              </a:rPr>
              <a:t>프로토타입 제작</a:t>
            </a:r>
            <a:r>
              <a:rPr lang="ko-KR" altLang="en-US" dirty="0">
                <a:sym typeface="Calibri"/>
              </a:rPr>
              <a:t>에 따른 결과물 유효성검사</a:t>
            </a:r>
            <a:endParaRPr dirty="0"/>
          </a:p>
        </p:txBody>
      </p:sp>
      <p:sp>
        <p:nvSpPr>
          <p:cNvPr id="75" name="Google Shape;75;p6"/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유효성 체크</a:t>
            </a:r>
            <a:endParaRPr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2"/>
          </p:nvPr>
        </p:nvSpPr>
        <p:spPr>
          <a:xfrm>
            <a:off x="363220" y="1521460"/>
            <a:ext cx="285940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en-US" altLang="ko-KR" dirty="0"/>
              <a:t>HTML validator</a:t>
            </a:r>
            <a:endParaRPr dirty="0"/>
          </a:p>
        </p:txBody>
      </p:sp>
      <p:cxnSp>
        <p:nvCxnSpPr>
          <p:cNvPr id="5" name="Google Shape;62;p4">
            <a:extLst>
              <a:ext uri="{FF2B5EF4-FFF2-40B4-BE49-F238E27FC236}">
                <a16:creationId xmlns:a16="http://schemas.microsoft.com/office/drawing/2014/main" id="{166ACA06-BAF9-480D-BD29-826E833A352E}"/>
              </a:ext>
            </a:extLst>
          </p:cNvPr>
          <p:cNvCxnSpPr>
            <a:cxnSpLocks/>
          </p:cNvCxnSpPr>
          <p:nvPr/>
        </p:nvCxnSpPr>
        <p:spPr>
          <a:xfrm>
            <a:off x="363220" y="5507355"/>
            <a:ext cx="61715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76;p6">
            <a:extLst>
              <a:ext uri="{FF2B5EF4-FFF2-40B4-BE49-F238E27FC236}">
                <a16:creationId xmlns:a16="http://schemas.microsoft.com/office/drawing/2014/main" id="{F6730F66-B31F-4893-9DEB-85AAC8F18706}"/>
              </a:ext>
            </a:extLst>
          </p:cNvPr>
          <p:cNvSpPr txBox="1">
            <a:spLocks/>
          </p:cNvSpPr>
          <p:nvPr/>
        </p:nvSpPr>
        <p:spPr>
          <a:xfrm>
            <a:off x="363220" y="5552440"/>
            <a:ext cx="285940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en-US" altLang="ko-KR" dirty="0"/>
              <a:t>CSS validator</a:t>
            </a:r>
            <a:endParaRPr lang="en-US" dirty="0"/>
          </a:p>
        </p:txBody>
      </p:sp>
      <p:pic>
        <p:nvPicPr>
          <p:cNvPr id="78" name="그림 3" descr="C:/Users/이채윤/AppData/Roaming/PolarisOffice/ETemp/16668_20813472/fImage3122756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8610" y="6203950"/>
            <a:ext cx="6226175" cy="1140460"/>
          </a:xfrm>
          <a:prstGeom prst="rect"/>
          <a:noFill/>
        </p:spPr>
      </p:pic>
      <p:pic>
        <p:nvPicPr>
          <p:cNvPr id="79" name="그림 4" descr="C:/Users/이채윤/AppData/Roaming/PolarisOffice/ETemp/16668_20813472/fImage3952557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8125" y="1957705"/>
            <a:ext cx="6382385" cy="2433955"/>
          </a:xfrm>
          <a:prstGeom prst="rect"/>
          <a:noFill/>
        </p:spPr>
      </p:pic>
      <p:pic>
        <p:nvPicPr>
          <p:cNvPr id="80" name="그림 5" descr="C:/Users/이채윤/AppData/Roaming/PolarisOffice/ETemp/16668_20813472/fImage228858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1950" y="7611110"/>
            <a:ext cx="4229735" cy="213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sym typeface="Calibri"/>
              </a:rPr>
              <a:t>02.  프로토타입 제작</a:t>
            </a:r>
            <a:r>
              <a:rPr lang="ko-KR" altLang="en-US" dirty="0">
                <a:sym typeface="Calibri"/>
              </a:rPr>
              <a:t>에 따른 </a:t>
            </a:r>
            <a:r>
              <a:rPr lang="en-US" altLang="ko-KR" dirty="0">
                <a:sym typeface="Calibri"/>
              </a:rPr>
              <a:t>heading outline </a:t>
            </a:r>
            <a:r>
              <a:rPr lang="ko-KR" altLang="en-US" dirty="0">
                <a:sym typeface="Calibri"/>
              </a:rPr>
              <a:t>구조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페이지 구조 체크</a:t>
            </a:r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363220" y="1548765"/>
            <a:ext cx="2859405" cy="21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en-US" altLang="ko-KR" dirty="0"/>
              <a:t>Heading outliner </a:t>
            </a:r>
            <a:r>
              <a:rPr lang="ko-KR" altLang="en-US" dirty="0"/>
              <a:t>구조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3"/>
          </p:nvPr>
        </p:nvSpPr>
        <p:spPr>
          <a:xfrm>
            <a:off x="3458845" y="1548765"/>
            <a:ext cx="2859405" cy="21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spcBef>
                <a:spcPts val="0"/>
              </a:spcBef>
            </a:pPr>
            <a:r>
              <a:rPr lang="ko-KR" altLang="en-US" dirty="0"/>
              <a:t>설계 구성 구조</a:t>
            </a:r>
            <a:endParaRPr lang="en-US" altLang="ko-KR" dirty="0"/>
          </a:p>
        </p:txBody>
      </p:sp>
      <p:cxnSp>
        <p:nvCxnSpPr>
          <p:cNvPr id="62" name="Google Shape;62;p4"/>
          <p:cNvCxnSpPr/>
          <p:nvPr/>
        </p:nvCxnSpPr>
        <p:spPr>
          <a:xfrm>
            <a:off x="3417570" y="1734820"/>
            <a:ext cx="0" cy="78092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3" name="그림 6" descr="C:/Users/이채윤/AppData/Roaming/PolarisOffice/ETemp/16668_20813472/fImage1685159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9425" y="2030095"/>
            <a:ext cx="2165985" cy="7093585"/>
          </a:xfrm>
          <a:prstGeom prst="rect"/>
          <a:noFill/>
        </p:spPr>
      </p:pic>
      <p:pic>
        <p:nvPicPr>
          <p:cNvPr id="64" name="그림 7" descr="C:/Users/이채윤/AppData/Roaming/PolarisOffice/ETemp/16668_20813472/fImage3806766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9400" y="2020570"/>
            <a:ext cx="1898650" cy="7276465"/>
          </a:xfrm>
          <a:prstGeom prst="rect"/>
          <a:noFill/>
          <a:ln w="635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05731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16</Paragraphs>
  <Words>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9.103.96.45032</cp:version>
  <dcterms:modified xsi:type="dcterms:W3CDTF">2021-10-07T05:33:11Z</dcterms:modified>
</cp:coreProperties>
</file>