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61" r:id="rId4"/>
    <p:sldId id="263" r:id="rId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49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문항2</a:t>
            </a:r>
            <a:endParaRPr sz="12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이름작성</a:t>
            </a:r>
            <a:endParaRPr sz="12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2691867267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02. </a:t>
            </a:r>
            <a:r>
              <a:rPr lang="ko-KR" altLang="ko-KR" dirty="0">
                <a:sym typeface="Calibri"/>
              </a:rPr>
              <a:t>프로토타입 제작</a:t>
            </a:r>
            <a:r>
              <a:rPr lang="ko-KR" altLang="en-US" dirty="0">
                <a:sym typeface="Calibri"/>
              </a:rPr>
              <a:t>에 따른 결과물 유효성검사</a:t>
            </a:r>
            <a:endParaRPr dirty="0"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유효성 체크</a:t>
            </a:r>
            <a:endParaRPr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HTML validator</a:t>
            </a:r>
            <a:endParaRPr dirty="0"/>
          </a:p>
        </p:txBody>
      </p:sp>
      <p:cxnSp>
        <p:nvCxnSpPr>
          <p:cNvPr id="5" name="Google Shape;62;p4">
            <a:extLst>
              <a:ext uri="{FF2B5EF4-FFF2-40B4-BE49-F238E27FC236}">
                <a16:creationId xmlns:a16="http://schemas.microsoft.com/office/drawing/2014/main" id="{166ACA06-BAF9-480D-BD29-826E833A352E}"/>
              </a:ext>
            </a:extLst>
          </p:cNvPr>
          <p:cNvCxnSpPr>
            <a:cxnSpLocks/>
          </p:cNvCxnSpPr>
          <p:nvPr/>
        </p:nvCxnSpPr>
        <p:spPr>
          <a:xfrm>
            <a:off x="363510" y="5507086"/>
            <a:ext cx="61718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76;p6">
            <a:extLst>
              <a:ext uri="{FF2B5EF4-FFF2-40B4-BE49-F238E27FC236}">
                <a16:creationId xmlns:a16="http://schemas.microsoft.com/office/drawing/2014/main" id="{F6730F66-B31F-4893-9DEB-85AAC8F18706}"/>
              </a:ext>
            </a:extLst>
          </p:cNvPr>
          <p:cNvSpPr txBox="1">
            <a:spLocks/>
          </p:cNvSpPr>
          <p:nvPr/>
        </p:nvSpPr>
        <p:spPr>
          <a:xfrm>
            <a:off x="363510" y="5552196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en-US" altLang="ko-KR" dirty="0"/>
              <a:t>CSS validator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FB0BB2-9CBD-44A0-83B4-0FBCE3A13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87"/>
          <a:stretch/>
        </p:blipFill>
        <p:spPr>
          <a:xfrm>
            <a:off x="810978" y="2137860"/>
            <a:ext cx="4823294" cy="2942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B73048-0ADB-4B2E-8439-6697F0B76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21" y="6168571"/>
            <a:ext cx="5714595" cy="28756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sym typeface="Calibri"/>
              </a:rPr>
              <a:t>02.  프로토타입 제작</a:t>
            </a:r>
            <a:r>
              <a:rPr lang="ko-KR" altLang="en-US" dirty="0">
                <a:sym typeface="Calibri"/>
              </a:rPr>
              <a:t>에 따른 </a:t>
            </a:r>
            <a:r>
              <a:rPr lang="en-US" altLang="ko-KR" dirty="0">
                <a:sym typeface="Calibri"/>
              </a:rPr>
              <a:t>heading outline </a:t>
            </a:r>
            <a:r>
              <a:rPr lang="ko-KR" altLang="en-US" dirty="0">
                <a:sym typeface="Calibri"/>
              </a:rPr>
              <a:t>구조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페이지 구조 체크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Heading outliner </a:t>
            </a:r>
            <a:r>
              <a:rPr lang="ko-KR" altLang="en-US" dirty="0"/>
              <a:t>구조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9067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spcBef>
                <a:spcPts val="0"/>
              </a:spcBef>
            </a:pPr>
            <a:r>
              <a:rPr lang="ko-KR" altLang="en-US" dirty="0"/>
              <a:t>설계 구성 구조</a:t>
            </a:r>
            <a:endParaRPr lang="en-US" altLang="ko-KR" dirty="0"/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D3AFB79-D19C-4F4A-8A19-FC64957CD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1" r="354" b="2779"/>
          <a:stretch/>
        </p:blipFill>
        <p:spPr>
          <a:xfrm>
            <a:off x="447777" y="1833761"/>
            <a:ext cx="2774848" cy="74301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7B39B6-6A6C-48BF-8A9E-6FC77EA32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669" y="1833761"/>
            <a:ext cx="2692358" cy="74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1863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</Words>
  <Application>Microsoft Office PowerPoint</Application>
  <PresentationFormat>A4 용지(210x297mm)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02. 프로토타입 제작에 따른 결과물 유효성검사</vt:lpstr>
      <vt:lpstr>02.  프로토타입 제작에 따른 heading outline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5</cp:revision>
  <dcterms:created xsi:type="dcterms:W3CDTF">2021-08-19T04:35:51Z</dcterms:created>
  <dcterms:modified xsi:type="dcterms:W3CDTF">2021-10-07T05:31:32Z</dcterms:modified>
</cp:coreProperties>
</file>