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19" r:id="rId8"/>
    <p:sldMasterId id="2147483720" r:id="rId10"/>
  </p:sldMasterIdLst>
  <p:notesMasterIdLst>
    <p:notesMasterId r:id="rId12"/>
  </p:notesMasterIdLst>
  <p:sldIdLst>
    <p:sldId id="256" r:id="rId14"/>
    <p:sldId id="260" r:id="rId15"/>
    <p:sldId id="272" r:id="rId16"/>
    <p:sldId id="268" r:id="rId17"/>
    <p:sldId id="269" r:id="rId18"/>
    <p:sldId id="270" r:id="rId19"/>
    <p:sldId id="271" r:id="rId20"/>
  </p:sldIdLst>
  <p:sldSz cx="9906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2AB9C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7032" autoAdjust="0"/>
    <p:restoredTop sz="94646" autoAdjust="0"/>
  </p:normalViewPr>
  <p:slideViewPr>
    <p:cSldViewPr snapToGrid="0" snapToObjects="1">
      <p:cViewPr varScale="1">
        <p:scale>
          <a:sx n="87" d="100"/>
          <a:sy n="87" d="100"/>
        </p:scale>
        <p:origin x="66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8" Type="http://schemas.openxmlformats.org/officeDocument/2006/relationships/slideMaster" Target="slideMasters/slideMaster1.xml"></Relationship><Relationship Id="rId9" Type="http://schemas.openxmlformats.org/officeDocument/2006/relationships/theme" Target="theme/theme1.xml"></Relationship><Relationship Id="rId10" Type="http://schemas.openxmlformats.org/officeDocument/2006/relationships/slideMaster" Target="slideMasters/slideMaster2.xml"></Relationship><Relationship Id="rId12" Type="http://schemas.openxmlformats.org/officeDocument/2006/relationships/notesMaster" Target="notesMasters/notesMaster1.xml"></Relationship><Relationship Id="rId14" Type="http://schemas.openxmlformats.org/officeDocument/2006/relationships/slide" Target="slides/slide1.xml"></Relationship><Relationship Id="rId15" Type="http://schemas.openxmlformats.org/officeDocument/2006/relationships/slide" Target="slides/slide2.xml"></Relationship><Relationship Id="rId16" Type="http://schemas.openxmlformats.org/officeDocument/2006/relationships/slide" Target="slides/slide3.xml"></Relationship><Relationship Id="rId17" Type="http://schemas.openxmlformats.org/officeDocument/2006/relationships/slide" Target="slides/slide4.xml"></Relationship><Relationship Id="rId18" Type="http://schemas.openxmlformats.org/officeDocument/2006/relationships/slide" Target="slides/slide5.xml"></Relationship><Relationship Id="rId19" Type="http://schemas.openxmlformats.org/officeDocument/2006/relationships/slide" Target="slides/slide6.xml"></Relationship><Relationship Id="rId20" Type="http://schemas.openxmlformats.org/officeDocument/2006/relationships/slide" Target="slides/slide7.xml"></Relationship><Relationship Id="rId21" Type="http://schemas.openxmlformats.org/officeDocument/2006/relationships/viewProps" Target="viewProps.xml"></Relationship><Relationship Id="rId22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10115-D117-43B1-A50B-8388D87F6800}" type="datetimeFigureOut">
              <a:rPr lang="ko-KR" altLang="en-US" smtClean="0"/>
              <a:t>2021-11-14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3E039-3F8E-4227-9922-CF48C4A73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76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3423419-97D2-4254-89CF-49A662732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D519C831-5A16-422F-AB5D-8F3FE607B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544C6EB3-5A5D-45B5-8C6A-89483E301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80471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85B3DC4-B1CE-4A18-8C62-28565DAE554B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>
            <a:extLst>
              <a:ext uri="{FF2B5EF4-FFF2-40B4-BE49-F238E27FC236}">
                <a16:creationId xmlns:a16="http://schemas.microsoft.com/office/drawing/2014/main" id="{C0CCDC21-A355-4B9C-ACDE-EEDC890FA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id="{7431F14B-E017-42BE-8D55-91DE007C7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1" name="텍스트 개체 틀 3">
            <a:extLst>
              <a:ext uri="{FF2B5EF4-FFF2-40B4-BE49-F238E27FC236}">
                <a16:creationId xmlns:a16="http://schemas.microsoft.com/office/drawing/2014/main" id="{75988760-984E-48A5-9721-DA7FD1E83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91045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44AD2A88-90B8-419C-9505-664AB6980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5" name="부제목 2">
            <a:extLst>
              <a:ext uri="{FF2B5EF4-FFF2-40B4-BE49-F238E27FC236}">
                <a16:creationId xmlns:a16="http://schemas.microsoft.com/office/drawing/2014/main" id="{C1D149F3-A7C5-4253-96D7-08412510E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6" name="텍스트 개체 틀 3">
            <a:extLst>
              <a:ext uri="{FF2B5EF4-FFF2-40B4-BE49-F238E27FC236}">
                <a16:creationId xmlns:a16="http://schemas.microsoft.com/office/drawing/2014/main" id="{47B36837-A7E7-4B1B-8353-E479033DC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00987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1BC95A47-A83F-4DBE-A274-615E878CA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94D8CBAB-8692-40EB-BCBA-CD9980FD9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19" name="텍스트 개체 틀 3">
            <a:extLst>
              <a:ext uri="{FF2B5EF4-FFF2-40B4-BE49-F238E27FC236}">
                <a16:creationId xmlns:a16="http://schemas.microsoft.com/office/drawing/2014/main" id="{783416B6-0438-4B83-B07C-5F03FF18B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109419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5454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6CEC07C-B71B-437E-B22D-5CE7FBA9E6A0}"/>
              </a:ext>
            </a:extLst>
          </p:cNvPr>
          <p:cNvGrpSpPr/>
          <p:nvPr userDrawn="1"/>
        </p:nvGrpSpPr>
        <p:grpSpPr>
          <a:xfrm>
            <a:off x="643915" y="2109105"/>
            <a:ext cx="4090389" cy="4027000"/>
            <a:chOff x="781622" y="1877252"/>
            <a:chExt cx="4736309" cy="4662910"/>
          </a:xfrm>
        </p:grpSpPr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64980539-C47E-48E1-95E9-151EAAF22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307" t="8157" r="7822" b="8120"/>
            <a:stretch>
              <a:fillRect/>
            </a:stretch>
          </p:blipFill>
          <p:spPr>
            <a:xfrm>
              <a:off x="1095829" y="2148848"/>
              <a:ext cx="4093582" cy="409785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4AC1EA-C3C8-4492-862C-47BB306532EF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0F3DCB-76B9-49A0-8A88-AD08D9CA9DEF}"/>
                </a:ext>
              </a:extLst>
            </p:cNvPr>
            <p:cNvSpPr txBox="1"/>
            <p:nvPr/>
          </p:nvSpPr>
          <p:spPr>
            <a:xfrm>
              <a:off x="5244889" y="3949015"/>
              <a:ext cx="273042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9FCC82-558E-4DF4-9D5C-F0C44F5F54F5}"/>
                </a:ext>
              </a:extLst>
            </p:cNvPr>
            <p:cNvSpPr txBox="1"/>
            <p:nvPr/>
          </p:nvSpPr>
          <p:spPr>
            <a:xfrm>
              <a:off x="2691659" y="1877252"/>
              <a:ext cx="925449" cy="2920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2C8906-0B79-496E-B1FE-DAA224855938}"/>
                </a:ext>
              </a:extLst>
            </p:cNvPr>
            <p:cNvSpPr txBox="1"/>
            <p:nvPr/>
          </p:nvSpPr>
          <p:spPr>
            <a:xfrm>
              <a:off x="2684112" y="6248076"/>
              <a:ext cx="925449" cy="2920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5306B4-CCB6-440B-B143-5014A4127794}"/>
              </a:ext>
            </a:extLst>
          </p:cNvPr>
          <p:cNvSpPr/>
          <p:nvPr userDrawn="1"/>
        </p:nvSpPr>
        <p:spPr>
          <a:xfrm>
            <a:off x="120288" y="342900"/>
            <a:ext cx="9672501" cy="6127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E240A2-83E6-43FE-B822-45939E6F216F}"/>
              </a:ext>
            </a:extLst>
          </p:cNvPr>
          <p:cNvSpPr txBox="1"/>
          <p:nvPr userDrawn="1"/>
        </p:nvSpPr>
        <p:spPr>
          <a:xfrm>
            <a:off x="836679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A49507-DCFB-4209-A223-BBC24FF20C9E}"/>
              </a:ext>
            </a:extLst>
          </p:cNvPr>
          <p:cNvSpPr txBox="1"/>
          <p:nvPr userDrawn="1"/>
        </p:nvSpPr>
        <p:spPr>
          <a:xfrm>
            <a:off x="8223129" y="66662"/>
            <a:ext cx="1569660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+mn-ea"/>
              </a:rPr>
              <a:t>NCS</a:t>
            </a:r>
            <a:r>
              <a:rPr lang="ko-KR" altLang="en-US" sz="813" dirty="0">
                <a:latin typeface="+mn-ea"/>
              </a:rPr>
              <a:t>능력단위평가 결과물제출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CFEB2C-E607-4D52-B6F6-9A719A0AEE96}"/>
              </a:ext>
            </a:extLst>
          </p:cNvPr>
          <p:cNvSpPr txBox="1"/>
          <p:nvPr userDrawn="1"/>
        </p:nvSpPr>
        <p:spPr>
          <a:xfrm>
            <a:off x="120288" y="342900"/>
            <a:ext cx="60959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문항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521C0E-F088-45CD-A512-9449A92AF55A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19" name="슬라이드 번호 개체 틀 3">
            <a:extLst>
              <a:ext uri="{FF2B5EF4-FFF2-40B4-BE49-F238E27FC236}">
                <a16:creationId xmlns:a16="http://schemas.microsoft.com/office/drawing/2014/main" id="{D11E2CAA-5935-44F3-923F-A3D4E2755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55578" y="6292346"/>
            <a:ext cx="1830134" cy="178124"/>
          </a:xfrm>
          <a:prstGeom prst="rect">
            <a:avLst/>
          </a:prstGeom>
        </p:spPr>
        <p:txBody>
          <a:bodyPr anchor="ctr"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4C07FC4C-0B64-490B-B920-CCACF1F00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2" y="597807"/>
            <a:ext cx="8007063" cy="449944"/>
          </a:xfrm>
          <a:prstGeom prst="rect">
            <a:avLst/>
          </a:prstGeom>
        </p:spPr>
        <p:txBody>
          <a:bodyPr anchor="ctr"/>
          <a:lstStyle>
            <a:lvl1pPr algn="l">
              <a:defRPr sz="16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1E6645E1-C6C5-4CE6-BA21-6915A9A70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92203"/>
            <a:ext cx="7918618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2" name="텍스트 개체 틀 3">
            <a:extLst>
              <a:ext uri="{FF2B5EF4-FFF2-40B4-BE49-F238E27FC236}">
                <a16:creationId xmlns:a16="http://schemas.microsoft.com/office/drawing/2014/main" id="{B1ADA135-1AB6-47F8-92CE-BF4D7CB2D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422854"/>
            <a:ext cx="7712243" cy="312057"/>
          </a:xfrm>
          <a:prstGeom prst="rect">
            <a:avLst/>
          </a:prstGeom>
        </p:spPr>
        <p:txBody>
          <a:bodyPr/>
          <a:lstStyle>
            <a:lvl1pPr marL="232167" indent="-232167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C5CA33C4-6A64-4B14-AE2E-38814AD9EA1F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004822" y="2433449"/>
          <a:ext cx="3718436" cy="3224402"/>
        </p:xfrm>
        <a:graphic>
          <a:graphicData uri="http://schemas.openxmlformats.org/drawingml/2006/table">
            <a:tbl>
              <a:tblPr/>
              <a:tblGrid>
                <a:gridCol w="3718436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3976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매트리스 분석에 따른 방향 정리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288463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321565"/>
      </p:ext>
    </p:extLst>
  </p:cSld>
  <p:clrMapOvr>
    <a:masterClrMapping/>
  </p:clrMapOvr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theme" Target="../theme/theme1.xml"></Relationship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032AF6CA-BB0C-4584-B69B-7414B61D7ED5}"/>
              </a:ext>
            </a:extLst>
          </p:cNvPr>
          <p:cNvSpPr/>
          <p:nvPr userDrawn="1"/>
        </p:nvSpPr>
        <p:spPr>
          <a:xfrm>
            <a:off x="114300" y="342900"/>
            <a:ext cx="9671050" cy="660400"/>
          </a:xfrm>
          <a:prstGeom prst="rect">
            <a:avLst/>
          </a:prstGeom>
          <a:solidFill>
            <a:srgbClr val="2AB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592985A-7FB7-4237-B760-70A1F976B1B1}"/>
              </a:ext>
            </a:extLst>
          </p:cNvPr>
          <p:cNvSpPr/>
          <p:nvPr userDrawn="1"/>
        </p:nvSpPr>
        <p:spPr>
          <a:xfrm>
            <a:off x="120015" y="342900"/>
            <a:ext cx="9672320" cy="6127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866D0E-CF57-4F6A-8159-9C9CA316338F}"/>
              </a:ext>
            </a:extLst>
          </p:cNvPr>
          <p:cNvSpPr txBox="1"/>
          <p:nvPr userDrawn="1"/>
        </p:nvSpPr>
        <p:spPr>
          <a:xfrm>
            <a:off x="8328660" y="6536055"/>
            <a:ext cx="1539240" cy="217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8A216A-DB05-4113-A551-C9EECE87775A}"/>
              </a:ext>
            </a:extLst>
          </p:cNvPr>
          <p:cNvSpPr txBox="1"/>
          <p:nvPr userDrawn="1"/>
        </p:nvSpPr>
        <p:spPr>
          <a:xfrm>
            <a:off x="8223250" y="66675"/>
            <a:ext cx="1569720" cy="217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+mn-ea"/>
              </a:rPr>
              <a:t>NCS</a:t>
            </a:r>
            <a:r>
              <a:rPr lang="ko-KR" altLang="en-US" sz="813" dirty="0">
                <a:latin typeface="+mn-ea"/>
              </a:rPr>
              <a:t>능력단위평가 결과물제출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4062C9-EA74-4C9D-8D11-5896FE1A0D3F}"/>
              </a:ext>
            </a:extLst>
          </p:cNvPr>
          <p:cNvSpPr txBox="1"/>
          <p:nvPr userDrawn="1"/>
        </p:nvSpPr>
        <p:spPr>
          <a:xfrm>
            <a:off x="120015" y="342900"/>
            <a:ext cx="609600" cy="2768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문항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663070-37B4-457D-86E3-E7AEF4B60022}"/>
              </a:ext>
            </a:extLst>
          </p:cNvPr>
          <p:cNvSpPr txBox="1"/>
          <p:nvPr userDrawn="1"/>
        </p:nvSpPr>
        <p:spPr>
          <a:xfrm>
            <a:off x="729615" y="342900"/>
            <a:ext cx="1104900" cy="2768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43EC77-088F-46CA-B921-A6A881C99431}"/>
              </a:ext>
            </a:extLst>
          </p:cNvPr>
          <p:cNvSpPr txBox="1"/>
          <p:nvPr userDrawn="1"/>
        </p:nvSpPr>
        <p:spPr>
          <a:xfrm>
            <a:off x="729615" y="342900"/>
            <a:ext cx="1105535" cy="2768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200">
                <a:latin typeface="맑은 고딕" charset="0"/>
              </a:rPr>
              <a:t>이</a:t>
            </a:r>
            <a:r>
              <a:rPr lang="ko-KR" altLang="en-US" sz="1200">
                <a:latin typeface="맑은 고딕" charset="0"/>
              </a:rPr>
              <a:t>채윤</a:t>
            </a:r>
            <a:endParaRPr lang="ko-KR" altLang="en-US" sz="1200">
              <a:latin typeface="맑은 고딕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8BF5B1-2F65-4A78-A63B-6DA6254FFBCC}"/>
              </a:ext>
            </a:extLst>
          </p:cNvPr>
          <p:cNvSpPr txBox="1"/>
          <p:nvPr userDrawn="1"/>
        </p:nvSpPr>
        <p:spPr>
          <a:xfrm>
            <a:off x="8586470" y="397510"/>
            <a:ext cx="1080770" cy="178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00F4FF4-545F-4154-8034-CC9390C6ACB8}" type="slidenum">
              <a:rPr lang="ko-KR" altLang="en-US" sz="1100" smtClean="0">
                <a:solidFill>
                  <a:schemeClr val="bg1">
                    <a:lumMod val="95000"/>
                  </a:schemeClr>
                </a:solidFill>
              </a:rPr>
              <a:t>‹#›</a:t>
            </a:fld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A2114F2-05F7-4B27-ABE2-802B5F15F8E9}"/>
              </a:ext>
            </a:extLst>
          </p:cNvPr>
          <p:cNvCxnSpPr/>
          <p:nvPr userDrawn="1"/>
        </p:nvCxnSpPr>
        <p:spPr>
          <a:xfrm>
            <a:off x="1931035" y="615950"/>
            <a:ext cx="768286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35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rgbClr val="2AB9C7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0462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2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image" Target="../media/fImage433958441.png"></Relationship><Relationship Id="rId2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231006441.png"></Relationship><Relationship Id="rId3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image" Target="../media/fImage57491866334.png"></Relationship><Relationship Id="rId2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47651658467.png"></Relationship><Relationship Id="rId3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39776686334.png"></Relationship><Relationship Id="rId3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image" Target="../media/fImage37018895724.png"></Relationship><Relationship Id="rId2" Type="http://schemas.openxmlformats.org/officeDocument/2006/relationships/image" Target="../media/fImage2366901478.png"></Relationship><Relationship Id="rId3" Type="http://schemas.openxmlformats.org/officeDocument/2006/relationships/image" Target="../media/fImage2224929358.png"></Relationship><Relationship Id="rId4" Type="http://schemas.openxmlformats.org/officeDocument/2006/relationships/image" Target="../media/fImage82240666500.png"></Relationship><Relationship Id="rId5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66607C-A416-4E5C-9E9B-2C8F198902B1}"/>
              </a:ext>
            </a:extLst>
          </p:cNvPr>
          <p:cNvSpPr txBox="1"/>
          <p:nvPr/>
        </p:nvSpPr>
        <p:spPr>
          <a:xfrm>
            <a:off x="1830705" y="1931670"/>
            <a:ext cx="6280785" cy="6426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575" dirty="0">
                <a:solidFill>
                  <a:schemeClr val="bg1"/>
                </a:solidFill>
              </a:rPr>
              <a:t>NCS</a:t>
            </a:r>
            <a:r>
              <a:rPr lang="ko-KR" altLang="en-US" sz="3575" dirty="0">
                <a:solidFill>
                  <a:schemeClr val="bg1"/>
                </a:solidFill>
              </a:rPr>
              <a:t>능력단위평가 결과물제출</a:t>
            </a:r>
          </a:p>
        </p:txBody>
      </p:sp>
      <p:graphicFrame>
        <p:nvGraphicFramePr>
          <p:cNvPr id="7" name="표 7"/>
          <p:cNvGraphicFramePr>
            <a:graphicFrameLocks noGrp="1"/>
          </p:cNvGraphicFramePr>
          <p:nvPr/>
        </p:nvGraphicFramePr>
        <p:xfrm>
          <a:off x="2995930" y="3648075"/>
          <a:ext cx="3950970" cy="92964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921385"/>
                <a:gridCol w="3029585"/>
              </a:tblGrid>
              <a:tr h="32639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 b="1">
                          <a:solidFill>
                            <a:schemeClr val="tx1"/>
                          </a:solidFill>
                        </a:rPr>
                        <a:t>능력단위명</a:t>
                      </a:r>
                      <a:endParaRPr lang="ko-KR" altLang="en-US" sz="1200" kern="1200" b="1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6830" marB="3683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200" kern="1200" b="1">
                          <a:solidFill>
                            <a:schemeClr val="tx1"/>
                          </a:solidFill>
                        </a:rPr>
                        <a:t>UI/UX</a:t>
                      </a:r>
                      <a:r>
                        <a:rPr lang="ko-KR" altLang="en-US" sz="1200" kern="1200" b="1">
                          <a:solidFill>
                            <a:schemeClr val="tx1"/>
                          </a:solidFill>
                        </a:rPr>
                        <a:t> 요구분석</a:t>
                      </a:r>
                      <a:endParaRPr lang="ko-KR" altLang="en-US" sz="1200" kern="1200" b="1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6830" marB="3683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성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맑은 고딕" charset="0"/>
                          <a:ea typeface="+mn-ea"/>
                        </a:rPr>
                        <a:t> 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명</a:t>
                      </a:r>
                      <a:endParaRPr lang="ko-KR" altLang="en-US" sz="12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4295" marR="74295" marT="36830" marB="36830" anchor="ctr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채윤</a:t>
                      </a:r>
                      <a:endParaRPr lang="ko-KR" altLang="en-US" sz="12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4295" marR="74295" marT="36830" marB="36830" anchor="ctr"/>
                </a:tc>
              </a:tr>
              <a:tr h="30162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제출일자</a:t>
                      </a:r>
                      <a:endParaRPr lang="ko-KR" altLang="en-US" sz="12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4295" marR="74295" marT="36830" marB="36830" anchor="ctr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맑은 고딕" charset="0"/>
                          <a:ea typeface="+mn-ea"/>
                        </a:rPr>
                        <a:t>2021-11-15</a:t>
                      </a:r>
                      <a:endParaRPr lang="ko-KR" altLang="en-US" sz="1200" kern="1200">
                        <a:solidFill>
                          <a:schemeClr val="tx1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marL="74295" marR="74295" marT="36830" marB="36830" anchor="ctr"/>
                </a:tc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F9FDEEC-70F6-424E-B19D-D367EE80B3D2}"/>
              </a:ext>
            </a:extLst>
          </p:cNvPr>
          <p:cNvSpPr txBox="1"/>
          <p:nvPr/>
        </p:nvSpPr>
        <p:spPr>
          <a:xfrm>
            <a:off x="8347710" y="6536055"/>
            <a:ext cx="1539240" cy="217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0014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.  페이지 제작을 위한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컬러 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스타일가이드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 altLang="en-US" dirty="0"/>
              <a:t>컬러 스타일 가이드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altLang="en-US" dirty="0"/>
              <a:t>기본 컬러 스타일 가이드</a:t>
            </a:r>
          </a:p>
        </p:txBody>
      </p:sp>
      <p:pic>
        <p:nvPicPr>
          <p:cNvPr id="13" name="그림 2" descr="C:/Users/이채윤/AppData/Roaming/PolarisOffice/ETemp/3356_17818544/fImage433958441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863"/>
          <a:stretch>
            <a:fillRect/>
          </a:stretch>
        </p:blipFill>
        <p:spPr>
          <a:xfrm rot="0">
            <a:off x="396240" y="2289810"/>
            <a:ext cx="9190355" cy="288480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158056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.  페이지 제작을 위한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컬러 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스타일가이드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 altLang="en-US" dirty="0"/>
              <a:t>컬러 스타일 명도대비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altLang="en-US" dirty="0"/>
              <a:t>폰트 및 배경 컬러 명도대비 가이드</a:t>
            </a:r>
          </a:p>
        </p:txBody>
      </p:sp>
      <p:pic>
        <p:nvPicPr>
          <p:cNvPr id="13" name="그림 1" descr="C:/Users/이채윤/AppData/Roaming/PolarisOffice/ETemp/5560_10526448/fImage2310064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65125" y="2502535"/>
            <a:ext cx="8965565" cy="227711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3868679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9">
            <a:extLst>
              <a:ext uri="{FF2B5EF4-FFF2-40B4-BE49-F238E27FC236}">
                <a16:creationId xmlns:a16="http://schemas.microsoft.com/office/drawing/2014/main" id="{D828DD01-4FB2-46BB-8440-16B42F23E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270" y="699135"/>
            <a:ext cx="8006080" cy="31178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.  페이지 제작을 위한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폰트 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스타일가이드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부제목 10">
            <a:extLst>
              <a:ext uri="{FF2B5EF4-FFF2-40B4-BE49-F238E27FC236}">
                <a16:creationId xmlns:a16="http://schemas.microsoft.com/office/drawing/2014/main" id="{EAA7B780-E87D-4986-BBFD-25E89752D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535" y="1073150"/>
            <a:ext cx="7917815" cy="311785"/>
          </a:xfrm>
          <a:prstGeom prst="rect">
            <a:avLst/>
          </a:prstGeom>
        </p:spPr>
        <p:txBody>
          <a:bodyPr/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 altLang="en-US" dirty="0"/>
              <a:t>서체 스타일 가이드</a:t>
            </a:r>
          </a:p>
        </p:txBody>
      </p:sp>
      <p:sp>
        <p:nvSpPr>
          <p:cNvPr id="21" name="텍스트 개체 틀 11">
            <a:extLst>
              <a:ext uri="{FF2B5EF4-FFF2-40B4-BE49-F238E27FC236}">
                <a16:creationId xmlns:a16="http://schemas.microsoft.com/office/drawing/2014/main" id="{38D1307D-D209-463B-8BFD-B3219CEC1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4910" y="1384935"/>
            <a:ext cx="7711440" cy="311785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altLang="en-US" sz="12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기본 폰트</a:t>
            </a:r>
            <a:endParaRPr lang="ko-KR" altLang="en-US" dirty="0"/>
          </a:p>
        </p:txBody>
      </p:sp>
      <p:pic>
        <p:nvPicPr>
          <p:cNvPr id="22" name="그림 4" descr="C:/Users/이채윤/AppData/Roaming/PolarisOffice/ETemp/3356_17818544/fImage57491866334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19075" y="1726565"/>
            <a:ext cx="9424035" cy="425958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815084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9">
            <a:extLst>
              <a:ext uri="{FF2B5EF4-FFF2-40B4-BE49-F238E27FC236}">
                <a16:creationId xmlns:a16="http://schemas.microsoft.com/office/drawing/2014/main" id="{D828DD01-4FB2-46BB-8440-16B42F23E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270" y="699135"/>
            <a:ext cx="8006080" cy="31178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.  페이지 제작을 위한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폰트 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스타일가이드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부제목 10">
            <a:extLst>
              <a:ext uri="{FF2B5EF4-FFF2-40B4-BE49-F238E27FC236}">
                <a16:creationId xmlns:a16="http://schemas.microsoft.com/office/drawing/2014/main" id="{EAA7B780-E87D-4986-BBFD-25E89752D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535" y="1073150"/>
            <a:ext cx="7917815" cy="311785"/>
          </a:xfrm>
          <a:prstGeom prst="rect">
            <a:avLst/>
          </a:prstGeom>
        </p:spPr>
        <p:txBody>
          <a:bodyPr/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 altLang="en-US" dirty="0"/>
              <a:t>서체 스타일 가이드</a:t>
            </a:r>
          </a:p>
        </p:txBody>
      </p:sp>
      <p:sp>
        <p:nvSpPr>
          <p:cNvPr id="21" name="텍스트 개체 틀 11">
            <a:extLst>
              <a:ext uri="{FF2B5EF4-FFF2-40B4-BE49-F238E27FC236}">
                <a16:creationId xmlns:a16="http://schemas.microsoft.com/office/drawing/2014/main" id="{38D1307D-D209-463B-8BFD-B3219CEC1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4910" y="1384935"/>
            <a:ext cx="7711440" cy="311785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altLang="en-US" sz="12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기본 폰트 및 사이즈 체크</a:t>
            </a:r>
            <a:endParaRPr lang="ko-KR" altLang="en-US" dirty="0"/>
          </a:p>
        </p:txBody>
      </p:sp>
      <p:pic>
        <p:nvPicPr>
          <p:cNvPr id="22" name="그림 2" descr="C:/Users/이채윤/AppData/Roaming/PolarisOffice/ETemp/5560_10526448/fImage4765165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56870" y="1697355"/>
            <a:ext cx="9378315" cy="435165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153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9">
            <a:extLst>
              <a:ext uri="{FF2B5EF4-FFF2-40B4-BE49-F238E27FC236}">
                <a16:creationId xmlns:a16="http://schemas.microsoft.com/office/drawing/2014/main" id="{D828DD01-4FB2-46BB-8440-16B42F23E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270" y="699135"/>
            <a:ext cx="8006080" cy="31178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.  페이지 제작을 위한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아이콘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 스타일가이드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부제목 10">
            <a:extLst>
              <a:ext uri="{FF2B5EF4-FFF2-40B4-BE49-F238E27FC236}">
                <a16:creationId xmlns:a16="http://schemas.microsoft.com/office/drawing/2014/main" id="{EAA7B780-E87D-4986-BBFD-25E89752D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535" y="1073150"/>
            <a:ext cx="7917815" cy="311785"/>
          </a:xfrm>
          <a:prstGeom prst="rect">
            <a:avLst/>
          </a:prstGeom>
        </p:spPr>
        <p:txBody>
          <a:bodyPr/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 altLang="en-US" dirty="0"/>
              <a:t>사용 아이콘</a:t>
            </a:r>
          </a:p>
        </p:txBody>
      </p:sp>
      <p:sp>
        <p:nvSpPr>
          <p:cNvPr id="21" name="텍스트 개체 틀 11">
            <a:extLst>
              <a:ext uri="{FF2B5EF4-FFF2-40B4-BE49-F238E27FC236}">
                <a16:creationId xmlns:a16="http://schemas.microsoft.com/office/drawing/2014/main" id="{38D1307D-D209-463B-8BFD-B3219CEC1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4910" y="1384935"/>
            <a:ext cx="7711440" cy="311785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altLang="en-US" sz="12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디자인에 삽입된 아이콘 디자인</a:t>
            </a:r>
            <a:endParaRPr lang="en-US" altLang="ko-KR" sz="1200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" name="그림 5" descr="C:/Users/이채윤/AppData/Roaming/PolarisOffice/ETemp/5560_10526448/fImage3977668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4795" y="1997710"/>
            <a:ext cx="9387840" cy="310769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1424916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9">
            <a:extLst>
              <a:ext uri="{FF2B5EF4-FFF2-40B4-BE49-F238E27FC236}">
                <a16:creationId xmlns:a16="http://schemas.microsoft.com/office/drawing/2014/main" id="{D828DD01-4FB2-46BB-8440-16B42F23E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270" y="699135"/>
            <a:ext cx="8006080" cy="31178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.  페이지 제작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시 고려할 접근성 고려 가이드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부제목 10">
            <a:extLst>
              <a:ext uri="{FF2B5EF4-FFF2-40B4-BE49-F238E27FC236}">
                <a16:creationId xmlns:a16="http://schemas.microsoft.com/office/drawing/2014/main" id="{EAA7B780-E87D-4986-BBFD-25E89752D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535" y="1073150"/>
            <a:ext cx="7917815" cy="311785"/>
          </a:xfrm>
          <a:prstGeom prst="rect">
            <a:avLst/>
          </a:prstGeom>
        </p:spPr>
        <p:txBody>
          <a:bodyPr/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en-US" altLang="ko-KR" dirty="0"/>
              <a:t>Hover, Focus </a:t>
            </a:r>
            <a:r>
              <a:rPr lang="ko-KR" altLang="en-US" dirty="0"/>
              <a:t>및 기본 설정 구분 가이드</a:t>
            </a:r>
          </a:p>
        </p:txBody>
      </p:sp>
      <p:sp>
        <p:nvSpPr>
          <p:cNvPr id="21" name="텍스트 개체 틀 11">
            <a:extLst>
              <a:ext uri="{FF2B5EF4-FFF2-40B4-BE49-F238E27FC236}">
                <a16:creationId xmlns:a16="http://schemas.microsoft.com/office/drawing/2014/main" id="{38D1307D-D209-463B-8BFD-B3219CEC1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4910" y="1384935"/>
            <a:ext cx="7711440" cy="311785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버튼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,  font,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사용환경에  따른 내용</a:t>
            </a:r>
            <a:endParaRPr lang="en-US" altLang="ko-KR" sz="1200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" name="그림 7" descr="C:/Users/이채윤/AppData/Roaming/PolarisOffice/ETemp/5560_10526448/fImage37018895724.png"/>
          <p:cNvPicPr>
            <a:picLocks noChangeAspect="1"/>
          </p:cNvPicPr>
          <p:nvPr/>
        </p:nvPicPr>
        <p:blipFill rotWithShape="1">
          <a:blip r:embed="rId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841" b="48787"/>
          <a:stretch>
            <a:fillRect/>
          </a:stretch>
        </p:blipFill>
        <p:spPr>
          <a:xfrm rot="0">
            <a:off x="641350" y="1896745"/>
            <a:ext cx="2797175" cy="1913890"/>
          </a:xfrm>
          <a:prstGeom prst="rect"/>
          <a:noFill/>
        </p:spPr>
      </p:pic>
      <p:pic>
        <p:nvPicPr>
          <p:cNvPr id="23" name="그림 8" descr="C:/Users/이채윤/AppData/Roaming/PolarisOffice/ETemp/5560_10526448/fImage236690147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5948680" y="2207895"/>
            <a:ext cx="1858645" cy="660400"/>
          </a:xfrm>
          <a:prstGeom prst="rect"/>
          <a:noFill/>
        </p:spPr>
      </p:pic>
      <p:pic>
        <p:nvPicPr>
          <p:cNvPr id="24" name="그림 10" descr="C:/Users/이채윤/AppData/Roaming/PolarisOffice/ETemp/5560_10526448/fImage2224929358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31285" y="2228215"/>
            <a:ext cx="1863090" cy="664845"/>
          </a:xfrm>
          <a:prstGeom prst="rect"/>
          <a:noFill/>
        </p:spPr>
      </p:pic>
      <p:sp>
        <p:nvSpPr>
          <p:cNvPr id="25" name="텍스트 상자 11"/>
          <p:cNvSpPr txBox="1">
            <a:spLocks/>
          </p:cNvSpPr>
          <p:nvPr/>
        </p:nvSpPr>
        <p:spPr>
          <a:xfrm rot="0">
            <a:off x="4585335" y="2969895"/>
            <a:ext cx="796925" cy="3403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600">
                <a:latin typeface="맑은 고딕" charset="0"/>
                <a:ea typeface="맑은 고딕" charset="0"/>
              </a:rPr>
              <a:t>기</a:t>
            </a:r>
            <a:r>
              <a:rPr lang="ko-KR" sz="1600">
                <a:latin typeface="맑은 고딕" charset="0"/>
                <a:ea typeface="맑은 고딕" charset="0"/>
              </a:rPr>
              <a:t>본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26" name="텍스트 상자 12"/>
          <p:cNvSpPr txBox="1">
            <a:spLocks/>
          </p:cNvSpPr>
          <p:nvPr/>
        </p:nvSpPr>
        <p:spPr>
          <a:xfrm rot="0">
            <a:off x="6351905" y="2969895"/>
            <a:ext cx="1184910" cy="34036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600">
                <a:latin typeface="맑은 고딕" charset="0"/>
                <a:ea typeface="맑은 고딕" charset="0"/>
              </a:rPr>
              <a:t>Hover, on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pic>
        <p:nvPicPr>
          <p:cNvPr id="27" name="그림 3" descr="C:/Users/이채윤/AppData/Roaming/PolarisOffice/ETemp/5560_10526448/fImage82240666500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8200" y="4117975"/>
            <a:ext cx="2616835" cy="725805"/>
          </a:xfrm>
          <a:prstGeom prst="rect"/>
          <a:noFill/>
        </p:spPr>
      </p:pic>
      <p:sp>
        <p:nvSpPr>
          <p:cNvPr id="28" name="텍스트 상자 4"/>
          <p:cNvSpPr txBox="1">
            <a:spLocks/>
          </p:cNvSpPr>
          <p:nvPr/>
        </p:nvSpPr>
        <p:spPr>
          <a:xfrm rot="0">
            <a:off x="889000" y="5029200"/>
            <a:ext cx="1997710" cy="64706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on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bgc:--color-white;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85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7</Pages>
  <Paragraphs>26</Paragraphs>
  <Words>114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김 현수</dc:creator>
  <cp:lastModifiedBy>이 채윤</cp:lastModifiedBy>
  <dc:title>PowerPoint 프레젠테이션</dc:title>
  <cp:version>9.103.102.45536</cp:version>
  <dcterms:modified xsi:type="dcterms:W3CDTF">2021-11-14T15:09:39Z</dcterms:modified>
</cp:coreProperties>
</file>