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10"/>
  </p:notesMasterIdLst>
  <p:sldIdLst>
    <p:sldId id="256" r:id="rId3"/>
    <p:sldId id="260" r:id="rId4"/>
    <p:sldId id="272" r:id="rId5"/>
    <p:sldId id="268" r:id="rId6"/>
    <p:sldId id="269" r:id="rId7"/>
    <p:sldId id="270" r:id="rId8"/>
    <p:sldId id="271" r:id="rId9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이름작성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75232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이름작성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2021-11-15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컬러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B89FCC-6638-47B9-8937-15901A6F16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5" b="24919"/>
          <a:stretch/>
        </p:blipFill>
        <p:spPr>
          <a:xfrm>
            <a:off x="1317248" y="2628899"/>
            <a:ext cx="7468665" cy="25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컬러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명도대비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폰트 및 배경 컬러 명도대비 가이드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AD4CF7-6A75-4199-9273-62EB85E1D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73"/>
          <a:stretch/>
        </p:blipFill>
        <p:spPr>
          <a:xfrm>
            <a:off x="1317248" y="2647950"/>
            <a:ext cx="7468665" cy="11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폰트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0BD67-888F-457C-99B3-52673881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3" b="15384"/>
          <a:stretch/>
        </p:blipFill>
        <p:spPr>
          <a:xfrm>
            <a:off x="1344544" y="2008412"/>
            <a:ext cx="7551793" cy="30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폰트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42C9F2-6957-4F34-B4D0-A20935DEB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6" b="8189"/>
          <a:stretch/>
        </p:blipFill>
        <p:spPr>
          <a:xfrm>
            <a:off x="1099838" y="1854200"/>
            <a:ext cx="7302411" cy="354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아이콘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사용 아이콘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디자인에 삽입된 아이콘 디자인</a:t>
            </a:r>
            <a:endParaRPr lang="en-US" altLang="ko-KR" sz="12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D2A82A-ACC0-42AA-8020-495D970D5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6" b="51647"/>
          <a:stretch/>
        </p:blipFill>
        <p:spPr>
          <a:xfrm>
            <a:off x="1048683" y="2387600"/>
            <a:ext cx="7596554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1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시 고려할 접근성 고려 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 altLang="ko-KR" dirty="0"/>
              <a:t>Hover, Focus </a:t>
            </a:r>
            <a:r>
              <a:rPr lang="ko-KR" altLang="en-US" dirty="0"/>
              <a:t>및 기본 설정 구분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버튼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,  font,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사용환경에  따른 내용</a:t>
            </a:r>
            <a:endParaRPr lang="en-US" altLang="ko-KR" sz="12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AF73DB75-E222-406A-A04E-257D766E5997}"/>
              </a:ext>
            </a:extLst>
          </p:cNvPr>
          <p:cNvSpPr txBox="1">
            <a:spLocks/>
          </p:cNvSpPr>
          <p:nvPr/>
        </p:nvSpPr>
        <p:spPr>
          <a:xfrm>
            <a:off x="1185183" y="1852383"/>
            <a:ext cx="7711194" cy="312057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 algn="l" defTabSz="914400" rtl="0" eaLnBrk="1" latinLnBrk="1" hangingPunct="1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37146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31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397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863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2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26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72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ts val="1100"/>
              <a:buNone/>
            </a:pPr>
            <a:r>
              <a:rPr lang="ko-KR" altLang="en-US" dirty="0" err="1">
                <a:latin typeface="Calibri"/>
                <a:ea typeface="Calibri"/>
                <a:cs typeface="Calibri"/>
                <a:sym typeface="Calibri"/>
              </a:rPr>
              <a:t>탭메뉴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버튼</a:t>
            </a:r>
            <a:endParaRPr lang="en-US" altLang="ko-KR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D5F7CA-7CAA-4026-A10D-605C68657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990" y="2320012"/>
            <a:ext cx="1485714" cy="4571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DF5082-CBC0-4D3A-842A-A13912103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55" y="2320012"/>
            <a:ext cx="888889" cy="457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DD22D8-E364-4B8C-8837-7FB9A7174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50" y="2320011"/>
            <a:ext cx="1600000" cy="457143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DD9557B-AC8F-44B3-8654-B70ABCA6CDF2}"/>
              </a:ext>
            </a:extLst>
          </p:cNvPr>
          <p:cNvSpPr txBox="1">
            <a:spLocks/>
          </p:cNvSpPr>
          <p:nvPr/>
        </p:nvSpPr>
        <p:spPr>
          <a:xfrm>
            <a:off x="1274083" y="2862033"/>
            <a:ext cx="1164261" cy="312057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 algn="l" defTabSz="914400" rtl="0" eaLnBrk="1" latinLnBrk="1" hangingPunct="1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37146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31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397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863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2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26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72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SzPts val="1100"/>
              <a:buNone/>
            </a:pPr>
            <a:r>
              <a:rPr lang="ko-KR" altLang="en-US" sz="1050">
                <a:latin typeface="Calibri"/>
                <a:ea typeface="Calibri"/>
                <a:cs typeface="Calibri"/>
                <a:sym typeface="Calibri"/>
              </a:rPr>
              <a:t>탭메뉴</a:t>
            </a:r>
            <a:r>
              <a:rPr lang="ko-KR" altLang="en-US" sz="1050" dirty="0">
                <a:latin typeface="Calibri"/>
                <a:ea typeface="Calibri"/>
                <a:cs typeface="Calibri"/>
                <a:sym typeface="Calibri"/>
              </a:rPr>
              <a:t> 기본</a:t>
            </a:r>
            <a:endParaRPr lang="en-US" altLang="ko-KR" sz="10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064541B5-5D8C-43DC-9F25-A505FCD51A75}"/>
              </a:ext>
            </a:extLst>
          </p:cNvPr>
          <p:cNvSpPr txBox="1">
            <a:spLocks/>
          </p:cNvSpPr>
          <p:nvPr/>
        </p:nvSpPr>
        <p:spPr>
          <a:xfrm>
            <a:off x="2925083" y="2862033"/>
            <a:ext cx="1291317" cy="312057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 algn="l" defTabSz="914400" rtl="0" eaLnBrk="1" latinLnBrk="1" hangingPunct="1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37146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31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397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863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2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26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72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SzPts val="1100"/>
              <a:buNone/>
            </a:pPr>
            <a:r>
              <a:rPr lang="ko-KR" altLang="en-US" sz="1050" dirty="0">
                <a:latin typeface="Calibri"/>
                <a:ea typeface="Calibri"/>
                <a:cs typeface="Calibri"/>
                <a:sym typeface="Calibri"/>
              </a:rPr>
              <a:t>마우스 올렸을 때</a:t>
            </a:r>
            <a:endParaRPr lang="en-US" altLang="ko-KR" sz="10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044E739A-8EC4-4156-AEBE-234A0ABC5A3D}"/>
              </a:ext>
            </a:extLst>
          </p:cNvPr>
          <p:cNvSpPr txBox="1">
            <a:spLocks/>
          </p:cNvSpPr>
          <p:nvPr/>
        </p:nvSpPr>
        <p:spPr>
          <a:xfrm>
            <a:off x="5111219" y="2862033"/>
            <a:ext cx="1164261" cy="312057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 algn="l" defTabSz="914400" rtl="0" eaLnBrk="1" latinLnBrk="1" hangingPunct="1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37146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31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4397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863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5732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026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7172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SzPts val="1100"/>
              <a:buNone/>
            </a:pPr>
            <a:r>
              <a:rPr lang="ko-KR" altLang="en-US" sz="1050" dirty="0">
                <a:latin typeface="Calibri"/>
                <a:ea typeface="Calibri"/>
                <a:cs typeface="Calibri"/>
                <a:sym typeface="Calibri"/>
              </a:rPr>
              <a:t>선택 상태</a:t>
            </a:r>
            <a:endParaRPr lang="en-US" altLang="ko-KR" sz="105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08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123</Words>
  <Application>Microsoft Office PowerPoint</Application>
  <PresentationFormat>A4 용지(210x297mm)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01.  페이지 제작을 위한 컬러 스타일가이드</vt:lpstr>
      <vt:lpstr>01.  페이지 제작을 위한 컬러 스타일가이드</vt:lpstr>
      <vt:lpstr>02.  페이지 제작을 위한 폰트 스타일가이드</vt:lpstr>
      <vt:lpstr>02.  페이지 제작을 위한 폰트 스타일가이드</vt:lpstr>
      <vt:lpstr>03.  페이지 제작을 위한 아이콘 스타일가이드</vt:lpstr>
      <vt:lpstr>04.  페이지 제작 시 고려할 접근성 고려 가이드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11</cp:revision>
  <dcterms:created xsi:type="dcterms:W3CDTF">2021-08-19T04:24:11Z</dcterms:created>
  <dcterms:modified xsi:type="dcterms:W3CDTF">2021-11-15T01:06:44Z</dcterms:modified>
</cp:coreProperties>
</file>