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73" r:id="rId6"/>
    <p:sldMasterId id="2147483674" r:id="rId8"/>
  </p:sldMasterIdLst>
  <p:notesMasterIdLst>
    <p:notesMasterId r:id="rId10"/>
  </p:notesMasterIdLst>
  <p:sldIdLst>
    <p:sldId id="256" r:id="rId12"/>
    <p:sldId id="266" r:id="rId14"/>
    <p:sldId id="262" r:id="rId16"/>
    <p:sldId id="264" r:id="rId18"/>
  </p:sldIdLst>
  <p:sldSz cx="6858000" cy="990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9280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24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notesMaster" Target="notesMasters/notesMaster1.xml"></Relationship><Relationship Id="rId12" Type="http://schemas.openxmlformats.org/officeDocument/2006/relationships/slide" Target="slides/slide1.xml"></Relationship><Relationship Id="rId14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2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91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30" y="514350"/>
            <a:ext cx="6608445" cy="658495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55" y="796290"/>
            <a:ext cx="459486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015" y="504825"/>
            <a:ext cx="6595110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350" y="220980"/>
            <a:ext cx="156972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015" y="501015"/>
            <a:ext cx="609600" cy="276860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615" y="501015"/>
            <a:ext cx="1105535" cy="2768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이</a:t>
            </a:r>
            <a:r>
              <a:rPr lang="ko-KR" altLang="en-US" sz="1200" cap="none" i="0" b="0" strike="noStrike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</a:rPr>
              <a:t>채윤</a:t>
            </a:r>
            <a:endParaRPr lang="ko-KR" altLang="en-US" sz="1200" cap="none" i="0" b="0" strike="noStrike">
              <a:solidFill>
                <a:schemeClr val="dk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3739197741.png"></Relationship><Relationship Id="rId4" Type="http://schemas.openxmlformats.org/officeDocument/2006/relationships/image" Target="../media/fImage480803898467.jpeg"></Relationship><Relationship Id="rId5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392899866334.png"></Relationship><Relationship Id="rId4" Type="http://schemas.openxmlformats.org/officeDocument/2006/relationships/image" Target="../media/fImage475658906500.jpe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fImage375282889169.png"></Relationship><Relationship Id="rId4" Type="http://schemas.openxmlformats.org/officeDocument/2006/relationships/image" Target="../media/fImage477849915724.jpeg"></Relationship><Relationship Id="rId5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830" y="9576435"/>
            <a:ext cx="1539240" cy="2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290" y="3348355"/>
            <a:ext cx="6280785" cy="6426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>
            <a:graphicFrameLocks noGrp="1"/>
          </p:cNvGraphicFramePr>
          <p:nvPr/>
        </p:nvGraphicFramePr>
        <p:xfrm>
          <a:off x="1453515" y="4953000"/>
          <a:ext cx="3950970" cy="92837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921385"/>
                <a:gridCol w="3029585"/>
              </a:tblGrid>
              <a:tr h="3263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</a:rPr>
                        <a:t>아키텍처 설계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L="74295" marR="74295" marT="36830" marB="36830" anchor="ctr">
                    <a:solidFill>
                      <a:srgbClr val="F2F2F2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성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</a:t>
                      </a:r>
                      <a:r>
                        <a:rPr lang="ko-KR" altLang="en-US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채윤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  <a:tr h="300990"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제출일자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2021-10-26</a:t>
                      </a:r>
                      <a:endParaRPr lang="ko-KR" altLang="en-US" sz="1200" kern="1200" cap="none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74295" marR="74295" marT="36830" marB="3683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</a:t>
            </a:r>
            <a:r>
              <a:rPr lang="ko-KR" dirty="0"/>
              <a:t> 제작을 위한</a:t>
            </a:r>
            <a:r>
              <a:rPr lang="en-US" altLang="ko-KR" dirty="0"/>
              <a:t>  </a:t>
            </a:r>
            <a:r>
              <a:rPr lang="ko-KR" altLang="en-US" dirty="0"/>
              <a:t>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</a:t>
            </a:r>
            <a:r>
              <a:rPr lang="ko-KR" dirty="0"/>
              <a:t> </a:t>
            </a:r>
            <a:r>
              <a:rPr lang="ko-KR" altLang="en-US" dirty="0"/>
              <a:t>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60040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•"/>
            </a:pPr>
            <a:r>
              <a:rPr lang="ko-KR" altLang="en-US"/>
              <a:t>페이지 규격</a:t>
            </a:r>
            <a:r>
              <a:rPr lang="ko-KR"/>
              <a:t>:</a:t>
            </a:r>
            <a:r>
              <a:rPr lang="ko-KR"/>
              <a:t>1280px</a:t>
            </a:r>
            <a:endParaRPr lang="ko-KR" altLang="en-US"/>
          </a:p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•"/>
            </a:pPr>
            <a:r>
              <a:rPr lang="ko-KR" altLang="en-US"/>
              <a:t>페이지명 </a:t>
            </a:r>
            <a:r>
              <a:rPr lang="en-US" altLang="ko-KR"/>
              <a:t>:</a:t>
            </a:r>
            <a:r>
              <a:rPr lang="ko-KR" altLang="ko-KR"/>
              <a:t> 회사개요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C3EE3C-A6D4-436C-9D0B-2A36B240EEB4}"/>
              </a:ext>
            </a:extLst>
          </p:cNvPr>
          <p:cNvCxnSpPr>
            <a:cxnSpLocks/>
          </p:cNvCxnSpPr>
          <p:nvPr/>
        </p:nvCxnSpPr>
        <p:spPr>
          <a:xfrm>
            <a:off x="2029460" y="2042160"/>
            <a:ext cx="0" cy="7348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그림 2" descr="C:/Users/이채윤/AppData/Roaming/PolarisOffice/ETemp/17664_21597880/fImage3739197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7"/>
          <a:stretch>
            <a:fillRect/>
          </a:stretch>
        </p:blipFill>
        <p:spPr>
          <a:xfrm rot="0">
            <a:off x="162560" y="2040890"/>
            <a:ext cx="1787525" cy="7300595"/>
          </a:xfrm>
          <a:prstGeom prst="rect"/>
          <a:noFill/>
        </p:spPr>
      </p:pic>
      <p:pic>
        <p:nvPicPr>
          <p:cNvPr id="85" name="그림 8" descr="C:/Users/이채윤/AppData/Roaming/PolarisOffice/ETemp/17664_21597880/fImage480803898467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 r="8067" b="5022"/>
          <a:stretch>
            <a:fillRect/>
          </a:stretch>
        </p:blipFill>
        <p:spPr>
          <a:xfrm rot="0">
            <a:off x="2112010" y="2752725"/>
            <a:ext cx="4508500" cy="57156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8141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60040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•"/>
            </a:pPr>
            <a:r>
              <a:rPr lang="ko-KR" altLang="en-US"/>
              <a:t>페이지 규격</a:t>
            </a:r>
            <a:r>
              <a:rPr lang="ko-KR"/>
              <a:t>:</a:t>
            </a:r>
            <a:r>
              <a:rPr lang="ko-KR"/>
              <a:t>1280px</a:t>
            </a:r>
            <a:endParaRPr lang="ko-KR" altLang="en-US"/>
          </a:p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•"/>
            </a:pPr>
            <a:r>
              <a:rPr lang="ko-KR" altLang="en-US"/>
              <a:t>페이지명 </a:t>
            </a:r>
            <a:r>
              <a:rPr lang="en-US" altLang="ko-KR"/>
              <a:t>:</a:t>
            </a:r>
            <a:r>
              <a:rPr lang="ko-KR" altLang="ko-KR"/>
              <a:t> 회사연혁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DFA99C-1128-406C-8249-F95DDA133BFD}"/>
              </a:ext>
            </a:extLst>
          </p:cNvPr>
          <p:cNvCxnSpPr>
            <a:cxnSpLocks/>
          </p:cNvCxnSpPr>
          <p:nvPr/>
        </p:nvCxnSpPr>
        <p:spPr>
          <a:xfrm>
            <a:off x="2029460" y="2042160"/>
            <a:ext cx="0" cy="7348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그림 5" descr="C:/Users/이채윤/AppData/Roaming/PolarisOffice/ETemp/17664_21597880/fImage3928998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0"/>
          <a:stretch>
            <a:fillRect/>
          </a:stretch>
        </p:blipFill>
        <p:spPr>
          <a:xfrm rot="0">
            <a:off x="367030" y="2042160"/>
            <a:ext cx="1398905" cy="7457440"/>
          </a:xfrm>
          <a:prstGeom prst="rect"/>
          <a:noFill/>
        </p:spPr>
      </p:pic>
      <p:pic>
        <p:nvPicPr>
          <p:cNvPr id="85" name="그림 9" descr="C:/Users/이채윤/AppData/Roaming/PolarisOffice/ETemp/17664_21597880/fImage475658906500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4891" r="6396"/>
          <a:stretch>
            <a:fillRect/>
          </a:stretch>
        </p:blipFill>
        <p:spPr>
          <a:xfrm rot="0">
            <a:off x="2181225" y="2038350"/>
            <a:ext cx="4372610" cy="6306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4955" y="861695"/>
            <a:ext cx="6260465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220" y="1235710"/>
            <a:ext cx="6191250" cy="24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220" y="1521460"/>
            <a:ext cx="2860040" cy="52133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•"/>
            </a:pPr>
            <a:r>
              <a:rPr lang="ko-KR" altLang="en-US"/>
              <a:t>페이지 규격</a:t>
            </a:r>
            <a:r>
              <a:rPr lang="ko-KR"/>
              <a:t>:</a:t>
            </a:r>
            <a:r>
              <a:rPr lang="ko-KR"/>
              <a:t>1280px</a:t>
            </a:r>
            <a:endParaRPr lang="ko-KR" altLang="en-US"/>
          </a:p>
          <a:p>
            <a:pPr marL="171450" indent="-171450" rtl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•"/>
            </a:pPr>
            <a:r>
              <a:rPr lang="ko-KR" altLang="en-US"/>
              <a:t>페이지명 </a:t>
            </a:r>
            <a:r>
              <a:rPr lang="en-US" altLang="ko-KR"/>
              <a:t>:</a:t>
            </a:r>
            <a:r>
              <a:rPr lang="ko-KR" altLang="ko-KR"/>
              <a:t> 기업이념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586183-DF68-418B-921A-1840A3BE9C97}"/>
              </a:ext>
            </a:extLst>
          </p:cNvPr>
          <p:cNvCxnSpPr>
            <a:cxnSpLocks/>
          </p:cNvCxnSpPr>
          <p:nvPr/>
        </p:nvCxnSpPr>
        <p:spPr>
          <a:xfrm>
            <a:off x="2026285" y="2042160"/>
            <a:ext cx="0" cy="7348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그림 7" descr="C:/Users/이채윤/AppData/Roaming/PolarisOffice/ETemp/17664_21597880/fImage37528288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0" b="4300"/>
          <a:stretch>
            <a:fillRect/>
          </a:stretch>
        </p:blipFill>
        <p:spPr>
          <a:xfrm rot="0">
            <a:off x="278765" y="2028825"/>
            <a:ext cx="1210310" cy="7431405"/>
          </a:xfrm>
          <a:prstGeom prst="rect"/>
          <a:noFill/>
        </p:spPr>
      </p:pic>
      <p:pic>
        <p:nvPicPr>
          <p:cNvPr id="85" name="그림 10" descr="C:/Users/이채윤/AppData/Roaming/PolarisOffice/ETemp/17664_21597880/fImage47784991572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4808" r="8953"/>
          <a:stretch>
            <a:fillRect/>
          </a:stretch>
        </p:blipFill>
        <p:spPr>
          <a:xfrm rot="0">
            <a:off x="2171700" y="2038350"/>
            <a:ext cx="4429760" cy="65824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15993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28</Paragraphs>
  <Words>142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현수</dc:creator>
  <cp:lastModifiedBy>이 채윤</cp:lastModifiedBy>
  <dc:title>PowerPoint 프레젠테이션</dc:title>
  <cp:version>9.103.96.45032</cp:version>
  <dcterms:modified xsi:type="dcterms:W3CDTF">2021-10-25T17:05:40Z</dcterms:modified>
</cp:coreProperties>
</file>