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69" r:id="rId6"/>
    <p:sldMasterId id="2147483670" r:id="rId8"/>
  </p:sldMasterIdLst>
  <p:notesMasterIdLst>
    <p:notesMasterId r:id="rId10"/>
  </p:notesMasterIdLst>
  <p:sldIdLst>
    <p:sldId id="256" r:id="rId12"/>
    <p:sldId id="257" r:id="rId13"/>
    <p:sldId id="258" r:id="rId14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21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9321936241.png"></Relationship><Relationship Id="rId4" Type="http://schemas.openxmlformats.org/officeDocument/2006/relationships/image" Target="../media/fImage549142638467.pn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76665576334.png"></Relationship><Relationship Id="rId4" Type="http://schemas.openxmlformats.org/officeDocument/2006/relationships/image" Target="../media/fImage81995586500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2021-10-26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 err="1"/>
              <a:t>프로토페이지</a:t>
            </a:r>
            <a:r>
              <a:rPr lang="ko-KR" altLang="en-US" dirty="0"/>
              <a:t> 체크 및 결과 비교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dirty="0"/>
              <a:t>프로토타입 </a:t>
            </a:r>
            <a:r>
              <a:rPr lang="ko-KR" dirty="0" err="1"/>
              <a:t>제작</a:t>
            </a:r>
            <a:r>
              <a:rPr lang="ko-KR" altLang="en-US" dirty="0" err="1"/>
              <a:t>이미지</a:t>
            </a:r>
            <a:r>
              <a:rPr lang="ko-KR" altLang="en-US" dirty="0"/>
              <a:t> 및 코딩 결과물 비교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 원본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8845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 코딩 결과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570" y="1734820"/>
            <a:ext cx="0" cy="78092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" name="그림 11" descr="C:/Users/이채윤/AppData/Roaming/PolarisOffice/ETemp/18192_9089672/fImage9321936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790" y="1915795"/>
            <a:ext cx="2743835" cy="7555865"/>
          </a:xfrm>
          <a:prstGeom prst="rect"/>
          <a:noFill/>
        </p:spPr>
      </p:pic>
      <p:pic>
        <p:nvPicPr>
          <p:cNvPr id="48" name="그림 12" descr="C:/Users/이채윤/AppData/Roaming/PolarisOffice/ETemp/18192_9089672/fImage54914263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7508"/>
          <a:stretch>
            <a:fillRect/>
          </a:stretch>
        </p:blipFill>
        <p:spPr>
          <a:xfrm rot="0">
            <a:off x="3665855" y="1915795"/>
            <a:ext cx="2754630" cy="7552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;p6">
            <a:extLst>
              <a:ext uri="{FF2B5EF4-FFF2-40B4-BE49-F238E27FC236}">
                <a16:creationId xmlns:a16="http://schemas.microsoft.com/office/drawing/2014/main" id="{1B19948E-7A7B-45AC-9EC0-32D880EDE4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/>
              <a:t>02. 프로토타입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  <a:r>
              <a:rPr lang="ko-KR" dirty="0"/>
              <a:t> 제작에 따른 결과물 유효성검사</a:t>
            </a:r>
            <a:endParaRPr dirty="0"/>
          </a:p>
        </p:txBody>
      </p:sp>
      <p:sp>
        <p:nvSpPr>
          <p:cNvPr id="16" name="Google Shape;41;p6">
            <a:extLst>
              <a:ext uri="{FF2B5EF4-FFF2-40B4-BE49-F238E27FC236}">
                <a16:creationId xmlns:a16="http://schemas.microsoft.com/office/drawing/2014/main" id="{34CD1CAF-1005-4ACA-87BA-0BE45B351B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유효성 체크</a:t>
            </a:r>
            <a:endParaRPr/>
          </a:p>
        </p:txBody>
      </p:sp>
      <p:sp>
        <p:nvSpPr>
          <p:cNvPr id="17" name="Google Shape;42;p6">
            <a:extLst>
              <a:ext uri="{FF2B5EF4-FFF2-40B4-BE49-F238E27FC236}">
                <a16:creationId xmlns:a16="http://schemas.microsoft.com/office/drawing/2014/main" id="{F91AD608-9311-4307-BC41-E0B53442AE0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HTML validator</a:t>
            </a:r>
            <a:endParaRPr/>
          </a:p>
        </p:txBody>
      </p:sp>
      <p:cxnSp>
        <p:nvCxnSpPr>
          <p:cNvPr id="18" name="Google Shape;43;p6">
            <a:extLst>
              <a:ext uri="{FF2B5EF4-FFF2-40B4-BE49-F238E27FC236}">
                <a16:creationId xmlns:a16="http://schemas.microsoft.com/office/drawing/2014/main" id="{90828DE5-F02E-4B4D-95FF-2217E5ADBCED}"/>
              </a:ext>
            </a:extLst>
          </p:cNvPr>
          <p:cNvCxnSpPr/>
          <p:nvPr/>
        </p:nvCxnSpPr>
        <p:spPr>
          <a:xfrm>
            <a:off x="363220" y="5507355"/>
            <a:ext cx="61715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44;p6">
            <a:extLst>
              <a:ext uri="{FF2B5EF4-FFF2-40B4-BE49-F238E27FC236}">
                <a16:creationId xmlns:a16="http://schemas.microsoft.com/office/drawing/2014/main" id="{9D47EF56-7201-4F2E-A8C3-CF641552D7D4}"/>
              </a:ext>
            </a:extLst>
          </p:cNvPr>
          <p:cNvSpPr txBox="1"/>
          <p:nvPr/>
        </p:nvSpPr>
        <p:spPr>
          <a:xfrm>
            <a:off x="363220" y="555244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 validator</a:t>
            </a:r>
            <a:endParaRPr sz="11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4" descr="C:/Users/이채윤/AppData/Roaming/PolarisOffice/ETemp/18192_9089672/fImage7666557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360" y="6214745"/>
            <a:ext cx="6447155" cy="2762250"/>
          </a:xfrm>
          <a:prstGeom prst="rect"/>
          <a:noFill/>
        </p:spPr>
      </p:pic>
      <p:pic>
        <p:nvPicPr>
          <p:cNvPr id="22" name="그림 6" descr="C:/Users/이채윤/AppData/Roaming/PolarisOffice/ETemp/18192_9089672/fImage8199558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3360" y="1917065"/>
            <a:ext cx="6409055" cy="2487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16</Paragraphs>
  <Words>52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2021-10-25T18:20:36Z</dcterms:modified>
</cp:coreProperties>
</file>