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65" r:id="rId4"/>
    <p:sldId id="259" r:id="rId5"/>
    <p:sldId id="258" r:id="rId6"/>
    <p:sldId id="260" r:id="rId7"/>
    <p:sldId id="262" r:id="rId8"/>
    <p:sldId id="263" r:id="rId9"/>
    <p:sldId id="264" r:id="rId10"/>
    <p:sldId id="261" r:id="rId11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 snapToGrid="0">
      <p:cViewPr>
        <p:scale>
          <a:sx n="125" d="100"/>
          <a:sy n="125" d="100"/>
        </p:scale>
        <p:origin x="798" y="26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977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62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5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30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2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047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920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920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668199328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2021-12-16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전체 파일문서구조</a:t>
            </a:r>
            <a:endParaRPr dirty="0"/>
          </a:p>
        </p:txBody>
      </p:sp>
      <p:pic>
        <p:nvPicPr>
          <p:cNvPr id="4" name="Google Shape;43;p2">
            <a:extLst>
              <a:ext uri="{FF2B5EF4-FFF2-40B4-BE49-F238E27FC236}">
                <a16:creationId xmlns:a16="http://schemas.microsoft.com/office/drawing/2014/main" id="{F2C8049E-5D46-4AD8-A669-9B706A2BE6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4436"/>
          <a:stretch/>
        </p:blipFill>
        <p:spPr>
          <a:xfrm>
            <a:off x="465565" y="1609904"/>
            <a:ext cx="2798335" cy="4086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0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Google Shape;51;p3">
            <a:extLst>
              <a:ext uri="{FF2B5EF4-FFF2-40B4-BE49-F238E27FC236}">
                <a16:creationId xmlns:a16="http://schemas.microsoft.com/office/drawing/2014/main" id="{7DB7BA5B-E0D5-4314-A988-494EDBB243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" t="8455" r="75910" b="5889"/>
          <a:stretch/>
        </p:blipFill>
        <p:spPr>
          <a:xfrm>
            <a:off x="275065" y="1991050"/>
            <a:ext cx="3029484" cy="583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4">
            <a:extLst>
              <a:ext uri="{FF2B5EF4-FFF2-40B4-BE49-F238E27FC236}">
                <a16:creationId xmlns:a16="http://schemas.microsoft.com/office/drawing/2014/main" id="{8AE74FD4-9648-4E6F-9C16-A497459CB6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6" t="7163" r="70370"/>
          <a:stretch/>
        </p:blipFill>
        <p:spPr>
          <a:xfrm>
            <a:off x="3553453" y="2217590"/>
            <a:ext cx="3131713" cy="5470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62;p4">
            <a:extLst>
              <a:ext uri="{FF2B5EF4-FFF2-40B4-BE49-F238E27FC236}">
                <a16:creationId xmlns:a16="http://schemas.microsoft.com/office/drawing/2014/main" id="{3CCF591F-A3AF-4049-83DB-43BBF34DE641}"/>
              </a:ext>
            </a:extLst>
          </p:cNvPr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247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3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</a:t>
            </a:r>
            <a:r>
              <a:rPr lang="ko-KR" altLang="en-US" dirty="0"/>
              <a:t>코딩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서브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73833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320px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1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서브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768px</a:t>
            </a:r>
            <a:r>
              <a:rPr lang="ko-KR" altLang="en-US" dirty="0"/>
              <a:t> </a:t>
            </a:r>
            <a:r>
              <a:rPr lang="en-US" altLang="ko-KR" dirty="0"/>
              <a:t>–tablet-v)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5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서브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31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반응형 웹 코딩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메인 페이지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dirty="0"/>
              <a:t>코딩내용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10" y="1186966"/>
            <a:ext cx="1853217" cy="3785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1280px</a:t>
            </a:r>
            <a:r>
              <a:rPr lang="ko-KR" altLang="en-US" dirty="0"/>
              <a:t> </a:t>
            </a:r>
            <a:r>
              <a:rPr lang="en-US" altLang="ko-KR" dirty="0"/>
              <a:t>–tablet-h)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B959C6-8446-4C59-A5DB-2CCCA10E1497}"/>
              </a:ext>
            </a:extLst>
          </p:cNvPr>
          <p:cNvCxnSpPr>
            <a:cxnSpLocks/>
          </p:cNvCxnSpPr>
          <p:nvPr/>
        </p:nvCxnSpPr>
        <p:spPr>
          <a:xfrm>
            <a:off x="3170382" y="1376218"/>
            <a:ext cx="0" cy="8100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D571291-F140-46C2-A735-4DDA74D19176}"/>
              </a:ext>
            </a:extLst>
          </p:cNvPr>
          <p:cNvSpPr txBox="1">
            <a:spLocks/>
          </p:cNvSpPr>
          <p:nvPr/>
        </p:nvSpPr>
        <p:spPr>
          <a:xfrm>
            <a:off x="3605473" y="1186966"/>
            <a:ext cx="1853217" cy="37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: 1440px</a:t>
            </a:r>
            <a:r>
              <a:rPr lang="ko-KR" altLang="en-US" dirty="0"/>
              <a:t> </a:t>
            </a:r>
            <a:r>
              <a:rPr lang="en-US" altLang="ko-KR" dirty="0"/>
              <a:t>–laptop)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160</Words>
  <Application>Microsoft Office PowerPoint</Application>
  <PresentationFormat>A4 용지(210x297mm)</PresentationFormat>
  <Paragraphs>26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반응형 웹 코딩 – 전체 파일문서구조</vt:lpstr>
      <vt:lpstr>01.  반응형 웹 코딩 – 메인 페이지 – 코딩내용</vt:lpstr>
      <vt:lpstr>01.  반응형 웹 코딩 – 메인 페이지 – 코딩내용</vt:lpstr>
      <vt:lpstr>01.  반응형 웹 코딩 – 메인 페이지 – 코딩내용</vt:lpstr>
      <vt:lpstr>01.  반응형 웹 코딩 – 서브 페이지 – 코딩내용</vt:lpstr>
      <vt:lpstr>01.  반응형 웹 코딩 – 서브 페이지 – 코딩내용</vt:lpstr>
      <vt:lpstr>01.  반응형 웹 코딩 – 서브 페이지 – 코딩내용</vt:lpstr>
      <vt:lpstr>01.  반응형 웹 코딩 – 메인 페이지 – 코딩내용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16</cp:revision>
  <dcterms:created xsi:type="dcterms:W3CDTF">2021-08-19T04:35:51Z</dcterms:created>
  <dcterms:modified xsi:type="dcterms:W3CDTF">2021-12-15T15:28:55Z</dcterms:modified>
</cp:coreProperties>
</file>