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7"/>
  </p:notesMasterIdLst>
  <p:sldIdLst>
    <p:sldId id="256" r:id="rId3"/>
    <p:sldId id="259" r:id="rId4"/>
    <p:sldId id="258" r:id="rId5"/>
    <p:sldId id="260" r:id="rId6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138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962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8650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830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365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177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;p12">
            <a:extLst>
              <a:ext uri="{FF2B5EF4-FFF2-40B4-BE49-F238E27FC236}">
                <a16:creationId xmlns:a16="http://schemas.microsoft.com/office/drawing/2014/main" id="{0011E590-CDB3-4744-A9C0-BF638EE566C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20;p12">
            <a:extLst>
              <a:ext uri="{FF2B5EF4-FFF2-40B4-BE49-F238E27FC236}">
                <a16:creationId xmlns:a16="http://schemas.microsoft.com/office/drawing/2014/main" id="{8E5773D5-3655-4642-9630-1668EFF9F91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1_제목 슬라이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;p12">
            <a:extLst>
              <a:ext uri="{FF2B5EF4-FFF2-40B4-BE49-F238E27FC236}">
                <a16:creationId xmlns:a16="http://schemas.microsoft.com/office/drawing/2014/main" id="{7F618D84-6BF3-4E1A-8E69-483C049D0FF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20;p12">
            <a:extLst>
              <a:ext uri="{FF2B5EF4-FFF2-40B4-BE49-F238E27FC236}">
                <a16:creationId xmlns:a16="http://schemas.microsoft.com/office/drawing/2014/main" id="{F71A430E-C8E7-48EE-94BF-CA071D2802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10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</a:t>
            </a:r>
            <a:r>
              <a:rPr lang="en-US" alt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이름작성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>
            <p:extLst>
              <p:ext uri="{D42A27DB-BD31-4B8C-83A1-F6EECF244321}">
                <p14:modId xmlns:p14="http://schemas.microsoft.com/office/powerpoint/2010/main" val="3668199328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UI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테스트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이름작성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2021-12-16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반응형 웹 디자인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메인 페이지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10" y="1173833"/>
            <a:ext cx="1853217" cy="3785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320px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모바일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824B7C-29FA-4693-A661-9D0E66891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10" y="2109290"/>
            <a:ext cx="1189243" cy="72469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36279B-CB35-4F90-921D-FA0ED920A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753" y="1943800"/>
            <a:ext cx="1527038" cy="757792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22F4680-55CD-45EA-BFA7-AD60B5A4174C}"/>
              </a:ext>
            </a:extLst>
          </p:cNvPr>
          <p:cNvCxnSpPr>
            <a:cxnSpLocks/>
          </p:cNvCxnSpPr>
          <p:nvPr/>
        </p:nvCxnSpPr>
        <p:spPr>
          <a:xfrm>
            <a:off x="3170382" y="1376218"/>
            <a:ext cx="0" cy="8100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9572C47-374B-4B3F-9D47-AEB9A502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416" y="2109290"/>
            <a:ext cx="1189243" cy="72469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99D60A-C275-47CB-9127-F22F5E7A0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659" y="1943800"/>
            <a:ext cx="1527038" cy="7577926"/>
          </a:xfrm>
          <a:prstGeom prst="rect">
            <a:avLst/>
          </a:prstGeom>
        </p:spPr>
      </p:pic>
      <p:sp>
        <p:nvSpPr>
          <p:cNvPr id="11" name="부제목 2">
            <a:extLst>
              <a:ext uri="{FF2B5EF4-FFF2-40B4-BE49-F238E27FC236}">
                <a16:creationId xmlns:a16="http://schemas.microsoft.com/office/drawing/2014/main" id="{ACB11DC5-7C82-45E1-A6A3-0D4EA47DF6BF}"/>
              </a:ext>
            </a:extLst>
          </p:cNvPr>
          <p:cNvSpPr txBox="1">
            <a:spLocks/>
          </p:cNvSpPr>
          <p:nvPr/>
        </p:nvSpPr>
        <p:spPr>
          <a:xfrm>
            <a:off x="363510" y="1546364"/>
            <a:ext cx="1853217" cy="23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0"/>
              <a:t>디자인 이미지</a:t>
            </a:r>
            <a:endParaRPr lang="ko-KR" altLang="en-US" b="0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FDEF4BD5-0DFF-4696-8720-054805BA5378}"/>
              </a:ext>
            </a:extLst>
          </p:cNvPr>
          <p:cNvSpPr txBox="1">
            <a:spLocks/>
          </p:cNvSpPr>
          <p:nvPr/>
        </p:nvSpPr>
        <p:spPr>
          <a:xfrm>
            <a:off x="3405196" y="1546364"/>
            <a:ext cx="1853217" cy="23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0" dirty="0"/>
              <a:t>코딩 결과 이미지</a:t>
            </a:r>
          </a:p>
        </p:txBody>
      </p:sp>
    </p:spTree>
    <p:extLst>
      <p:ext uri="{BB962C8B-B14F-4D97-AF65-F5344CB8AC3E}">
        <p14:creationId xmlns:p14="http://schemas.microsoft.com/office/powerpoint/2010/main" val="332476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반응형 웹 디자인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메인 페이지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10" y="1186966"/>
            <a:ext cx="1853217" cy="3785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768px</a:t>
            </a:r>
            <a:r>
              <a:rPr lang="ko-KR" altLang="en-US" dirty="0"/>
              <a:t> </a:t>
            </a:r>
            <a:r>
              <a:rPr lang="en-US" altLang="ko-KR" dirty="0"/>
              <a:t>–tablet-v)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EB07D6-48DD-4D50-9512-2C26DAB72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10" y="2395391"/>
            <a:ext cx="2206198" cy="69776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71B1F9-2C2A-4A17-950F-C3FD71D23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867" y="2395391"/>
            <a:ext cx="2206198" cy="697767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7CA5151-DCA3-4592-961D-C6F9AEA8A5A9}"/>
              </a:ext>
            </a:extLst>
          </p:cNvPr>
          <p:cNvCxnSpPr>
            <a:cxnSpLocks/>
          </p:cNvCxnSpPr>
          <p:nvPr/>
        </p:nvCxnSpPr>
        <p:spPr>
          <a:xfrm>
            <a:off x="3170382" y="1376218"/>
            <a:ext cx="0" cy="8100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86CB50C1-497D-46E6-A6E3-FE702F43785A}"/>
              </a:ext>
            </a:extLst>
          </p:cNvPr>
          <p:cNvSpPr txBox="1">
            <a:spLocks/>
          </p:cNvSpPr>
          <p:nvPr/>
        </p:nvSpPr>
        <p:spPr>
          <a:xfrm>
            <a:off x="363510" y="1546364"/>
            <a:ext cx="1853217" cy="23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0"/>
              <a:t>디자인 이미지</a:t>
            </a:r>
            <a:endParaRPr lang="ko-KR" altLang="en-US" b="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1254DE6A-AECC-4C37-AD25-19B635DC286C}"/>
              </a:ext>
            </a:extLst>
          </p:cNvPr>
          <p:cNvSpPr txBox="1">
            <a:spLocks/>
          </p:cNvSpPr>
          <p:nvPr/>
        </p:nvSpPr>
        <p:spPr>
          <a:xfrm>
            <a:off x="3405196" y="1546364"/>
            <a:ext cx="1853217" cy="23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0" dirty="0"/>
              <a:t>코딩 결과 이미지</a:t>
            </a:r>
          </a:p>
        </p:txBody>
      </p:sp>
    </p:spTree>
    <p:extLst>
      <p:ext uri="{BB962C8B-B14F-4D97-AF65-F5344CB8AC3E}">
        <p14:creationId xmlns:p14="http://schemas.microsoft.com/office/powerpoint/2010/main" val="12341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반응형 웹 디자인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메인 페이지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10" y="1186966"/>
            <a:ext cx="1853217" cy="3785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1280px</a:t>
            </a:r>
            <a:r>
              <a:rPr lang="ko-KR" altLang="en-US" dirty="0"/>
              <a:t> </a:t>
            </a:r>
            <a:r>
              <a:rPr lang="en-US" altLang="ko-KR" dirty="0"/>
              <a:t>–tablet-h)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B959C6-8446-4C59-A5DB-2CCCA10E1497}"/>
              </a:ext>
            </a:extLst>
          </p:cNvPr>
          <p:cNvCxnSpPr>
            <a:cxnSpLocks/>
          </p:cNvCxnSpPr>
          <p:nvPr/>
        </p:nvCxnSpPr>
        <p:spPr>
          <a:xfrm>
            <a:off x="3170382" y="1376218"/>
            <a:ext cx="0" cy="8100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DD571291-F140-46C2-A735-4DDA74D19176}"/>
              </a:ext>
            </a:extLst>
          </p:cNvPr>
          <p:cNvSpPr txBox="1">
            <a:spLocks/>
          </p:cNvSpPr>
          <p:nvPr/>
        </p:nvSpPr>
        <p:spPr>
          <a:xfrm>
            <a:off x="3605473" y="1186966"/>
            <a:ext cx="1853217" cy="37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1440px</a:t>
            </a:r>
            <a:r>
              <a:rPr lang="ko-KR" altLang="en-US" dirty="0"/>
              <a:t> </a:t>
            </a:r>
            <a:r>
              <a:rPr lang="en-US" altLang="ko-KR" dirty="0"/>
              <a:t>–laptop)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38482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74</Words>
  <Application>Microsoft Office PowerPoint</Application>
  <PresentationFormat>A4 용지(210x297mm)</PresentationFormat>
  <Paragraphs>19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</vt:lpstr>
      <vt:lpstr>Arial</vt:lpstr>
      <vt:lpstr>Calibri</vt:lpstr>
      <vt:lpstr>디자인 사용자 지정</vt:lpstr>
      <vt:lpstr>Office 테마</vt:lpstr>
      <vt:lpstr>PowerPoint 프레젠테이션</vt:lpstr>
      <vt:lpstr>01.  반응형 웹 디자인 – 메인 페이지</vt:lpstr>
      <vt:lpstr>01.  반응형 웹 디자인 – 메인 페이지</vt:lpstr>
      <vt:lpstr>01.  반응형 웹 디자인 – 메인 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i do</cp:lastModifiedBy>
  <cp:revision>14</cp:revision>
  <dcterms:created xsi:type="dcterms:W3CDTF">2021-08-19T04:35:51Z</dcterms:created>
  <dcterms:modified xsi:type="dcterms:W3CDTF">2021-12-15T15:31:56Z</dcterms:modified>
</cp:coreProperties>
</file>