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9" r:id="rId4"/>
    <p:sldId id="258" r:id="rId5"/>
    <p:sldId id="260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>
        <p:scale>
          <a:sx n="300" d="100"/>
          <a:sy n="300" d="100"/>
        </p:scale>
        <p:origin x="-2628" y="-7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62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5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30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이름작성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551554291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구현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이름작성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2021-12-16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디자인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73833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320px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모바일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824B7C-29FA-4693-A661-9D0E66891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0" y="2109290"/>
            <a:ext cx="1189243" cy="72469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6279B-CB35-4F90-921D-FA0ED920A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753" y="1943800"/>
            <a:ext cx="1527038" cy="75779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2F4680-55CD-45EA-BFA7-AD60B5A4174C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9572C47-374B-4B3F-9D47-AEB9A502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416" y="2109290"/>
            <a:ext cx="1189243" cy="7246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99D60A-C275-47CB-9127-F22F5E7A0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59" y="1943800"/>
            <a:ext cx="1527038" cy="7577926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ACB11DC5-7C82-45E1-A6A3-0D4EA47DF6BF}"/>
              </a:ext>
            </a:extLst>
          </p:cNvPr>
          <p:cNvSpPr txBox="1">
            <a:spLocks/>
          </p:cNvSpPr>
          <p:nvPr/>
        </p:nvSpPr>
        <p:spPr>
          <a:xfrm>
            <a:off x="363510" y="1546364"/>
            <a:ext cx="1853217" cy="2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0"/>
              <a:t>디자인 이미지</a:t>
            </a:r>
            <a:endParaRPr lang="ko-KR" altLang="en-US" b="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FDEF4BD5-0DFF-4696-8720-054805BA5378}"/>
              </a:ext>
            </a:extLst>
          </p:cNvPr>
          <p:cNvSpPr txBox="1">
            <a:spLocks/>
          </p:cNvSpPr>
          <p:nvPr/>
        </p:nvSpPr>
        <p:spPr>
          <a:xfrm>
            <a:off x="3405196" y="1546364"/>
            <a:ext cx="1853217" cy="2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0" dirty="0"/>
              <a:t>코딩 결과 이미지</a:t>
            </a:r>
          </a:p>
        </p:txBody>
      </p:sp>
    </p:spTree>
    <p:extLst>
      <p:ext uri="{BB962C8B-B14F-4D97-AF65-F5344CB8AC3E}">
        <p14:creationId xmlns:p14="http://schemas.microsoft.com/office/powerpoint/2010/main" val="332476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디자인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768px</a:t>
            </a:r>
            <a:r>
              <a:rPr lang="ko-KR" altLang="en-US" dirty="0"/>
              <a:t> </a:t>
            </a:r>
            <a:r>
              <a:rPr lang="en-US" altLang="ko-KR" dirty="0"/>
              <a:t>–tablet-v)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EB07D6-48DD-4D50-9512-2C26DAB72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0" y="2395391"/>
            <a:ext cx="2206198" cy="69776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71B1F9-2C2A-4A17-950F-C3FD71D2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867" y="2395391"/>
            <a:ext cx="2206198" cy="69776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CA5151-DCA3-4592-961D-C6F9AEA8A5A9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6CB50C1-497D-46E6-A6E3-FE702F43785A}"/>
              </a:ext>
            </a:extLst>
          </p:cNvPr>
          <p:cNvSpPr txBox="1">
            <a:spLocks/>
          </p:cNvSpPr>
          <p:nvPr/>
        </p:nvSpPr>
        <p:spPr>
          <a:xfrm>
            <a:off x="363510" y="1546364"/>
            <a:ext cx="1853217" cy="2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0"/>
              <a:t>디자인 이미지</a:t>
            </a:r>
            <a:endParaRPr lang="ko-KR" altLang="en-US" b="0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254DE6A-AECC-4C37-AD25-19B635DC286C}"/>
              </a:ext>
            </a:extLst>
          </p:cNvPr>
          <p:cNvSpPr txBox="1">
            <a:spLocks/>
          </p:cNvSpPr>
          <p:nvPr/>
        </p:nvSpPr>
        <p:spPr>
          <a:xfrm>
            <a:off x="3405196" y="1546364"/>
            <a:ext cx="1853217" cy="23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0" dirty="0"/>
              <a:t>코딩 결과 이미지</a:t>
            </a:r>
          </a:p>
        </p:txBody>
      </p:sp>
    </p:spTree>
    <p:extLst>
      <p:ext uri="{BB962C8B-B14F-4D97-AF65-F5344CB8AC3E}">
        <p14:creationId xmlns:p14="http://schemas.microsoft.com/office/powerpoint/2010/main" val="1234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디자인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1280px</a:t>
            </a:r>
            <a:r>
              <a:rPr lang="ko-KR" altLang="en-US" dirty="0"/>
              <a:t> </a:t>
            </a:r>
            <a:r>
              <a:rPr lang="en-US" altLang="ko-KR" dirty="0"/>
              <a:t>–tablet-h)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959C6-8446-4C59-A5DB-2CCCA10E1497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DD571291-F140-46C2-A735-4DDA74D19176}"/>
              </a:ext>
            </a:extLst>
          </p:cNvPr>
          <p:cNvSpPr txBox="1">
            <a:spLocks/>
          </p:cNvSpPr>
          <p:nvPr/>
        </p:nvSpPr>
        <p:spPr>
          <a:xfrm>
            <a:off x="3605473" y="1186966"/>
            <a:ext cx="1853217" cy="3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1440px</a:t>
            </a:r>
            <a:r>
              <a:rPr lang="ko-KR" altLang="en-US" dirty="0"/>
              <a:t> </a:t>
            </a:r>
            <a:r>
              <a:rPr lang="en-US" altLang="ko-KR" dirty="0"/>
              <a:t>–laptop)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3848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74</Words>
  <Application>Microsoft Office PowerPoint</Application>
  <PresentationFormat>A4 용지(210x297mm)</PresentationFormat>
  <Paragraphs>19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반응형 웹 디자인 – 메인 페이지</vt:lpstr>
      <vt:lpstr>01.  반응형 웹 디자인 – 메인 페이지</vt:lpstr>
      <vt:lpstr>01.  반응형 웹 디자인 – 메인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15</cp:revision>
  <dcterms:created xsi:type="dcterms:W3CDTF">2021-08-19T04:35:51Z</dcterms:created>
  <dcterms:modified xsi:type="dcterms:W3CDTF">2021-12-16T00:48:45Z</dcterms:modified>
</cp:coreProperties>
</file>