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trictFirstAndLastChars="0" saveSubsetFonts="1" autoCompressPictures="0">
  <p:sldMasterIdLst>
    <p:sldMasterId id="2147483700" r:id="rId8"/>
    <p:sldMasterId id="2147483701" r:id="rId10"/>
  </p:sldMasterIdLst>
  <p:notesMasterIdLst>
    <p:notesMasterId r:id="rId12"/>
  </p:notesMasterIdLst>
  <p:sldIdLst>
    <p:sldId id="256" r:id="rId14"/>
    <p:sldId id="259" r:id="rId16"/>
    <p:sldId id="258" r:id="rId17"/>
    <p:sldId id="260" r:id="rId19"/>
    <p:sldId id="261" r:id="rId21"/>
  </p:sldIdLst>
  <p:sldSz cx="6858000" cy="990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h49FYgup98Kd07mVmJulXK8a+j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D08F27A2-869D-4596-86BC-24CB4B6FD2AB}">
  <a:tblStyle styleId="{D08F27A2-869D-4596-86BC-24CB4B6FD2A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1" autoAdjust="0"/>
    <p:restoredTop sz="94669" autoAdjust="0"/>
  </p:normalViewPr>
  <p:slideViewPr>
    <p:cSldViewPr snapToGrid="0" snapToObjects="1">
      <p:cViewPr varScale="1">
        <p:scale>
          <a:sx n="104" d="100"/>
          <a:sy n="104" d="100"/>
        </p:scale>
        <p:origin x="6912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2" Type="http://customschemas.google.com/relationships/presentationmetadata" Target="metadata"></Relationship><Relationship Id="rId8" Type="http://schemas.openxmlformats.org/officeDocument/2006/relationships/slideMaster" Target="slideMasters/slideMaster1.xml"></Relationship><Relationship Id="rId9" Type="http://schemas.openxmlformats.org/officeDocument/2006/relationships/theme" Target="theme/theme1.xml"></Relationship><Relationship Id="rId10" Type="http://schemas.openxmlformats.org/officeDocument/2006/relationships/slideMaster" Target="slideMasters/slideMaster2.xml"></Relationship><Relationship Id="rId12" Type="http://schemas.openxmlformats.org/officeDocument/2006/relationships/notesMaster" Target="notesMasters/notesMaster1.xml"></Relationship><Relationship Id="rId14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1" Type="http://schemas.openxmlformats.org/officeDocument/2006/relationships/slide" Target="slides/slide5.xml"></Relationship><Relationship Id="rId24" Type="http://schemas.openxmlformats.org/officeDocument/2006/relationships/viewProps" Target="viewProps.xml"></Relationship><Relationship Id="rId25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31" name="Google Shape;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89626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98650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8" name="Google Shape;38;p2:notes"/>
          <p:cNvSpPr>
            <a:spLocks noChangeAspect="1"/>
          </p:cNvSpPr>
          <p:nvPr>
            <p:ph type="sldImg"/>
          </p:nvPr>
        </p:nvSpPr>
        <p:spPr>
          <a:xfrm rot="0">
            <a:off x="2241550" y="685800"/>
            <a:ext cx="23755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8" name="Google Shape;38;p2:notes"/>
          <p:cNvSpPr>
            <a:spLocks noChangeAspect="1"/>
          </p:cNvSpPr>
          <p:nvPr>
            <p:ph type="sldImg"/>
          </p:nvPr>
        </p:nvSpPr>
        <p:spPr>
          <a:xfrm rot="0">
            <a:off x="2241550" y="685800"/>
            <a:ext cx="23755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0"/>
          <p:cNvSpPr txBox="1">
            <a:spLocks noGrp="1"/>
          </p:cNvSpPr>
          <p:nvPr>
            <p:ph type="dt" idx="10"/>
          </p:nvPr>
        </p:nvSpPr>
        <p:spPr>
          <a:xfrm>
            <a:off x="471488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ftr" idx="11"/>
          </p:nvPr>
        </p:nvSpPr>
        <p:spPr>
          <a:xfrm>
            <a:off x="2271713" y="9182100"/>
            <a:ext cx="2314575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sldNum" idx="12"/>
          </p:nvPr>
        </p:nvSpPr>
        <p:spPr>
          <a:xfrm>
            <a:off x="4843463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preserve="1">
  <p:cSld name="1_제목 및 내용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body" idx="2"/>
          </p:nvPr>
        </p:nvSpPr>
        <p:spPr>
          <a:xfrm>
            <a:off x="363510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3"/>
          </p:nvPr>
        </p:nvSpPr>
        <p:spPr>
          <a:xfrm>
            <a:off x="3459067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3653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preserve="1">
  <p:cSld name="1_제목 및 내용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1" name="Google Shape;21;p12"/>
          <p:cNvSpPr txBox="1">
            <a:spLocks noGrp="1"/>
          </p:cNvSpPr>
          <p:nvPr>
            <p:ph type="body" idx="2"/>
          </p:nvPr>
        </p:nvSpPr>
        <p:spPr>
          <a:xfrm>
            <a:off x="363510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3"/>
          </p:nvPr>
        </p:nvSpPr>
        <p:spPr>
          <a:xfrm>
            <a:off x="3459067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177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matchingName="ì ëª© ì¬ë¼ì´ë" userDrawn="1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9;p12">
            <a:extLst>
              <a:ext uri="{FF2B5EF4-FFF2-40B4-BE49-F238E27FC236}">
                <a16:creationId xmlns:a16="http://schemas.microsoft.com/office/drawing/2014/main" id="{0011E590-CDB3-4744-A9C0-BF638EE566C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74955" y="861695"/>
            <a:ext cx="6260465" cy="311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20;p12">
            <a:extLst>
              <a:ext uri="{FF2B5EF4-FFF2-40B4-BE49-F238E27FC236}">
                <a16:creationId xmlns:a16="http://schemas.microsoft.com/office/drawing/2014/main" id="{8E5773D5-3655-4642-9630-1668EFF9F91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63220" y="1235710"/>
            <a:ext cx="6191250" cy="243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preserve="1" userDrawn="1">
  <p:cSld name="1_제목 슬라이드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;p12">
            <a:extLst>
              <a:ext uri="{FF2B5EF4-FFF2-40B4-BE49-F238E27FC236}">
                <a16:creationId xmlns:a16="http://schemas.microsoft.com/office/drawing/2014/main" id="{7F618D84-6BF3-4E1A-8E69-483C049D0FF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20;p12">
            <a:extLst>
              <a:ext uri="{FF2B5EF4-FFF2-40B4-BE49-F238E27FC236}">
                <a16:creationId xmlns:a16="http://schemas.microsoft.com/office/drawing/2014/main" id="{F71A430E-C8E7-48EE-94BF-CA071D28022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710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slideLayout" Target="../slideLayouts/slideLayout3.xml"></Relationship><Relationship Id="rId3" Type="http://schemas.openxmlformats.org/officeDocument/2006/relationships/slideLayout" Target="../slideLayouts/slideLayout4.xml"></Relationship><Relationship Id="rId4" Type="http://schemas.openxmlformats.org/officeDocument/2006/relationships/slideLayout" Target="../slideLayouts/slideLayout5.xml"></Relationship><Relationship Id="rId5" Type="http://schemas.openxmlformats.org/officeDocument/2006/relationships/theme" Target="../theme/theme2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1"/>
          <p:cNvSpPr/>
          <p:nvPr/>
        </p:nvSpPr>
        <p:spPr>
          <a:xfrm>
            <a:off x="125730" y="514350"/>
            <a:ext cx="6608445" cy="658495"/>
          </a:xfrm>
          <a:prstGeom prst="rect">
            <a:avLst/>
          </a:prstGeom>
          <a:solidFill>
            <a:srgbClr val="2AB9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12;p11"/>
          <p:cNvCxnSpPr/>
          <p:nvPr/>
        </p:nvCxnSpPr>
        <p:spPr>
          <a:xfrm>
            <a:off x="1951355" y="796290"/>
            <a:ext cx="459486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" name="Google Shape;13;p11"/>
          <p:cNvSpPr/>
          <p:nvPr/>
        </p:nvSpPr>
        <p:spPr>
          <a:xfrm>
            <a:off x="120015" y="504825"/>
            <a:ext cx="6595110" cy="903922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3"/>
              <a:buFont typeface="Arial"/>
              <a:buNone/>
            </a:pPr>
            <a:endParaRPr sz="146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1"/>
          <p:cNvSpPr txBox="1"/>
          <p:nvPr/>
        </p:nvSpPr>
        <p:spPr>
          <a:xfrm>
            <a:off x="5213350" y="220980"/>
            <a:ext cx="1569720" cy="217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NCS능력단위평가 결과물제출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1"/>
          <p:cNvSpPr txBox="1"/>
          <p:nvPr/>
        </p:nvSpPr>
        <p:spPr>
          <a:xfrm>
            <a:off x="5243830" y="9576435"/>
            <a:ext cx="1539240" cy="217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안양이젠아카데미컴퓨터학원</a:t>
            </a:r>
            <a:endParaRPr sz="81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1"/>
          <p:cNvSpPr txBox="1"/>
          <p:nvPr/>
        </p:nvSpPr>
        <p:spPr>
          <a:xfrm>
            <a:off x="120015" y="501015"/>
            <a:ext cx="609600" cy="276860"/>
          </a:xfrm>
          <a:prstGeom prst="rect">
            <a:avLst/>
          </a:prstGeom>
          <a:solidFill>
            <a:srgbClr val="7F7F7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문항</a:t>
            </a:r>
            <a:r>
              <a:rPr lang="en-US" altLang="ko-KR" sz="1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1"/>
          <p:cNvSpPr txBox="1"/>
          <p:nvPr/>
        </p:nvSpPr>
        <p:spPr>
          <a:xfrm>
            <a:off x="729615" y="501015"/>
            <a:ext cx="1105535" cy="27686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cap="none" i="0" b="0" strike="noStrik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</a:rPr>
              <a:t>이</a:t>
            </a:r>
            <a:r>
              <a:rPr lang="ko-KR" altLang="en-US" sz="1200" cap="none" i="0" b="0" strike="noStrik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</a:rPr>
              <a:t>채윤</a:t>
            </a:r>
            <a:endParaRPr lang="ko-KR" altLang="en-US" sz="1200" cap="none" i="0" b="0" strike="noStrike">
              <a:solidFill>
                <a:schemeClr val="dk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notesSlide" Target="../notesSlides/notesSlide2.xml"></Relationship><Relationship Id="rId3" Type="http://schemas.openxmlformats.org/officeDocument/2006/relationships/image" Target="../media/fImage436986441.png"></Relationship><Relationship Id="rId4" Type="http://schemas.openxmlformats.org/officeDocument/2006/relationships/image" Target="../media/fImage23638658467.png"></Relationship><Relationship Id="rId5" Type="http://schemas.openxmlformats.org/officeDocument/2006/relationships/image" Target="../media/fImage5895636334.png"></Relationship><Relationship Id="rId6" Type="http://schemas.openxmlformats.org/officeDocument/2006/relationships/slideLayout" Target="../slideLayouts/slideLayout4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notesSlide" Target="../notesSlides/notesSlide3.xml"></Relationship><Relationship Id="rId3" Type="http://schemas.openxmlformats.org/officeDocument/2006/relationships/image" Target="../media/fImage27160666500.png"></Relationship><Relationship Id="rId4" Type="http://schemas.openxmlformats.org/officeDocument/2006/relationships/image" Target="../media/fImage18410679169.png"></Relationship><Relationship Id="rId5" Type="http://schemas.openxmlformats.org/officeDocument/2006/relationships/slideLayout" Target="../slideLayouts/slideLayout4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.xml"></Relationship><Relationship Id="rId2" Type="http://schemas.openxmlformats.org/officeDocument/2006/relationships/image" Target="../media/fImage46593795724.png"></Relationship><Relationship Id="rId3" Type="http://schemas.openxmlformats.org/officeDocument/2006/relationships/image" Target="../media/fImage34129801478.png"></Relationship><Relationship Id="rId4" Type="http://schemas.openxmlformats.org/officeDocument/2006/relationships/notesSlide" Target="../notesSlides/notesSlide4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.xml"></Relationship><Relationship Id="rId2" Type="http://schemas.openxmlformats.org/officeDocument/2006/relationships/image" Target="../media/fImage18038919358.png"></Relationship><Relationship Id="rId3" Type="http://schemas.openxmlformats.org/officeDocument/2006/relationships/image" Target="../media/fImage40287926962.png"></Relationship><Relationship Id="rId4" Type="http://schemas.openxmlformats.org/officeDocument/2006/relationships/image" Target="../media/fImage16121904464.png"></Relationship><Relationship Id="rId5" Type="http://schemas.openxmlformats.org/officeDocument/2006/relationships/notesSlide" Target="../notesSlides/notesSlide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 txBox="1"/>
          <p:nvPr/>
        </p:nvSpPr>
        <p:spPr>
          <a:xfrm>
            <a:off x="5243830" y="9576435"/>
            <a:ext cx="1539240" cy="217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안양이젠아카데미컴퓨터학원</a:t>
            </a:r>
            <a:endParaRPr sz="813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288290" y="3348355"/>
            <a:ext cx="6280785" cy="6426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75"/>
              <a:buFont typeface="Arial"/>
              <a:buNone/>
            </a:pPr>
            <a:r>
              <a:rPr lang="ko-KR" sz="3575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NCS능력단위평가 결과물제출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" name="Google Shape;35;p1"/>
          <p:cNvGraphicFramePr>
            <a:graphicFrameLocks noGrp="1"/>
          </p:cNvGraphicFramePr>
          <p:nvPr/>
        </p:nvGraphicFramePr>
        <p:xfrm>
          <a:off x="1453515" y="4953000"/>
          <a:ext cx="3950970" cy="928370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921385"/>
                <a:gridCol w="3029585"/>
              </a:tblGrid>
              <a:tr h="32639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strike="noStrike">
                          <a:solidFill>
                            <a:schemeClr val="dk1"/>
                          </a:solidFill>
                        </a:rPr>
                        <a:t>능력단위명</a:t>
                      </a:r>
                      <a:endParaRPr lang="ko-KR" altLang="en-US" sz="1200" kern="1200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L="74295" marR="74295" marT="36830" marB="3683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sz="1200" kern="1200" cap="none" strike="noStrike">
                          <a:solidFill>
                            <a:schemeClr val="dk1"/>
                          </a:solidFill>
                        </a:rPr>
                        <a:t>REACTJS</a:t>
                      </a:r>
                      <a:endParaRPr lang="ko-KR" altLang="en-US" sz="1200" kern="1200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L="74295" marR="74295" marT="36830" marB="36830" anchor="ctr">
                    <a:solidFill>
                      <a:srgbClr val="F2F2F2"/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성</a:t>
                      </a:r>
                      <a:r>
                        <a:rPr lang="ko-KR" sz="1200" kern="1200" cap="none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</a:t>
                      </a:r>
                      <a:r>
                        <a:rPr lang="ko-KR" sz="1200" kern="1200" cap="none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명</a:t>
                      </a:r>
                      <a:endParaRPr lang="ko-KR" altLang="en-US" sz="1200" kern="1200" cap="none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74295" marR="74295" marT="36830" marB="36830" anchor="ctr"/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이</a:t>
                      </a:r>
                      <a:r>
                        <a:rPr lang="ko-KR" altLang="en-US" sz="1200" kern="1200" cap="none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채윤</a:t>
                      </a:r>
                      <a:endParaRPr lang="ko-KR" altLang="en-US" sz="1200" kern="1200" cap="none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74295" marR="74295" marT="36830" marB="36830" anchor="ctr"/>
                </a:tc>
              </a:tr>
              <a:tr h="30099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제출일자</a:t>
                      </a:r>
                      <a:endParaRPr lang="ko-KR" altLang="en-US" sz="1200" kern="1200" cap="none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74295" marR="74295" marT="36830" marB="36830" anchor="ctr"/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cap="none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2021-12-27</a:t>
                      </a:r>
                      <a:endParaRPr lang="ko-KR" altLang="en-US" sz="1200" kern="1200" cap="none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74295" marR="74295" marT="36830" marB="3683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 dirty="0">
                <a:latin typeface="Calibri"/>
                <a:ea typeface="Calibri"/>
                <a:cs typeface="Calibri"/>
                <a:sym typeface="Calibri"/>
              </a:rPr>
              <a:t>01.  </a:t>
            </a:r>
            <a:r>
              <a:rPr lang="ko-KR" altLang="en-US" dirty="0"/>
              <a:t>기능구현 페이지 </a:t>
            </a:r>
            <a:endParaRPr dirty="0"/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 rot="0">
            <a:off x="363220" y="1174115"/>
            <a:ext cx="6114415" cy="3790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ko-KR" altLang="en-US"/>
              <a:t>기능구현 페이지 명 </a:t>
            </a:r>
            <a:r>
              <a:rPr lang="en-US" altLang="ko-KR"/>
              <a:t>:</a:t>
            </a:r>
            <a:r>
              <a:rPr lang="ko-KR" altLang="ko-KR"/>
              <a:t>  메인페이지 header의 unb, gnb 제어 기능</a:t>
            </a:r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B37E69A5-C695-4EDE-98EA-B1FEA8B76A45}"/>
              </a:ext>
            </a:extLst>
          </p:cNvPr>
          <p:cNvSpPr txBox="1">
            <a:spLocks/>
          </p:cNvSpPr>
          <p:nvPr/>
        </p:nvSpPr>
        <p:spPr>
          <a:xfrm>
            <a:off x="363220" y="1552575"/>
            <a:ext cx="6132195" cy="76708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numCol="1" vert="horz" anchor="t">
            <a:noAutofit/>
          </a:bodyPr>
          <a:lstStyle>
            <a:lvl1pPr marL="0" indent="0" rtl="0" algn="l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FontTx/>
              <a:buNone/>
              <a:defRPr lang="en-GB" altLang="en-US" sz="1200" cap="none" i="0" b="1" strike="noStrike">
                <a:solidFill>
                  <a:srgbClr val="7F7F7F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0" indent="0" rtl="0" algn="ctr" latinLnBrk="0" lv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FontTx/>
              <a:buNone/>
              <a:defRPr lang="en-GB" altLang="en-US" sz="1625" cap="none" i="0" b="0" strike="noStrik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0" indent="0" rtl="0" algn="ctr" latinLnBrk="0" lvl="2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FontTx/>
              <a:buNone/>
              <a:defRPr lang="en-GB" altLang="en-US" sz="1460" cap="none" i="0" b="0" strike="noStrik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0" indent="0" rtl="0" algn="ctr" latinLnBrk="0" lvl="3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FontTx/>
              <a:buNone/>
              <a:defRPr lang="en-GB" altLang="en-US" sz="1300" cap="none" i="0" b="0" strike="noStrik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0" indent="0" rtl="0" algn="ctr" latinLnBrk="0" lvl="4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FontTx/>
              <a:buNone/>
              <a:defRPr lang="en-GB" altLang="en-US" sz="1300" cap="none" i="0" b="0" strike="noStrik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0" indent="0" rtl="0" algn="ctr" latinLnBrk="0" lvl="5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FontTx/>
              <a:buNone/>
              <a:defRPr lang="en-GB" altLang="en-US" sz="1300" cap="none" i="0" b="0" strike="noStrik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</a:defRPr>
            </a:lvl6pPr>
            <a:lvl7pPr marL="0" indent="0" rtl="0" algn="ctr" latinLnBrk="0" lvl="6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FontTx/>
              <a:buNone/>
              <a:defRPr lang="en-GB" altLang="en-US" sz="1300" cap="none" i="0" b="0" strike="noStrik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</a:defRPr>
            </a:lvl7pPr>
            <a:lvl8pPr marL="0" indent="0" rtl="0" algn="ctr" latinLnBrk="0" lvl="7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FontTx/>
              <a:buNone/>
              <a:defRPr lang="en-GB" altLang="en-US" sz="1300" cap="none" i="0" b="0" strike="noStrik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</a:defRPr>
            </a:lvl8pPr>
            <a:lvl9pPr marL="0" indent="0" rtl="0" algn="ctr" latinLnBrk="0" lvl="8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FontTx/>
              <a:buNone/>
              <a:defRPr lang="en-GB" altLang="en-US" sz="1300" cap="none" i="0" b="0" strike="noStrik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</a:defRPr>
            </a:lvl9pPr>
          </a:lstStyle>
          <a:p>
            <a:pPr marL="0" indent="0" latinLnBrk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ko-KR" altLang="en-US" sz="1100" b="0"/>
              <a:t>설명</a:t>
            </a:r>
            <a:endParaRPr lang="ko-KR" altLang="en-US" sz="1100" b="0"/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ko-KR" altLang="en-US" sz="1100" b="0"/>
              <a:t>gnb : 버튼 클릭시 아이콘 변경 및 리스트가 보이게 함</a:t>
            </a:r>
            <a:r>
              <a:rPr lang="ko-KR" altLang="en-US" sz="1100" b="0"/>
              <a:t>(mobile, tablet)</a:t>
            </a:r>
            <a:endParaRPr lang="ko-KR" altLang="en-US" sz="1100" b="0"/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ko-KR" altLang="en-US" sz="1100" b="0"/>
              <a:t>u</a:t>
            </a:r>
            <a:r>
              <a:rPr lang="ko-KR" altLang="en-US" sz="1100" b="0"/>
              <a:t>nb : 버튼 클릭시 리스트가 보이게 함 </a:t>
            </a:r>
            <a:endParaRPr lang="ko-KR" altLang="en-US" sz="1100" b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FBE7FBD-429E-452A-8F42-08F762F3D0F4}"/>
              </a:ext>
            </a:extLst>
          </p:cNvPr>
          <p:cNvCxnSpPr/>
          <p:nvPr/>
        </p:nvCxnSpPr>
        <p:spPr>
          <a:xfrm>
            <a:off x="234315" y="2438400"/>
            <a:ext cx="6389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>
            <a:extLst>
              <a:ext uri="{FF2B5EF4-FFF2-40B4-BE49-F238E27FC236}">
                <a16:creationId xmlns:a16="http://schemas.microsoft.com/office/drawing/2014/main" id="{A8F43F87-5FF4-469D-A4E2-F9C170DCF790}"/>
              </a:ext>
            </a:extLst>
          </p:cNvPr>
          <p:cNvSpPr txBox="1">
            <a:spLocks/>
          </p:cNvSpPr>
          <p:nvPr/>
        </p:nvSpPr>
        <p:spPr>
          <a:xfrm>
            <a:off x="363220" y="2558415"/>
            <a:ext cx="1852930" cy="378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/>
              <a:t>기능구현 이미지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 rot="0">
            <a:off x="234315" y="3836670"/>
            <a:ext cx="6390005" cy="63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36220" y="4079875"/>
            <a:ext cx="6363335" cy="3327400"/>
          </a:xfrm>
          <a:prstGeom prst="rect"/>
          <a:noFill/>
        </p:spPr>
      </p:pic>
      <p:pic>
        <p:nvPicPr>
          <p:cNvPr id="44" name="그림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20980" y="2964180"/>
            <a:ext cx="6378575" cy="542925"/>
          </a:xfrm>
          <a:prstGeom prst="rect"/>
          <a:noFill/>
        </p:spPr>
      </p:pic>
      <p:pic>
        <p:nvPicPr>
          <p:cNvPr id="42" name="그림 3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827020" y="7690485"/>
            <a:ext cx="1136650" cy="157861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3324764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 dirty="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ko-KR" dirty="0"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기능구현 페이지 관련 코드</a:t>
            </a:r>
            <a:endParaRPr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39B33D-F660-467E-8863-DCA0EA96D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220" y="1186815"/>
            <a:ext cx="1852930" cy="37846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HTML</a:t>
            </a:r>
            <a:endParaRPr lang="ko-KR" altLang="en-US" dirty="0"/>
          </a:p>
        </p:txBody>
      </p:sp>
      <p:pic>
        <p:nvPicPr>
          <p:cNvPr id="41" name="그림 6" descr="C:/Users/이채윤/AppData/Roaming/PolarisOffice/ETemp/23796_17417136/fImage271606665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7200" y="4335780"/>
            <a:ext cx="3963035" cy="5041265"/>
          </a:xfrm>
          <a:prstGeom prst="rect"/>
          <a:noFill/>
        </p:spPr>
      </p:pic>
      <p:pic>
        <p:nvPicPr>
          <p:cNvPr id="42" name="그림 7" descr="C:/Users/이채윤/AppData/Roaming/PolarisOffice/ETemp/23796_17417136/fImage18410679169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7200" y="1558290"/>
            <a:ext cx="4054475" cy="262953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123412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/>
          </p:cNvSpPr>
          <p:nvPr>
            <p:ph type="ctrTitle"/>
          </p:nvPr>
        </p:nvSpPr>
        <p:spPr>
          <a:xfrm rot="0">
            <a:off x="274955" y="861695"/>
            <a:ext cx="6261100" cy="31242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600" cap="none" i="0" b="1" strike="noStrike">
                <a:latin typeface="Calibri" charset="0"/>
                <a:ea typeface="Calibri" charset="0"/>
                <a:cs typeface="Calibri" charset="0"/>
              </a:rPr>
              <a:t>0</a:t>
            </a:r>
            <a:r>
              <a:rPr lang="en-US" altLang="ko-KR" sz="1600" cap="none" i="0" b="1" strike="noStrike">
                <a:latin typeface="Calibri" charset="0"/>
                <a:ea typeface="Calibri" charset="0"/>
                <a:cs typeface="Calibri" charset="0"/>
              </a:rPr>
              <a:t>2</a:t>
            </a:r>
            <a:r>
              <a:rPr lang="ko-KR" sz="1600" cap="none" i="0" b="1" strike="noStrike">
                <a:latin typeface="Calibri" charset="0"/>
                <a:ea typeface="Calibri" charset="0"/>
                <a:cs typeface="Calibri" charset="0"/>
              </a:rPr>
              <a:t>. </a:t>
            </a:r>
            <a:r>
              <a:rPr lang="ko-KR" altLang="en-US" sz="1600" cap="none" i="0" b="1" strike="noStrike">
                <a:latin typeface="Calibri" charset="0"/>
                <a:ea typeface="Calibri" charset="0"/>
                <a:cs typeface="Calibri" charset="0"/>
              </a:rPr>
              <a:t>기능구현 페이지 관련 코드</a:t>
            </a:r>
            <a:endParaRPr lang="ko-KR" altLang="en-US" sz="1600" cap="none" i="0" b="1" strike="noStrike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363220" y="1171575"/>
            <a:ext cx="1853565" cy="3790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>
            <a:lvl1pPr marL="0" indent="0" rtl="0" algn="l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FontTx/>
              <a:buNone/>
              <a:defRPr lang="en-GB" altLang="en-US" sz="1200" cap="none" i="0" b="1" strike="noStrike">
                <a:solidFill>
                  <a:srgbClr val="7F7F7F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0" indent="0" rtl="0" algn="ctr" latinLnBrk="0" lv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FontTx/>
              <a:buNone/>
              <a:defRPr lang="en-GB" altLang="en-US" sz="1625" cap="none" i="0" b="0" strike="noStrik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0" indent="0" rtl="0" algn="ctr" latinLnBrk="0" lvl="2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FontTx/>
              <a:buNone/>
              <a:defRPr lang="en-GB" altLang="en-US" sz="1460" cap="none" i="0" b="0" strike="noStrik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0" indent="0" rtl="0" algn="ctr" latinLnBrk="0" lvl="3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FontTx/>
              <a:buNone/>
              <a:defRPr lang="en-GB" altLang="en-US" sz="1300" cap="none" i="0" b="0" strike="noStrik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0" indent="0" rtl="0" algn="ctr" latinLnBrk="0" lvl="4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FontTx/>
              <a:buNone/>
              <a:defRPr lang="en-GB" altLang="en-US" sz="1300" cap="none" i="0" b="0" strike="noStrik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0" indent="0" rtl="0" algn="ctr" latinLnBrk="0" lvl="5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FontTx/>
              <a:buNone/>
              <a:defRPr lang="en-GB" altLang="en-US" sz="1300" cap="none" i="0" b="0" strike="noStrik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</a:defRPr>
            </a:lvl6pPr>
            <a:lvl7pPr marL="0" indent="0" rtl="0" algn="ctr" latinLnBrk="0" lvl="6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FontTx/>
              <a:buNone/>
              <a:defRPr lang="en-GB" altLang="en-US" sz="1300" cap="none" i="0" b="0" strike="noStrik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</a:defRPr>
            </a:lvl7pPr>
            <a:lvl8pPr marL="0" indent="0" rtl="0" algn="ctr" latinLnBrk="0" lvl="7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FontTx/>
              <a:buNone/>
              <a:defRPr lang="en-GB" altLang="en-US" sz="1300" cap="none" i="0" b="0" strike="noStrik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</a:defRPr>
            </a:lvl8pPr>
            <a:lvl9pPr marL="0" indent="0" rtl="0" algn="ctr" latinLnBrk="0" lvl="8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FontTx/>
              <a:buNone/>
              <a:defRPr lang="en-GB" altLang="en-US" sz="1300" cap="none" i="0" b="0" strike="noStrik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</a:defRPr>
            </a:lvl9pPr>
          </a:lstStyle>
          <a:p>
            <a:pPr marL="0" indent="0" latinLnBrk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ko-KR"/>
              <a:t>CSS</a:t>
            </a:r>
            <a:endParaRPr lang="ko-KR" altLang="en-US"/>
          </a:p>
        </p:txBody>
      </p:sp>
      <p:pic>
        <p:nvPicPr>
          <p:cNvPr id="41" name="그림 8" descr="C:/Users/이채윤/AppData/Roaming/PolarisOffice/ETemp/23796_17417136/fImage4659379572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27660" y="5013960"/>
            <a:ext cx="5890895" cy="4486275"/>
          </a:xfrm>
          <a:prstGeom prst="rect"/>
          <a:noFill/>
        </p:spPr>
      </p:pic>
      <p:pic>
        <p:nvPicPr>
          <p:cNvPr id="42" name="그림 9" descr="C:/Users/이채윤/AppData/Roaming/PolarisOffice/ETemp/23796_17417136/fImage3412980147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27660" y="1584960"/>
            <a:ext cx="4976495" cy="33801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/>
          </p:cNvSpPr>
          <p:nvPr>
            <p:ph type="ctrTitle"/>
          </p:nvPr>
        </p:nvSpPr>
        <p:spPr>
          <a:xfrm rot="0">
            <a:off x="274955" y="861695"/>
            <a:ext cx="6261100" cy="31242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600" cap="none" i="0" b="1" strike="noStrike">
                <a:latin typeface="Calibri" charset="0"/>
                <a:ea typeface="Calibri" charset="0"/>
                <a:cs typeface="Calibri" charset="0"/>
              </a:rPr>
              <a:t>0</a:t>
            </a:r>
            <a:r>
              <a:rPr lang="en-US" altLang="ko-KR" sz="1600" cap="none" i="0" b="1" strike="noStrike">
                <a:latin typeface="Calibri" charset="0"/>
                <a:ea typeface="Calibri" charset="0"/>
                <a:cs typeface="Calibri" charset="0"/>
              </a:rPr>
              <a:t>2</a:t>
            </a:r>
            <a:r>
              <a:rPr lang="ko-KR" sz="1600" cap="none" i="0" b="1" strike="noStrike">
                <a:latin typeface="Calibri" charset="0"/>
                <a:ea typeface="Calibri" charset="0"/>
                <a:cs typeface="Calibri" charset="0"/>
              </a:rPr>
              <a:t>. </a:t>
            </a:r>
            <a:r>
              <a:rPr lang="ko-KR" altLang="en-US" sz="1600" cap="none" i="0" b="1" strike="noStrike">
                <a:latin typeface="Calibri" charset="0"/>
                <a:ea typeface="Calibri" charset="0"/>
                <a:cs typeface="Calibri" charset="0"/>
              </a:rPr>
              <a:t>기능구현 페이지 관련 코드</a:t>
            </a:r>
            <a:endParaRPr lang="ko-KR" altLang="en-US" sz="1600" cap="none" i="0" b="1" strike="noStrike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363220" y="1171575"/>
            <a:ext cx="1853565" cy="3790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>
            <a:lvl1pPr marL="0" indent="0" rtl="0" algn="l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FontTx/>
              <a:buNone/>
              <a:defRPr lang="en-GB" altLang="en-US" sz="1200" cap="none" i="0" b="1" strike="noStrike">
                <a:solidFill>
                  <a:srgbClr val="7F7F7F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0" indent="0" rtl="0" algn="ctr" latinLnBrk="0" lv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FontTx/>
              <a:buNone/>
              <a:defRPr lang="en-GB" altLang="en-US" sz="1625" cap="none" i="0" b="0" strike="noStrik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0" indent="0" rtl="0" algn="ctr" latinLnBrk="0" lvl="2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FontTx/>
              <a:buNone/>
              <a:defRPr lang="en-GB" altLang="en-US" sz="1460" cap="none" i="0" b="0" strike="noStrik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0" indent="0" rtl="0" algn="ctr" latinLnBrk="0" lvl="3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FontTx/>
              <a:buNone/>
              <a:defRPr lang="en-GB" altLang="en-US" sz="1300" cap="none" i="0" b="0" strike="noStrik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0" indent="0" rtl="0" algn="ctr" latinLnBrk="0" lvl="4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FontTx/>
              <a:buNone/>
              <a:defRPr lang="en-GB" altLang="en-US" sz="1300" cap="none" i="0" b="0" strike="noStrik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0" indent="0" rtl="0" algn="ctr" latinLnBrk="0" lvl="5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FontTx/>
              <a:buNone/>
              <a:defRPr lang="en-GB" altLang="en-US" sz="1300" cap="none" i="0" b="0" strike="noStrik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</a:defRPr>
            </a:lvl6pPr>
            <a:lvl7pPr marL="0" indent="0" rtl="0" algn="ctr" latinLnBrk="0" lvl="6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FontTx/>
              <a:buNone/>
              <a:defRPr lang="en-GB" altLang="en-US" sz="1300" cap="none" i="0" b="0" strike="noStrik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</a:defRPr>
            </a:lvl7pPr>
            <a:lvl8pPr marL="0" indent="0" rtl="0" algn="ctr" latinLnBrk="0" lvl="7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FontTx/>
              <a:buNone/>
              <a:defRPr lang="en-GB" altLang="en-US" sz="1300" cap="none" i="0" b="0" strike="noStrik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</a:defRPr>
            </a:lvl8pPr>
            <a:lvl9pPr marL="0" indent="0" rtl="0" algn="ctr" latinLnBrk="0" lvl="8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FontTx/>
              <a:buNone/>
              <a:defRPr lang="en-GB" altLang="en-US" sz="1300" cap="none" i="0" b="0" strike="noStrik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</a:defRPr>
            </a:lvl9pPr>
          </a:lstStyle>
          <a:p>
            <a:pPr marL="0" indent="0" latinLnBrk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ko-KR" altLang="ko-KR"/>
              <a:t>JS</a:t>
            </a:r>
            <a:endParaRPr lang="ko-KR" altLang="en-US"/>
          </a:p>
        </p:txBody>
      </p:sp>
      <p:pic>
        <p:nvPicPr>
          <p:cNvPr id="44" name="그림 16" descr="C:/Users/이채윤/AppData/Roaming/PolarisOffice/ETemp/23796_17417136/fImage1803891935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60020" y="1498600"/>
            <a:ext cx="4206875" cy="2172335"/>
          </a:xfrm>
          <a:prstGeom prst="rect"/>
          <a:noFill/>
        </p:spPr>
      </p:pic>
      <p:pic>
        <p:nvPicPr>
          <p:cNvPr id="45" name="그림 17" descr="C:/Users/이채윤/AppData/Roaming/PolarisOffice/ETemp/23796_17417136/fImage4028792696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61290" y="3672840"/>
            <a:ext cx="5645785" cy="5784215"/>
          </a:xfrm>
          <a:prstGeom prst="rect"/>
          <a:noFill/>
        </p:spPr>
      </p:pic>
      <p:pic>
        <p:nvPicPr>
          <p:cNvPr id="43" name="그림 13" descr="C:/Users/이채윤/AppData/Roaming/PolarisOffice/ETemp/23796_17417136/fImage1612190446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982"/>
          <a:stretch>
            <a:fillRect/>
          </a:stretch>
        </p:blipFill>
        <p:spPr>
          <a:xfrm rot="0">
            <a:off x="3802380" y="6941820"/>
            <a:ext cx="2893695" cy="2597785"/>
          </a:xfrm>
          <a:prstGeom prst="rect"/>
          <a:noFill/>
          <a:ln w="9525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5</Pages>
  <Paragraphs>16</Paragraphs>
  <Words>32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김 현수</dc:creator>
  <cp:lastModifiedBy>이 채윤</cp:lastModifiedBy>
  <dc:title>PowerPoint 프레젠테이션</dc:title>
  <cp:version>9.103.110.45940</cp:version>
  <dcterms:modified xsi:type="dcterms:W3CDTF">2021-12-26T13:33:56Z</dcterms:modified>
</cp:coreProperties>
</file>