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78" r:id="rId8"/>
    <p:sldMasterId id="2147483679" r:id="rId10"/>
  </p:sldMasterIdLst>
  <p:notesMasterIdLst>
    <p:notesMasterId r:id="rId12"/>
  </p:notesMasterIdLst>
  <p:sldIdLst>
    <p:sldId id="256" r:id="rId14"/>
    <p:sldId id="259" r:id="rId16"/>
    <p:sldId id="260" r:id="rId17"/>
    <p:sldId id="261" r:id="rId19"/>
    <p:sldId id="258" r:id="rId21"/>
    <p:sldId id="262" r:id="rId23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1" autoAdjust="0"/>
    <p:restoredTop sz="94669" autoAdjust="0"/>
  </p:normalViewPr>
  <p:slideViewPr>
    <p:cSldViewPr snapToGrid="0" snapToObjects="1">
      <p:cViewPr varScale="1">
        <p:scale>
          <a:sx n="104" d="100"/>
          <a:sy n="104" d="100"/>
        </p:scale>
        <p:origin x="691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matchingName="ì ëª© ì¬ë¼ì´ë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slideLayout" Target="../slideLayouts/slideLayout4.xml"></Relationship><Relationship Id="rId4" Type="http://schemas.openxmlformats.org/officeDocument/2006/relationships/slideLayout" Target="../slideLayouts/slideLayout5.xml"></Relationship><Relationship Id="rId5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185566241.png"></Relationship><Relationship Id="rId4" Type="http://schemas.openxmlformats.org/officeDocument/2006/relationships/image" Target="../media/fImage18726638467.png"></Relationship><Relationship Id="rId5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65967806334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62313826500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45754969169.png"></Relationship><Relationship Id="rId4" Type="http://schemas.openxmlformats.org/officeDocument/2006/relationships/image" Target="../media/fImage71141975724.png"></Relationship><Relationship Id="rId5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5" Type="http://schemas.openxmlformats.org/officeDocument/2006/relationships/image" Target="../media/fImage396677041.png"></Relationship><Relationship Id="rId6" Type="http://schemas.openxmlformats.org/officeDocument/2006/relationships/image" Target="../media/fImage15871718467.png"></Relationship><Relationship Id="rId7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cap="none" strike="noStrike">
                          <a:solidFill>
                            <a:schemeClr val="dk1"/>
                          </a:solidFill>
                        </a:rPr>
                        <a:t>REACTJS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2021-12-27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/>
              <a:t>기능구현 페이지 </a:t>
            </a:r>
            <a:endParaRPr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363220" y="1174115"/>
            <a:ext cx="531558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/>
              <a:t>기능구현 페이지 명 </a:t>
            </a:r>
            <a:r>
              <a:rPr lang="en-US" altLang="ko-KR"/>
              <a:t>:</a:t>
            </a:r>
            <a:r>
              <a:rPr lang="ko-KR" altLang="ko-KR"/>
              <a:t> 메인페이지 view영역 가로형 광고슬라이드 기능</a:t>
            </a:r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02590" y="1565910"/>
            <a:ext cx="6132830" cy="767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 sz="1100" b="0"/>
              <a:t>설명</a:t>
            </a:r>
            <a:endParaRPr lang="ko-KR" altLang="en-US" sz="1100" b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 sz="1100" b="0"/>
              <a:t>버튼 클릭시 해당 순번에 맞는 광고 화면 표시</a:t>
            </a:r>
            <a:r>
              <a:rPr lang="ko-KR" altLang="en-US" sz="1100" b="0"/>
              <a:t> - 스르륵 이동(laptop, pc)</a:t>
            </a:r>
            <a:endParaRPr lang="ko-KR" altLang="en-US" sz="1100" b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 sz="1100" b="0"/>
              <a:t>* 인디케이터 제외</a:t>
            </a:r>
            <a:endParaRPr lang="ko-KR" altLang="en-US" sz="1100" b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BE7FBD-429E-452A-8F42-08F762F3D0F4}"/>
              </a:ext>
            </a:extLst>
          </p:cNvPr>
          <p:cNvCxnSpPr/>
          <p:nvPr/>
        </p:nvCxnSpPr>
        <p:spPr>
          <a:xfrm>
            <a:off x="234315" y="2438400"/>
            <a:ext cx="638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A8F43F87-5FF4-469D-A4E2-F9C170DCF790}"/>
              </a:ext>
            </a:extLst>
          </p:cNvPr>
          <p:cNvSpPr txBox="1">
            <a:spLocks/>
          </p:cNvSpPr>
          <p:nvPr/>
        </p:nvSpPr>
        <p:spPr>
          <a:xfrm>
            <a:off x="363220" y="2558415"/>
            <a:ext cx="1852930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/>
              <a:t>기능구현 이미지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0">
            <a:off x="234315" y="6052820"/>
            <a:ext cx="639000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625" y="3264535"/>
            <a:ext cx="6480810" cy="2332990"/>
          </a:xfrm>
          <a:prstGeom prst="rect"/>
          <a:noFill/>
        </p:spPr>
      </p:pic>
      <p:pic>
        <p:nvPicPr>
          <p:cNvPr id="42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055" y="6684010"/>
            <a:ext cx="6480810" cy="23456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2476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기능구현 페이지 관련 코드</a:t>
            </a:r>
            <a:endParaRPr lang="ko-KR" altLang="en-US" sz="16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363220" y="1186815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 sz="1200" cap="none" i="0" b="1" strike="noStrike">
                <a:latin typeface="Calibri" charset="0"/>
                <a:ea typeface="Calibri" charset="0"/>
                <a:cs typeface="Calibri" charset="0"/>
              </a:rPr>
              <a:t>HTML</a:t>
            </a:r>
            <a:endParaRPr lang="ko-KR" altLang="en-US" sz="12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1" name="그림 4" descr="C:/Users/이채윤/AppData/Roaming/PolarisOffice/ETemp/2736_13350472/fImage659678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4965" y="1693545"/>
            <a:ext cx="5365115" cy="6149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기능구현 페이지 관련 코드</a:t>
            </a:r>
            <a:endParaRPr lang="ko-KR" altLang="en-US" sz="16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19405" y="1174750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/>
              <a:t>CSS</a:t>
            </a:r>
            <a:endParaRPr lang="ko-KR" altLang="en-US"/>
          </a:p>
        </p:txBody>
      </p:sp>
      <p:pic>
        <p:nvPicPr>
          <p:cNvPr id="41" name="그림 5" descr="C:/Users/이채윤/AppData/Roaming/PolarisOffice/ETemp/2736_13350472/fImage623138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135" y="1560830"/>
            <a:ext cx="5060315" cy="665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기능구현 페이지 관련 코드</a:t>
            </a:r>
            <a:endParaRPr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0">
            <a:off x="354965" y="1176020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/>
              <a:t>JS</a:t>
            </a:r>
            <a:r>
              <a:rPr lang="ko-KR" altLang="ko-KR"/>
              <a:t> - 1</a:t>
            </a:r>
            <a:endParaRPr lang="ko-KR" altLang="en-US"/>
          </a:p>
        </p:txBody>
      </p:sp>
      <p:pic>
        <p:nvPicPr>
          <p:cNvPr id="41" name="그림 10" descr="C:/Users/이채윤/AppData/Roaming/PolarisOffice/ETemp/2736_13350472/fImage4575496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4790" y="1556385"/>
            <a:ext cx="4062095" cy="2930525"/>
          </a:xfrm>
          <a:prstGeom prst="rect"/>
          <a:noFill/>
        </p:spPr>
      </p:pic>
      <p:pic>
        <p:nvPicPr>
          <p:cNvPr id="42" name="그림 11" descr="C:/Users/이채윤/AppData/Roaming/PolarisOffice/ETemp/2736_13350472/fImage711419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4790" y="4486275"/>
            <a:ext cx="4347845" cy="50012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341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기능구현 페이지 관련 코드</a:t>
            </a:r>
            <a:endParaRPr lang="ko-KR" altLang="en-US" sz="16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54965" y="1176020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/>
              <a:t>JS</a:t>
            </a:r>
            <a:r>
              <a:rPr lang="ko-KR" altLang="ko-KR"/>
              <a:t> - 2</a:t>
            </a:r>
            <a:endParaRPr lang="ko-KR" altLang="en-US"/>
          </a:p>
        </p:txBody>
      </p:sp>
      <p:pic>
        <p:nvPicPr>
          <p:cNvPr id="41" name="그림 1" descr="C:/Users/이채윤/AppData/Roaming/PolarisOffice/ETemp/23276_11900912/fImage3966770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7170" y="2682240"/>
            <a:ext cx="3951605" cy="6786245"/>
          </a:xfrm>
          <a:prstGeom prst="rect"/>
          <a:noFill/>
        </p:spPr>
      </p:pic>
      <p:pic>
        <p:nvPicPr>
          <p:cNvPr id="42" name="그림 2" descr="C:/Users/이채윤/AppData/Roaming/PolarisOffice/ETemp/23276_11900912/fImage158717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6120" y="1485900"/>
            <a:ext cx="3349625" cy="3764915"/>
          </a:xfrm>
          <a:prstGeom prst="rect"/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16</Paragraphs>
  <Words>32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9.103.110.45940</cp:version>
  <dcterms:modified xsi:type="dcterms:W3CDTF">2021-12-26T13:33:56Z</dcterms:modified>
</cp:coreProperties>
</file>