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503" r:id="rId2"/>
    <p:sldId id="504" r:id="rId3"/>
    <p:sldId id="505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66330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4" autoAdjust="0"/>
    <p:restoredTop sz="86188" autoAdjust="0"/>
  </p:normalViewPr>
  <p:slideViewPr>
    <p:cSldViewPr>
      <p:cViewPr varScale="1">
        <p:scale>
          <a:sx n="99" d="100"/>
          <a:sy n="99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6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95347C2F-FF0B-4A61-9828-673C0DAF4B03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2536259-8905-41CC-BEDC-4223A9EBA8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622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6418DFA1-DEA5-43A5-B853-058CDAFC0449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5A7FCE60-DD75-4770-9D8F-050862685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24657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794A3-26B1-4C84-858C-9CDF92F9469A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F1E26-42A9-4B37-A5F2-A6561DB028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67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0C9E9-63D9-452D-B9D6-9A017D8D63D5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8D150-0472-425E-83CF-FAFA109314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1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DB6A5-73A1-40CB-A62C-0C5A1A1E9CD5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CCBFD-F13F-4E92-8769-2E26E25697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3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0C4E-EBD2-4F32-9198-A6ADECDDB710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4D156-A06B-4173-9247-6B889E640D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62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5952B-63DA-4FC4-9827-9985985A6FB1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2B7B0-8D2C-498F-8E09-2EE7EB3F66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66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9642-2F21-4E11-B36C-DF09AA52C12D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A8A32-4835-4975-BA84-577E4C954E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21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BC8D0-D35A-4FD9-A5DF-DEBF92AEB818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0B6D-2871-432D-991C-AFD9DAB15A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21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2C805-A309-4757-B310-236F13936934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FBD9C-2C4F-4133-BCC3-53D0307B0D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12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74AC2-C5DB-434B-AF60-EBFF6348A446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22C9E-1828-4568-B467-24AD6B6F13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0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290F4-74FE-49C0-808A-52DBD2529D44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F84F7-42F9-438C-A8C9-1377E1D49B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14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80279-C9B9-4133-8C90-A0805CE332C9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1C62-3CFB-4EA6-B423-7FD0C48B1F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fld id="{6DB8B2B5-E3D2-42FE-A928-FBA9A7DC717C}" type="datetime1">
              <a:rPr lang="zh-CN" altLang="en-US"/>
              <a:pPr>
                <a:defRPr/>
              </a:pPr>
              <a:t>2021/12/28</a:t>
            </a:fld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Java 语言（第4章 运算符与表达式）</a:t>
            </a:r>
            <a:endParaRPr lang="en-US" altLang="zh-CN"/>
          </a:p>
        </p:txBody>
      </p:sp>
      <p:sp>
        <p:nvSpPr>
          <p:cNvPr id="532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B7ADD40C-BCB7-4304-8F34-A155CA2AC7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B923-630D-4CD4-B42C-81BADC1F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C7938-5D02-475D-9DFE-D820C48E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）：输入三个字符串，分别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必须满足密码复杂性要求（认证需求）</a:t>
            </a:r>
            <a:endParaRPr lang="en-US" altLang="zh-CN" dirty="0"/>
          </a:p>
          <a:p>
            <a:pPr lvl="1"/>
            <a:r>
              <a:rPr lang="en-US" altLang="zh-CN" dirty="0"/>
              <a:t>2  </a:t>
            </a:r>
            <a:r>
              <a:rPr lang="zh-CN" altLang="en-US" dirty="0"/>
              <a:t>满足身份证号码规范（</a:t>
            </a:r>
            <a:r>
              <a:rPr lang="en-US" altLang="zh-CN" dirty="0"/>
              <a:t>15/18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   </a:t>
            </a:r>
            <a:r>
              <a:rPr lang="zh-CN" altLang="en-US" dirty="0"/>
              <a:t>满足电子邮件规范</a:t>
            </a:r>
          </a:p>
        </p:txBody>
      </p:sp>
    </p:spTree>
    <p:extLst>
      <p:ext uri="{BB962C8B-B14F-4D97-AF65-F5344CB8AC3E}">
        <p14:creationId xmlns:p14="http://schemas.microsoft.com/office/powerpoint/2010/main" val="58555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ABC3-0CBC-4FDD-9433-9858E4CC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C32A6-6047-499D-A867-AAB45F12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利用鼠标事件启动</a:t>
            </a:r>
            <a:r>
              <a:rPr lang="en-US" altLang="zh-CN" dirty="0"/>
              <a:t>3</a:t>
            </a:r>
            <a:r>
              <a:rPr lang="zh-CN" altLang="en-US" dirty="0"/>
              <a:t>个线程分别在三个窗口中同时绘制动态图形（图形自选）</a:t>
            </a:r>
          </a:p>
        </p:txBody>
      </p:sp>
    </p:spTree>
    <p:extLst>
      <p:ext uri="{BB962C8B-B14F-4D97-AF65-F5344CB8AC3E}">
        <p14:creationId xmlns:p14="http://schemas.microsoft.com/office/powerpoint/2010/main" val="7492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EAB5C-A123-4369-A083-BBFEEEC9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4E473-C7C4-4ECC-BF79-24849C01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 下周一之前交</a:t>
            </a:r>
          </a:p>
        </p:txBody>
      </p:sp>
    </p:spTree>
    <p:extLst>
      <p:ext uri="{BB962C8B-B14F-4D97-AF65-F5344CB8AC3E}">
        <p14:creationId xmlns:p14="http://schemas.microsoft.com/office/powerpoint/2010/main" val="308091108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5764</TotalTime>
  <Words>61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Times New Roman</vt:lpstr>
      <vt:lpstr>Verdana</vt:lpstr>
      <vt:lpstr>Wingdings</vt:lpstr>
      <vt:lpstr>Profile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chendai</dc:creator>
  <cp:lastModifiedBy>CUMT</cp:lastModifiedBy>
  <cp:revision>318</cp:revision>
  <dcterms:created xsi:type="dcterms:W3CDTF">1601-01-01T00:00:00Z</dcterms:created>
  <dcterms:modified xsi:type="dcterms:W3CDTF">2021-12-28T15:56:14Z</dcterms:modified>
</cp:coreProperties>
</file>