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8" r:id="rId3"/>
    <p:sldId id="269" r:id="rId4"/>
    <p:sldId id="270" r:id="rId5"/>
    <p:sldId id="280" r:id="rId6"/>
    <p:sldId id="281" r:id="rId7"/>
    <p:sldId id="282" r:id="rId8"/>
    <p:sldId id="264" r:id="rId9"/>
    <p:sldId id="259" r:id="rId10"/>
    <p:sldId id="262" r:id="rId11"/>
    <p:sldId id="263" r:id="rId12"/>
    <p:sldId id="265" r:id="rId13"/>
    <p:sldId id="266" r:id="rId14"/>
    <p:sldId id="267" r:id="rId15"/>
    <p:sldId id="271" r:id="rId16"/>
    <p:sldId id="272" r:id="rId17"/>
    <p:sldId id="276" r:id="rId18"/>
    <p:sldId id="273" r:id="rId19"/>
    <p:sldId id="277" r:id="rId20"/>
    <p:sldId id="274" r:id="rId21"/>
    <p:sldId id="275" r:id="rId22"/>
    <p:sldId id="278" r:id="rId23"/>
    <p:sldId id="283" r:id="rId24"/>
    <p:sldId id="284" r:id="rId25"/>
    <p:sldId id="285" r:id="rId26"/>
    <p:sldId id="286" r:id="rId27"/>
    <p:sldId id="279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8D772F3-7A6D-844B-9852-31B6AC081F9B}">
          <p14:sldIdLst>
            <p14:sldId id="258"/>
          </p14:sldIdLst>
        </p14:section>
        <p14:section name="LOAD" id="{CE82FD37-C462-6644-995F-4C6272BDB39F}">
          <p14:sldIdLst>
            <p14:sldId id="268"/>
            <p14:sldId id="269"/>
            <p14:sldId id="270"/>
          </p14:sldIdLst>
        </p14:section>
        <p14:section name="SAVE" id="{0DF4088D-DA3E-3342-AC88-33BEA30E021F}">
          <p14:sldIdLst>
            <p14:sldId id="280"/>
            <p14:sldId id="281"/>
            <p14:sldId id="282"/>
          </p14:sldIdLst>
        </p14:section>
        <p14:section name="MOVE" id="{596849D4-ADAF-8845-BDDB-7AC6375F8BCB}">
          <p14:sldIdLst>
            <p14:sldId id="264"/>
            <p14:sldId id="259"/>
            <p14:sldId id="262"/>
            <p14:sldId id="263"/>
            <p14:sldId id="265"/>
            <p14:sldId id="266"/>
            <p14:sldId id="267"/>
          </p14:sldIdLst>
        </p14:section>
        <p14:section name="ADD" id="{F5731B20-3B2B-EB48-8BA7-3B00A8388E8E}">
          <p14:sldIdLst>
            <p14:sldId id="271"/>
            <p14:sldId id="272"/>
            <p14:sldId id="276"/>
            <p14:sldId id="273"/>
            <p14:sldId id="277"/>
            <p14:sldId id="274"/>
            <p14:sldId id="275"/>
            <p14:sldId id="278"/>
            <p14:sldId id="283"/>
            <p14:sldId id="284"/>
            <p14:sldId id="285"/>
            <p14:sldId id="286"/>
          </p14:sldIdLst>
        </p14:section>
        <p14:section name="TEST" id="{9F225B9C-ABDE-7745-BF72-FF9581139CB2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3"/>
    <p:restoredTop sz="94716"/>
  </p:normalViewPr>
  <p:slideViewPr>
    <p:cSldViewPr snapToGrid="0" snapToObjects="1" showGuides="1">
      <p:cViewPr varScale="1">
        <p:scale>
          <a:sx n="101" d="100"/>
          <a:sy n="101" d="100"/>
        </p:scale>
        <p:origin x="200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E5A48-6E74-804F-B0B9-657592D2B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E88252-8AFD-1948-99E8-E0BC565A7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C03CA-111C-8A46-A1FA-50F8EE2C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416CE-6A14-EC47-9B31-F7834717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0F5CC-4653-C64A-8B2A-159548B4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53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CDB09-17F9-764E-9F93-594601C4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16349-F0A9-BF45-AD5F-3159A20B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A2639-1DE9-484A-AAFC-C193DC51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19A7-44FC-3640-BFAD-897B6F4B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DC6B3-EEA6-0F4A-9626-E235AA7B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17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74261-A0A2-144D-B1F4-35251B425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07A55A-CB93-A244-9B10-B2AC13D6A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E7703-54F6-B948-80AC-EB0297B3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63A44-4730-F24A-9453-56050052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D64E3-86B9-C34D-BA4E-73ADEF41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1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F815E-0CBC-2042-9507-023D07F5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0F9B8-308F-6D45-B6B2-29BD33D4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D71E2-7899-C64E-9C8D-78B410D3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1DEB2-44F3-594E-8DE5-B015AC08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D5E50-1521-504B-B05B-D6ABEE92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68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7405A-CC18-4141-A737-BF25F13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E8784-B486-8E44-950F-5D9BFB42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5E88-EBD0-B14A-90C5-B1FE1F56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2A224-2351-CC4C-998B-E31D494A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8A98-3D65-EB4B-AE22-8933A79F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4636E-4138-B244-8A20-E5F18779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E6B70-ED64-B44C-BB4F-9F800205D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A3C87-251C-2B4A-83C5-C938BDAA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CC16D-60FC-4041-92AF-B716D04A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62B1C0-0419-4E41-82CC-F98F584E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DF3F3-AEF8-1445-A9F8-8C747A69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498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475C-F2C8-2541-924B-94B7B8BE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C9075D-B6E5-E741-9D0D-D9E0928BD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0D38A-8EE8-CD49-97A8-C5842BA1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7278B8-0559-AD4F-A4AA-DFE92026B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264C40-FE23-704A-B465-E935F3BD4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5CC539-037F-B747-A3ED-5D2D6AC5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EF7F7E-73ED-8647-B0B9-5E916725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85A053-E1D1-B64B-BA3D-F6ACF2F0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2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6F0D5-CE4E-DB4C-8594-963235D9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F43A4A-3AF6-0E44-9B28-BA38AE2E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CA94FC-F35A-8241-8402-88754838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D5D2-958F-E248-9DE2-5EE1A7D3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79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D6C978-B0DD-A844-BC70-45DC61DC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8B9C1-1675-F941-9125-5A74F1D7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B3686-73C4-5D4F-A946-F1B0A3ED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55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E2832-296E-0A4E-B988-CE6BA96E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9BE22-495F-7541-8429-4EB52E1DA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BB40D2-40F6-764F-84CD-C36D77EB6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05D1E-52E7-E94E-9FA0-09449F64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8AC93-C5F9-B14C-B76C-56C3E69A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BF82DC-5911-6040-A66D-1106343A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595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BF1A-0D0E-E142-B076-9A8B49F1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DF61DE-99C6-6C43-AB83-A0DB71C7C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959634-BC4A-6A4E-BBEE-6177D415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13D52-8E4B-FD4E-8AFB-51C3399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53C85D-C095-E640-8AC1-1CC6AE1B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2A869-E361-0F4E-8B36-62A670F3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1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96936C-3F9C-6B4B-8127-835A3517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6811B-B4B9-4B4D-B2F4-4341E95B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3E335-A876-7444-985A-EC30DCC8A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E02B-CD78-054F-86DE-3CAE4D65420C}" type="datetimeFigureOut">
              <a:rPr kumimoji="1" lang="ko-Kore-KR" altLang="en-US" smtClean="0"/>
              <a:t>2021. 7. 7.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62859-5B25-8841-A51D-AB30567A3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3E1EF-E85E-1F4C-A968-49ABA8B1B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5E24-E7E6-9A40-A039-EEEAAF75271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57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9645C9-BF65-DB40-AC76-C65ED1809DB1}"/>
              </a:ext>
            </a:extLst>
          </p:cNvPr>
          <p:cNvSpPr/>
          <p:nvPr/>
        </p:nvSpPr>
        <p:spPr>
          <a:xfrm>
            <a:off x="731212" y="1850573"/>
            <a:ext cx="5116286" cy="740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CU</a:t>
            </a:r>
            <a:endParaRPr kumimoji="1" lang="ko-Kore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17F71-96B7-4B4C-BC82-CE2B1CEB81A1}"/>
              </a:ext>
            </a:extLst>
          </p:cNvPr>
          <p:cNvSpPr txBox="1"/>
          <p:nvPr/>
        </p:nvSpPr>
        <p:spPr>
          <a:xfrm>
            <a:off x="2805889" y="1157294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CPU</a:t>
            </a:r>
            <a:endParaRPr kumimoji="1" lang="ko-Kore-KR" altLang="en-US" sz="3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1895A0-F4F9-F64E-837B-2496DD9DFE8B}"/>
              </a:ext>
            </a:extLst>
          </p:cNvPr>
          <p:cNvSpPr/>
          <p:nvPr/>
        </p:nvSpPr>
        <p:spPr>
          <a:xfrm>
            <a:off x="731212" y="2590801"/>
            <a:ext cx="5116286" cy="740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ALU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F7BE8E-0920-514D-ADCF-589FA5B85CC9}"/>
              </a:ext>
            </a:extLst>
          </p:cNvPr>
          <p:cNvSpPr/>
          <p:nvPr/>
        </p:nvSpPr>
        <p:spPr>
          <a:xfrm>
            <a:off x="731212" y="3331029"/>
            <a:ext cx="1709058" cy="740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Register1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2E18BD-D7C0-D44A-B170-D8E37C2F1FE4}"/>
              </a:ext>
            </a:extLst>
          </p:cNvPr>
          <p:cNvSpPr/>
          <p:nvPr/>
        </p:nvSpPr>
        <p:spPr>
          <a:xfrm>
            <a:off x="2440270" y="3331029"/>
            <a:ext cx="1709058" cy="740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Register2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B87D7D-C2CA-2040-9F95-4AEB9BB73FBD}"/>
              </a:ext>
            </a:extLst>
          </p:cNvPr>
          <p:cNvSpPr/>
          <p:nvPr/>
        </p:nvSpPr>
        <p:spPr>
          <a:xfrm>
            <a:off x="4149328" y="3331029"/>
            <a:ext cx="1698170" cy="740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Register3</a:t>
            </a:r>
            <a:endParaRPr kumimoji="1" lang="ko-Kore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9F0101-83BD-BB45-96E4-383700E9D363}"/>
              </a:ext>
            </a:extLst>
          </p:cNvPr>
          <p:cNvSpPr/>
          <p:nvPr/>
        </p:nvSpPr>
        <p:spPr>
          <a:xfrm>
            <a:off x="731212" y="4070475"/>
            <a:ext cx="5116286" cy="7402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Registers…</a:t>
            </a:r>
            <a:endParaRPr kumimoji="1" lang="ko-Kore-KR" altLang="en-US" sz="2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8F53F9-6591-154D-B1A7-263615ACB2A7}"/>
              </a:ext>
            </a:extLst>
          </p:cNvPr>
          <p:cNvSpPr/>
          <p:nvPr/>
        </p:nvSpPr>
        <p:spPr>
          <a:xfrm>
            <a:off x="8469086" y="1328059"/>
            <a:ext cx="2764972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14806F-2D85-EA4D-945F-EF431DE626A3}"/>
              </a:ext>
            </a:extLst>
          </p:cNvPr>
          <p:cNvSpPr/>
          <p:nvPr/>
        </p:nvSpPr>
        <p:spPr>
          <a:xfrm>
            <a:off x="8469086" y="1959430"/>
            <a:ext cx="2764972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C2C735-1838-2142-AE47-2DA5391C2447}"/>
              </a:ext>
            </a:extLst>
          </p:cNvPr>
          <p:cNvSpPr/>
          <p:nvPr/>
        </p:nvSpPr>
        <p:spPr>
          <a:xfrm>
            <a:off x="8469086" y="2590801"/>
            <a:ext cx="2764972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2C574-A829-6042-913F-50253C06E2AC}"/>
              </a:ext>
            </a:extLst>
          </p:cNvPr>
          <p:cNvSpPr/>
          <p:nvPr/>
        </p:nvSpPr>
        <p:spPr>
          <a:xfrm>
            <a:off x="8469086" y="3222172"/>
            <a:ext cx="2764972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AD4456-8291-1C47-A096-020C9F32BDC4}"/>
              </a:ext>
            </a:extLst>
          </p:cNvPr>
          <p:cNvSpPr/>
          <p:nvPr/>
        </p:nvSpPr>
        <p:spPr>
          <a:xfrm>
            <a:off x="8469086" y="3842657"/>
            <a:ext cx="2764972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6B9772-512F-5940-A3E0-5DBCE612A23F}"/>
              </a:ext>
            </a:extLst>
          </p:cNvPr>
          <p:cNvSpPr/>
          <p:nvPr/>
        </p:nvSpPr>
        <p:spPr>
          <a:xfrm>
            <a:off x="8469086" y="4474028"/>
            <a:ext cx="2764972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07F56-2CFF-2B44-9F75-F964042841B5}"/>
              </a:ext>
            </a:extLst>
          </p:cNvPr>
          <p:cNvSpPr txBox="1"/>
          <p:nvPr/>
        </p:nvSpPr>
        <p:spPr>
          <a:xfrm>
            <a:off x="11404490" y="143429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68AC8-096D-9A4C-BA0A-C50E8A71F891}"/>
              </a:ext>
            </a:extLst>
          </p:cNvPr>
          <p:cNvSpPr txBox="1"/>
          <p:nvPr/>
        </p:nvSpPr>
        <p:spPr>
          <a:xfrm>
            <a:off x="11404490" y="206566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F3414-069B-9046-B840-8A5EC8A689D5}"/>
              </a:ext>
            </a:extLst>
          </p:cNvPr>
          <p:cNvSpPr txBox="1"/>
          <p:nvPr/>
        </p:nvSpPr>
        <p:spPr>
          <a:xfrm>
            <a:off x="11404490" y="269703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ED6143-4EA9-1E49-B917-5412645D9C4D}"/>
              </a:ext>
            </a:extLst>
          </p:cNvPr>
          <p:cNvSpPr txBox="1"/>
          <p:nvPr/>
        </p:nvSpPr>
        <p:spPr>
          <a:xfrm>
            <a:off x="11404490" y="332840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67E957-1195-3B48-86A1-A87039220571}"/>
              </a:ext>
            </a:extLst>
          </p:cNvPr>
          <p:cNvSpPr txBox="1"/>
          <p:nvPr/>
        </p:nvSpPr>
        <p:spPr>
          <a:xfrm>
            <a:off x="11404490" y="394889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A88525-1AEE-9A46-B7B0-EEF21261272C}"/>
              </a:ext>
            </a:extLst>
          </p:cNvPr>
          <p:cNvSpPr txBox="1"/>
          <p:nvPr/>
        </p:nvSpPr>
        <p:spPr>
          <a:xfrm>
            <a:off x="11404490" y="458026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E8C6C0-CD1E-5945-A1A7-4F616B6401AA}"/>
              </a:ext>
            </a:extLst>
          </p:cNvPr>
          <p:cNvSpPr txBox="1"/>
          <p:nvPr/>
        </p:nvSpPr>
        <p:spPr>
          <a:xfrm>
            <a:off x="8864923" y="510963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25" name="왼쪽/오른쪽 화살표[L] 24">
            <a:extLst>
              <a:ext uri="{FF2B5EF4-FFF2-40B4-BE49-F238E27FC236}">
                <a16:creationId xmlns:a16="http://schemas.microsoft.com/office/drawing/2014/main" id="{EE012974-3650-5D4F-881B-0692F5392C6A}"/>
              </a:ext>
            </a:extLst>
          </p:cNvPr>
          <p:cNvSpPr/>
          <p:nvPr/>
        </p:nvSpPr>
        <p:spPr>
          <a:xfrm>
            <a:off x="5847498" y="3066367"/>
            <a:ext cx="2621588" cy="446705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96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MOVE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R1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2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6F806-D09B-D34E-AB62-43229A05DBAA}"/>
              </a:ext>
            </a:extLst>
          </p:cNvPr>
          <p:cNvSpPr txBox="1"/>
          <p:nvPr/>
        </p:nvSpPr>
        <p:spPr>
          <a:xfrm>
            <a:off x="838199" y="2796618"/>
            <a:ext cx="388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F54AD-C916-C949-A490-3CFC3D11E5BA}"/>
              </a:ext>
            </a:extLst>
          </p:cNvPr>
          <p:cNvSpPr txBox="1"/>
          <p:nvPr/>
        </p:nvSpPr>
        <p:spPr>
          <a:xfrm>
            <a:off x="838200" y="3645675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07FCD026-08E6-4444-9250-DA616439231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/>
              <a:t>MOVE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147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E5947-B1C9-4640-97C9-1A5FA82F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364"/>
          </a:xfrm>
        </p:spPr>
        <p:txBody>
          <a:bodyPr/>
          <a:lstStyle/>
          <a:p>
            <a:r>
              <a:rPr kumimoji="1" lang="en-US" altLang="ko-Kore-KR" b="1" dirty="0"/>
              <a:t>MOVE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1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2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6F806-D09B-D34E-AB62-43229A05DBAA}"/>
              </a:ext>
            </a:extLst>
          </p:cNvPr>
          <p:cNvSpPr txBox="1"/>
          <p:nvPr/>
        </p:nvSpPr>
        <p:spPr>
          <a:xfrm>
            <a:off x="838199" y="2796618"/>
            <a:ext cx="388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MOVE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R4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MEM[0x10]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F54AD-C916-C949-A490-3CFC3D11E5BA}"/>
              </a:ext>
            </a:extLst>
          </p:cNvPr>
          <p:cNvSpPr txBox="1"/>
          <p:nvPr/>
        </p:nvSpPr>
        <p:spPr>
          <a:xfrm>
            <a:off x="838200" y="3645675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914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E5947-B1C9-4640-97C9-1A5FA82F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364"/>
          </a:xfrm>
        </p:spPr>
        <p:txBody>
          <a:bodyPr/>
          <a:lstStyle/>
          <a:p>
            <a:r>
              <a:rPr kumimoji="1" lang="en-US" altLang="ko-Kore-KR" b="1" dirty="0"/>
              <a:t>MOVE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1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2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1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6F806-D09B-D34E-AB62-43229A05DBAA}"/>
              </a:ext>
            </a:extLst>
          </p:cNvPr>
          <p:cNvSpPr txBox="1"/>
          <p:nvPr/>
        </p:nvSpPr>
        <p:spPr>
          <a:xfrm>
            <a:off x="838199" y="2796618"/>
            <a:ext cx="388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MOVE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R4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MEM[0x10]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4F54AD-C916-C949-A490-3CFC3D11E5BA}"/>
              </a:ext>
            </a:extLst>
          </p:cNvPr>
          <p:cNvSpPr txBox="1"/>
          <p:nvPr/>
        </p:nvSpPr>
        <p:spPr>
          <a:xfrm>
            <a:off x="838200" y="3645675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761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2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6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388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200" y="3645675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MOVE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R6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/>
              <a:t>MOVE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947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2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8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388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200" y="3645675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MOVE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R6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/>
              <a:t>MOVE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366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2</a:t>
            </a:r>
            <a:r>
              <a:rPr kumimoji="1" lang="en-US" altLang="ko-Kore-KR" sz="2800" dirty="0"/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    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199" y="3645675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R1    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732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R1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    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199" y="3645675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R1    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4823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R1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2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10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    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199" y="3645675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R1    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905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2</a:t>
            </a:r>
            <a:r>
              <a:rPr kumimoji="1" lang="en-US" altLang="ko-Kore-KR" sz="2800" dirty="0"/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1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R4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MEM[0x10]    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199" y="3645675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R1    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4545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2</a:t>
            </a:r>
            <a:r>
              <a:rPr kumimoji="1" lang="en-US" altLang="ko-Kore-KR" sz="2800" dirty="0"/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5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R4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MEM[0x10]    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199" y="3645675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R1    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93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199" y="1947556"/>
            <a:ext cx="371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LOAD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MEM[0x15]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LOAD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460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2</a:t>
            </a:r>
            <a:r>
              <a:rPr kumimoji="1" lang="en-US" altLang="ko-Kore-KR" sz="2800" dirty="0"/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1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2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    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199" y="3645675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R6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R1    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6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R1</a:t>
            </a:r>
            <a:r>
              <a:rPr kumimoji="1" lang="en-US" altLang="ko-Kore-KR" sz="2800" dirty="0"/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2732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MEM[0x10]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R1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1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224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4093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MEM[0x10]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R1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    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9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57452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ADD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R1    R4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1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8106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R1    R4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1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1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4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890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ADD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R1    R4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chemeClr val="tx1"/>
                </a:solidFill>
              </a:rPr>
              <a:t>1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>
                <a:solidFill>
                  <a:srgbClr val="FF0000"/>
                </a:solidFill>
              </a:rPr>
              <a:t>5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chemeClr val="tx1"/>
                </a:solidFill>
              </a:rPr>
              <a:t>4</a:t>
            </a:r>
            <a:endParaRPr kumimoji="1" lang="ko-Kore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ADD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243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44789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LOAD    R1    MEM[0x10]</a:t>
            </a:r>
          </a:p>
          <a:p>
            <a:r>
              <a:rPr kumimoji="1" lang="en-US" altLang="ko-Kore-KR" sz="2800" dirty="0"/>
              <a:t>LOAD    R2    MEM[0x13]</a:t>
            </a:r>
          </a:p>
          <a:p>
            <a:r>
              <a:rPr kumimoji="1" lang="en-US" altLang="ko-Kore-KR" sz="2800" dirty="0"/>
              <a:t>ADD      R1    R1    R2</a:t>
            </a:r>
          </a:p>
          <a:p>
            <a:r>
              <a:rPr kumimoji="1" lang="en-US" altLang="ko-Kore-KR" sz="2800" dirty="0"/>
              <a:t>SAVE     MEM[0x10]    R1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TEST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886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199" y="1947556"/>
            <a:ext cx="371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LOAD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R4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MEM[0x15]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6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LOAD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90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199" y="1947556"/>
            <a:ext cx="371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LOAD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R4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MEM[0x15]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6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LOAD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2193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199" y="1947556"/>
            <a:ext cx="371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SAVE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MEM[0x12]    R6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SAVE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987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199" y="1947556"/>
            <a:ext cx="371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SAVE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MEM[0x12]    R6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6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SAVE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134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199" y="1947556"/>
            <a:ext cx="371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rgbClr val="FF0000"/>
                </a:solidFill>
              </a:rPr>
              <a:t>SAVE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R" sz="2800" dirty="0">
                <a:solidFill>
                  <a:srgbClr val="FF0000"/>
                </a:solidFill>
              </a:rPr>
              <a:t>MEM[0x12]    R6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6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 dirty="0"/>
              <a:t>SAVE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439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R1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2DC21-F12F-5F41-A170-553041F60902}"/>
              </a:ext>
            </a:extLst>
          </p:cNvPr>
          <p:cNvSpPr txBox="1"/>
          <p:nvPr/>
        </p:nvSpPr>
        <p:spPr>
          <a:xfrm>
            <a:off x="838199" y="2796618"/>
            <a:ext cx="388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C7DEBE-2BF0-FA45-BD95-CB289FEB3CDF}"/>
              </a:ext>
            </a:extLst>
          </p:cNvPr>
          <p:cNvSpPr txBox="1"/>
          <p:nvPr/>
        </p:nvSpPr>
        <p:spPr>
          <a:xfrm>
            <a:off x="838200" y="3645675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FDF7EAA0-13B8-FE48-97A9-272A426F19C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/>
              <a:t>MOVE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77634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F1F26-DF3C-4B4C-8B78-C6C2ED8BE1A5}"/>
              </a:ext>
            </a:extLst>
          </p:cNvPr>
          <p:cNvSpPr txBox="1"/>
          <p:nvPr/>
        </p:nvSpPr>
        <p:spPr>
          <a:xfrm>
            <a:off x="838200" y="1947556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>
                <a:solidFill>
                  <a:srgbClr val="FF0000"/>
                </a:solidFill>
              </a:rPr>
              <a:t>MOVE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R1</a:t>
            </a:r>
            <a:r>
              <a:rPr kumimoji="1" lang="ko-KR" altLang="en-US" sz="2800" dirty="0">
                <a:solidFill>
                  <a:srgbClr val="FF0000"/>
                </a:solidFill>
              </a:rPr>
              <a:t>   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R2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7F56C2-40F3-EB45-BB25-2C948B53A26B}"/>
              </a:ext>
            </a:extLst>
          </p:cNvPr>
          <p:cNvSpPr/>
          <p:nvPr/>
        </p:nvSpPr>
        <p:spPr>
          <a:xfrm>
            <a:off x="9044132" y="1861453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D99EF-8214-3B4F-B2F4-0412E097D75F}"/>
              </a:ext>
            </a:extLst>
          </p:cNvPr>
          <p:cNvSpPr/>
          <p:nvPr/>
        </p:nvSpPr>
        <p:spPr>
          <a:xfrm>
            <a:off x="9044132" y="2492824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2</a:t>
            </a:r>
            <a:endParaRPr kumimoji="1" lang="ko-Kore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9472-2EDE-B74F-978F-F688ECAB169C}"/>
              </a:ext>
            </a:extLst>
          </p:cNvPr>
          <p:cNvSpPr/>
          <p:nvPr/>
        </p:nvSpPr>
        <p:spPr>
          <a:xfrm>
            <a:off x="9044132" y="3124195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CA8F5A-C268-684A-A989-3CB35744CA8B}"/>
              </a:ext>
            </a:extLst>
          </p:cNvPr>
          <p:cNvSpPr/>
          <p:nvPr/>
        </p:nvSpPr>
        <p:spPr>
          <a:xfrm>
            <a:off x="9044132" y="3755566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1CB18-D736-FF47-9DF0-4F0CD8805F9C}"/>
              </a:ext>
            </a:extLst>
          </p:cNvPr>
          <p:cNvSpPr/>
          <p:nvPr/>
        </p:nvSpPr>
        <p:spPr>
          <a:xfrm>
            <a:off x="9044132" y="4376051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A761F-A46D-DF43-97A3-DFEC0D74F67B}"/>
              </a:ext>
            </a:extLst>
          </p:cNvPr>
          <p:cNvSpPr/>
          <p:nvPr/>
        </p:nvSpPr>
        <p:spPr>
          <a:xfrm>
            <a:off x="9044132" y="5007422"/>
            <a:ext cx="2102839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470E7-6E71-974A-8586-FCF29C3ED4CF}"/>
              </a:ext>
            </a:extLst>
          </p:cNvPr>
          <p:cNvSpPr txBox="1"/>
          <p:nvPr/>
        </p:nvSpPr>
        <p:spPr>
          <a:xfrm>
            <a:off x="11317404" y="196768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35E83-150F-1642-9937-16465C992129}"/>
              </a:ext>
            </a:extLst>
          </p:cNvPr>
          <p:cNvSpPr txBox="1"/>
          <p:nvPr/>
        </p:nvSpPr>
        <p:spPr>
          <a:xfrm>
            <a:off x="11317404" y="2599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4F95-2047-204B-BEC2-70A08E6E9FA5}"/>
              </a:ext>
            </a:extLst>
          </p:cNvPr>
          <p:cNvSpPr txBox="1"/>
          <p:nvPr/>
        </p:nvSpPr>
        <p:spPr>
          <a:xfrm>
            <a:off x="11317404" y="323042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2BC94-AE77-0E41-8484-115B8FFDDC3D}"/>
              </a:ext>
            </a:extLst>
          </p:cNvPr>
          <p:cNvSpPr txBox="1"/>
          <p:nvPr/>
        </p:nvSpPr>
        <p:spPr>
          <a:xfrm>
            <a:off x="11317404" y="38618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61A1B-EBBF-434A-8FF8-BC685A24F0D5}"/>
              </a:ext>
            </a:extLst>
          </p:cNvPr>
          <p:cNvSpPr txBox="1"/>
          <p:nvPr/>
        </p:nvSpPr>
        <p:spPr>
          <a:xfrm>
            <a:off x="11317404" y="448228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0x14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A099D-B5E5-DD4E-B8B8-E7E2103145AF}"/>
              </a:ext>
            </a:extLst>
          </p:cNvPr>
          <p:cNvSpPr txBox="1"/>
          <p:nvPr/>
        </p:nvSpPr>
        <p:spPr>
          <a:xfrm>
            <a:off x="11317404" y="51136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0x15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CDEA0F-1C37-1A4B-9E67-5386040E29DE}"/>
              </a:ext>
            </a:extLst>
          </p:cNvPr>
          <p:cNvSpPr txBox="1"/>
          <p:nvPr/>
        </p:nvSpPr>
        <p:spPr>
          <a:xfrm>
            <a:off x="9173674" y="1023771"/>
            <a:ext cx="197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MEMORY</a:t>
            </a:r>
            <a:endParaRPr kumimoji="1" lang="ko-Kore-KR" altLang="en-US" sz="3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94F1D3-26A0-4E4F-B8AC-B54E33D8984D}"/>
              </a:ext>
            </a:extLst>
          </p:cNvPr>
          <p:cNvSpPr/>
          <p:nvPr/>
        </p:nvSpPr>
        <p:spPr>
          <a:xfrm>
            <a:off x="5807366" y="1898829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/>
              <a:t>1</a:t>
            </a:r>
            <a:endParaRPr kumimoji="1" lang="ko-Kore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AA7BF4-70D6-BA44-AC73-9BA334BB7AE4}"/>
              </a:ext>
            </a:extLst>
          </p:cNvPr>
          <p:cNvSpPr/>
          <p:nvPr/>
        </p:nvSpPr>
        <p:spPr>
          <a:xfrm>
            <a:off x="5807366" y="2530200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rgbClr val="FF0000"/>
                </a:solidFill>
              </a:rPr>
              <a:t>2</a:t>
            </a:r>
            <a:endParaRPr kumimoji="1" lang="ko-Kore-KR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F04171-F19D-9149-9BFE-9DE9E13579E8}"/>
              </a:ext>
            </a:extLst>
          </p:cNvPr>
          <p:cNvSpPr/>
          <p:nvPr/>
        </p:nvSpPr>
        <p:spPr>
          <a:xfrm>
            <a:off x="5807366" y="3161571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3</a:t>
            </a:r>
            <a:endParaRPr kumimoji="1" lang="ko-Kore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E817C7-AED8-9B4A-AED0-4380826649A8}"/>
              </a:ext>
            </a:extLst>
          </p:cNvPr>
          <p:cNvSpPr/>
          <p:nvPr/>
        </p:nvSpPr>
        <p:spPr>
          <a:xfrm>
            <a:off x="5807366" y="3792942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4</a:t>
            </a:r>
            <a:endParaRPr kumimoji="1" lang="ko-Kore-KR" altLang="en-US" sz="2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088746-AA33-3747-9FB5-1F0CFD380126}"/>
              </a:ext>
            </a:extLst>
          </p:cNvPr>
          <p:cNvSpPr/>
          <p:nvPr/>
        </p:nvSpPr>
        <p:spPr>
          <a:xfrm>
            <a:off x="5807366" y="4413427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5</a:t>
            </a:r>
            <a:endParaRPr kumimoji="1" lang="ko-Kore-KR" altLang="en-US" sz="2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0D203-3A90-EA41-AD4A-C9027E2A11B3}"/>
              </a:ext>
            </a:extLst>
          </p:cNvPr>
          <p:cNvSpPr/>
          <p:nvPr/>
        </p:nvSpPr>
        <p:spPr>
          <a:xfrm>
            <a:off x="5807366" y="5044798"/>
            <a:ext cx="2149361" cy="6313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/>
              <a:t>6</a:t>
            </a:r>
            <a:endParaRPr kumimoji="1" lang="ko-Kore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3266-0A02-F54F-9C70-B51C98B3B7A1}"/>
              </a:ext>
            </a:extLst>
          </p:cNvPr>
          <p:cNvSpPr txBox="1"/>
          <p:nvPr/>
        </p:nvSpPr>
        <p:spPr>
          <a:xfrm>
            <a:off x="8127160" y="20050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78F38-0D0D-1048-8BA0-BC2352CD2FF6}"/>
              </a:ext>
            </a:extLst>
          </p:cNvPr>
          <p:cNvSpPr txBox="1"/>
          <p:nvPr/>
        </p:nvSpPr>
        <p:spPr>
          <a:xfrm>
            <a:off x="8127160" y="26364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R2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0051E4-FDD7-374C-9ADB-9ACEA946E551}"/>
              </a:ext>
            </a:extLst>
          </p:cNvPr>
          <p:cNvSpPr txBox="1"/>
          <p:nvPr/>
        </p:nvSpPr>
        <p:spPr>
          <a:xfrm>
            <a:off x="8127160" y="326780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R3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16FE3-886E-A84B-A9C3-CB677738B414}"/>
              </a:ext>
            </a:extLst>
          </p:cNvPr>
          <p:cNvSpPr txBox="1"/>
          <p:nvPr/>
        </p:nvSpPr>
        <p:spPr>
          <a:xfrm>
            <a:off x="8127160" y="389917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C59C4-B679-4B4A-9345-D75BDF49435A}"/>
              </a:ext>
            </a:extLst>
          </p:cNvPr>
          <p:cNvSpPr txBox="1"/>
          <p:nvPr/>
        </p:nvSpPr>
        <p:spPr>
          <a:xfrm>
            <a:off x="8127160" y="451966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R5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EB4991-17B0-5E48-B988-7E0B6B173828}"/>
              </a:ext>
            </a:extLst>
          </p:cNvPr>
          <p:cNvSpPr txBox="1"/>
          <p:nvPr/>
        </p:nvSpPr>
        <p:spPr>
          <a:xfrm>
            <a:off x="8127160" y="515103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R6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66035-6118-1943-9418-3B35E0881301}"/>
              </a:ext>
            </a:extLst>
          </p:cNvPr>
          <p:cNvSpPr txBox="1"/>
          <p:nvPr/>
        </p:nvSpPr>
        <p:spPr>
          <a:xfrm>
            <a:off x="6035019" y="1094582"/>
            <a:ext cx="169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Register</a:t>
            </a:r>
            <a:endParaRPr kumimoji="1" lang="ko-Kore-KR" alt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F98C75-07F8-8A4A-B34D-DB5E872A8350}"/>
              </a:ext>
            </a:extLst>
          </p:cNvPr>
          <p:cNvSpPr txBox="1"/>
          <p:nvPr/>
        </p:nvSpPr>
        <p:spPr>
          <a:xfrm>
            <a:off x="838199" y="2796618"/>
            <a:ext cx="3881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R4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MEM[0x10]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D28EA-172E-4947-8BE6-636B6708CE54}"/>
              </a:ext>
            </a:extLst>
          </p:cNvPr>
          <p:cNvSpPr txBox="1"/>
          <p:nvPr/>
        </p:nvSpPr>
        <p:spPr>
          <a:xfrm>
            <a:off x="838200" y="3645675"/>
            <a:ext cx="276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800" dirty="0"/>
              <a:t>MOVE</a:t>
            </a:r>
            <a:r>
              <a:rPr kumimoji="1" lang="ko-KR" altLang="en-US" sz="2800" dirty="0"/>
              <a:t>    </a:t>
            </a:r>
            <a:r>
              <a:rPr kumimoji="1" lang="en-US" altLang="ko-Kore-KR" sz="2800" dirty="0"/>
              <a:t>R6</a:t>
            </a:r>
            <a:r>
              <a:rPr kumimoji="1" lang="ko-KR" altLang="en-US" sz="2800" dirty="0"/>
              <a:t>    </a:t>
            </a:r>
            <a:r>
              <a:rPr kumimoji="1" lang="en-US" altLang="ko-KR" sz="2800" dirty="0"/>
              <a:t>8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C2200DE1-0C93-3841-B585-8BAC0065D76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b="1"/>
              <a:t>MOVE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896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979</Words>
  <Application>Microsoft Macintosh PowerPoint</Application>
  <PresentationFormat>와이드스크린</PresentationFormat>
  <Paragraphs>771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MOVE</vt:lpstr>
      <vt:lpstr>MOVE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이창율</dc:creator>
  <cp:lastModifiedBy>이창율</cp:lastModifiedBy>
  <cp:revision>4</cp:revision>
  <dcterms:created xsi:type="dcterms:W3CDTF">2021-07-07T07:51:27Z</dcterms:created>
  <dcterms:modified xsi:type="dcterms:W3CDTF">2021-07-07T08:24:08Z</dcterms:modified>
</cp:coreProperties>
</file>