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 id="2147483726" r:id="rId3"/>
  </p:sldMasterIdLst>
  <p:notesMasterIdLst>
    <p:notesMasterId r:id="rId5"/>
  </p:notesMasterIdLst>
  <p:handoutMasterIdLst>
    <p:handoutMasterId r:id="rId36"/>
  </p:handoutMasterIdLst>
  <p:sldIdLst>
    <p:sldId id="274" r:id="rId4"/>
    <p:sldId id="275" r:id="rId6"/>
    <p:sldId id="276" r:id="rId7"/>
    <p:sldId id="330" r:id="rId8"/>
    <p:sldId id="328" r:id="rId9"/>
    <p:sldId id="404" r:id="rId10"/>
    <p:sldId id="405" r:id="rId11"/>
    <p:sldId id="358" r:id="rId12"/>
    <p:sldId id="329" r:id="rId13"/>
    <p:sldId id="300" r:id="rId14"/>
    <p:sldId id="359" r:id="rId15"/>
    <p:sldId id="360" r:id="rId16"/>
    <p:sldId id="363" r:id="rId17"/>
    <p:sldId id="406" r:id="rId18"/>
    <p:sldId id="407" r:id="rId19"/>
    <p:sldId id="408" r:id="rId20"/>
    <p:sldId id="409" r:id="rId21"/>
    <p:sldId id="410" r:id="rId22"/>
    <p:sldId id="361" r:id="rId23"/>
    <p:sldId id="301" r:id="rId24"/>
    <p:sldId id="365" r:id="rId25"/>
    <p:sldId id="396" r:id="rId26"/>
    <p:sldId id="429" r:id="rId27"/>
    <p:sldId id="397" r:id="rId28"/>
    <p:sldId id="398" r:id="rId29"/>
    <p:sldId id="362" r:id="rId30"/>
    <p:sldId id="302" r:id="rId31"/>
    <p:sldId id="400" r:id="rId32"/>
    <p:sldId id="401" r:id="rId33"/>
    <p:sldId id="427" r:id="rId34"/>
    <p:sldId id="280" r:id="rId35"/>
  </p:sldIdLst>
  <p:sldSz cx="12192000" cy="6858000"/>
  <p:notesSz cx="6858000" cy="9144000"/>
  <p:embeddedFontLst>
    <p:embeddedFont>
      <p:font typeface="微软雅黑" panose="020B0503020204020204" pitchFamily="34" charset="-122"/>
      <p:regular r:id="rId40"/>
    </p:embeddedFont>
    <p:embeddedFont>
      <p:font typeface="Calibri" panose="020F0502020204030204" charset="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a:srgbClr val="010101"/>
    <a:srgbClr val="0B1412"/>
    <a:srgbClr val="021113"/>
    <a:srgbClr val="F0F2F5"/>
    <a:srgbClr val="F8FA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2" autoAdjust="0"/>
    <p:restoredTop sz="96239"/>
  </p:normalViewPr>
  <p:slideViewPr>
    <p:cSldViewPr snapToGrid="0" snapToObjects="1">
      <p:cViewPr>
        <p:scale>
          <a:sx n="75" d="100"/>
          <a:sy n="75" d="100"/>
        </p:scale>
        <p:origin x="-1926" y="-834"/>
      </p:cViewPr>
      <p:guideLst>
        <p:guide orient="horz" pos="2160"/>
        <p:guide pos="3818"/>
      </p:guideLst>
    </p:cSldViewPr>
  </p:slideViewPr>
  <p:outlineViewPr>
    <p:cViewPr>
      <p:scale>
        <a:sx n="33" d="100"/>
        <a:sy n="33" d="100"/>
      </p:scale>
      <p:origin x="0" y="-141064"/>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95" d="100"/>
          <a:sy n="95" d="100"/>
        </p:scale>
        <p:origin x="2512" y="192"/>
      </p:cViewPr>
      <p:guideLst>
        <p:guide orient="horz" pos="2880"/>
        <p:guide pos="2147"/>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1" Type="http://schemas.openxmlformats.org/officeDocument/2006/relationships/font" Target="fonts/font2.fntdata"/><Relationship Id="rId40" Type="http://schemas.openxmlformats.org/officeDocument/2006/relationships/font" Target="fonts/font1.fntdata"/><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4DFA9-38CF-7D4C-9EB4-7A6A0A01A9C5}"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8C5D27-E275-914C-B9A8-807C55B0069F}" type="slidenum">
              <a:rPr lang="en-US" smtClean="0"/>
            </a:fld>
            <a:endParaRPr lang="en-US"/>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9CB90-614C-5144-87C1-67812BEDF5F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E7EC0-9BE3-5541-9D76-7DE32A6C9D42}" type="slidenum">
              <a:rPr lang="en-US" smtClean="0"/>
            </a:fld>
            <a:endParaRPr lang="en-US"/>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36E7EC0-9BE3-5541-9D76-7DE32A6C9D42}"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36E7EC0-9BE3-5541-9D76-7DE32A6C9D42}"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36E7EC0-9BE3-5541-9D76-7DE32A6C9D42}"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36E7EC0-9BE3-5541-9D76-7DE32A6C9D42}"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36E7EC0-9BE3-5541-9D76-7DE32A6C9D42}"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36E7EC0-9BE3-5541-9D76-7DE32A6C9D42}"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36E7EC0-9BE3-5541-9D76-7DE32A6C9D4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ctr">
            <a:normAutofit/>
          </a:bodyPr>
          <a:lstStyle>
            <a:lvl1pPr algn="ctr">
              <a:defRPr sz="3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chor="ctr">
            <a:normAutofit/>
          </a:bodyPr>
          <a:lstStyle>
            <a:lvl1pPr marL="0" indent="0" algn="ctr">
              <a:buNone/>
              <a:defRPr sz="9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97ECB15-F748-C140-A5C3-CF0090C943BA}"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al Estate 5">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5" name="Picture Placeholder 2"/>
          <p:cNvSpPr>
            <a:spLocks noGrp="1"/>
          </p:cNvSpPr>
          <p:nvPr>
            <p:ph type="pic" sz="quarter" idx="16"/>
          </p:nvPr>
        </p:nvSpPr>
        <p:spPr>
          <a:xfrm>
            <a:off x="0" y="1707211"/>
            <a:ext cx="12192000" cy="2703136"/>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al Estate 6">
    <p:spTree>
      <p:nvGrpSpPr>
        <p:cNvPr id="1" name=""/>
        <p:cNvGrpSpPr/>
        <p:nvPr/>
      </p:nvGrpSpPr>
      <p:grpSpPr>
        <a:xfrm>
          <a:off x="0" y="0"/>
          <a:ext cx="0" cy="0"/>
          <a:chOff x="0" y="0"/>
          <a:chExt cx="0" cy="0"/>
        </a:xfrm>
      </p:grpSpPr>
      <p:sp>
        <p:nvSpPr>
          <p:cNvPr id="14" name="Picture Placeholder 2"/>
          <p:cNvSpPr>
            <a:spLocks noGrp="1"/>
          </p:cNvSpPr>
          <p:nvPr>
            <p:ph type="pic" sz="quarter" idx="11"/>
          </p:nvPr>
        </p:nvSpPr>
        <p:spPr>
          <a:xfrm>
            <a:off x="1775852" y="1522778"/>
            <a:ext cx="4851150" cy="4851150"/>
          </a:xfrm>
          <a:prstGeom prst="ellipse">
            <a:avLst/>
          </a:prstGeom>
        </p:spPr>
        <p:txBody>
          <a:bodyPr anchor="ctr">
            <a:normAutofit/>
          </a:bodyPr>
          <a:lstStyle>
            <a:lvl1pPr marL="0" indent="0" algn="ctr">
              <a:buNone/>
              <a:defRPr sz="1200"/>
            </a:lvl1pPr>
          </a:lstStyle>
          <a:p>
            <a:endParaRPr lang="en-US" dirty="0"/>
          </a:p>
        </p:txBody>
      </p:sp>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al Estate 7">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5" name="Picture Placeholder 2"/>
          <p:cNvSpPr>
            <a:spLocks noGrp="1"/>
          </p:cNvSpPr>
          <p:nvPr>
            <p:ph type="pic" sz="quarter" idx="16"/>
          </p:nvPr>
        </p:nvSpPr>
        <p:spPr>
          <a:xfrm>
            <a:off x="1241816" y="4761884"/>
            <a:ext cx="2588223" cy="1582353"/>
          </a:xfrm>
          <a:prstGeom prst="rect">
            <a:avLst/>
          </a:prstGeo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17"/>
          </p:nvPr>
        </p:nvSpPr>
        <p:spPr>
          <a:xfrm>
            <a:off x="4780526" y="4761884"/>
            <a:ext cx="2588223" cy="1582353"/>
          </a:xfrm>
          <a:prstGeom prst="rect">
            <a:avLst/>
          </a:prstGeom>
        </p:spPr>
        <p:txBody>
          <a:bodyPr anchor="ctr">
            <a:normAutofit/>
          </a:bodyPr>
          <a:lstStyle>
            <a:lvl1pPr marL="0" indent="0" algn="ctr">
              <a:buNone/>
              <a:defRPr sz="1200"/>
            </a:lvl1pPr>
          </a:lstStyle>
          <a:p>
            <a:endParaRPr lang="en-US" dirty="0"/>
          </a:p>
        </p:txBody>
      </p:sp>
      <p:sp>
        <p:nvSpPr>
          <p:cNvPr id="18" name="Picture Placeholder 2"/>
          <p:cNvSpPr>
            <a:spLocks noGrp="1"/>
          </p:cNvSpPr>
          <p:nvPr>
            <p:ph type="pic" sz="quarter" idx="18"/>
          </p:nvPr>
        </p:nvSpPr>
        <p:spPr>
          <a:xfrm>
            <a:off x="8231313" y="4761884"/>
            <a:ext cx="2588223" cy="1582353"/>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al Estate 8">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5" name="Picture Placeholder 2"/>
          <p:cNvSpPr>
            <a:spLocks noGrp="1"/>
          </p:cNvSpPr>
          <p:nvPr>
            <p:ph type="pic" sz="quarter" idx="16"/>
          </p:nvPr>
        </p:nvSpPr>
        <p:spPr>
          <a:xfrm>
            <a:off x="862553" y="1838227"/>
            <a:ext cx="2917598" cy="1941920"/>
          </a:xfrm>
          <a:prstGeom prst="round2DiagRect">
            <a:avLst>
              <a:gd name="adj1" fmla="val 50000"/>
              <a:gd name="adj2" fmla="val 0"/>
            </a:avLst>
          </a:prstGeom>
        </p:spPr>
        <p:txBody>
          <a:bodyPr anchor="ctr">
            <a:normAutofit/>
          </a:bodyPr>
          <a:lstStyle>
            <a:lvl1pPr marL="0" indent="0" algn="ctr">
              <a:buNone/>
              <a:defRPr sz="1200"/>
            </a:lvl1pPr>
          </a:lstStyle>
          <a:p>
            <a:endParaRPr lang="en-US" dirty="0"/>
          </a:p>
        </p:txBody>
      </p:sp>
      <p:sp>
        <p:nvSpPr>
          <p:cNvPr id="24" name="Picture Placeholder 2"/>
          <p:cNvSpPr>
            <a:spLocks noGrp="1"/>
          </p:cNvSpPr>
          <p:nvPr>
            <p:ph type="pic" sz="quarter" idx="17"/>
          </p:nvPr>
        </p:nvSpPr>
        <p:spPr>
          <a:xfrm>
            <a:off x="4067666" y="1838227"/>
            <a:ext cx="2917598" cy="1941920"/>
          </a:xfrm>
          <a:prstGeom prst="round2DiagRect">
            <a:avLst>
              <a:gd name="adj1" fmla="val 0"/>
              <a:gd name="adj2" fmla="val 50000"/>
            </a:avLst>
          </a:prstGeom>
        </p:spPr>
        <p:txBody>
          <a:bodyPr anchor="ctr">
            <a:normAutofit/>
          </a:bodyPr>
          <a:lstStyle>
            <a:lvl1pPr marL="0" indent="0" algn="ctr">
              <a:buNone/>
              <a:defRPr sz="1200"/>
            </a:lvl1pPr>
          </a:lstStyle>
          <a:p>
            <a:endParaRPr lang="en-US" dirty="0"/>
          </a:p>
        </p:txBody>
      </p:sp>
      <p:sp>
        <p:nvSpPr>
          <p:cNvPr id="25" name="Picture Placeholder 2"/>
          <p:cNvSpPr>
            <a:spLocks noGrp="1"/>
          </p:cNvSpPr>
          <p:nvPr>
            <p:ph type="pic" sz="quarter" idx="18"/>
          </p:nvPr>
        </p:nvSpPr>
        <p:spPr>
          <a:xfrm>
            <a:off x="8224884" y="1838227"/>
            <a:ext cx="2917598" cy="1941920"/>
          </a:xfrm>
          <a:prstGeom prst="round2DiagRect">
            <a:avLst>
              <a:gd name="adj1" fmla="val 50000"/>
              <a:gd name="adj2" fmla="val 0"/>
            </a:avLst>
          </a:prstGeom>
        </p:spPr>
        <p:txBody>
          <a:bodyPr anchor="ctr">
            <a:normAutofit/>
          </a:bodyPr>
          <a:lstStyle>
            <a:lvl1pPr marL="0" indent="0" algn="ctr">
              <a:buNone/>
              <a:defRPr sz="1200"/>
            </a:lvl1pPr>
          </a:lstStyle>
          <a:p>
            <a:endParaRPr lang="en-US" dirty="0"/>
          </a:p>
        </p:txBody>
      </p:sp>
      <p:sp>
        <p:nvSpPr>
          <p:cNvPr id="26" name="Picture Placeholder 2"/>
          <p:cNvSpPr>
            <a:spLocks noGrp="1"/>
          </p:cNvSpPr>
          <p:nvPr>
            <p:ph type="pic" sz="quarter" idx="19"/>
          </p:nvPr>
        </p:nvSpPr>
        <p:spPr>
          <a:xfrm>
            <a:off x="4067666" y="4091312"/>
            <a:ext cx="2917598" cy="1941920"/>
          </a:xfrm>
          <a:prstGeom prst="round2DiagRect">
            <a:avLst>
              <a:gd name="adj1" fmla="val 50000"/>
              <a:gd name="adj2" fmla="val 0"/>
            </a:avLst>
          </a:prstGeom>
        </p:spPr>
        <p:txBody>
          <a:bodyPr anchor="ctr">
            <a:normAutofit/>
          </a:bodyPr>
          <a:lstStyle>
            <a:lvl1pPr marL="0" indent="0" algn="ctr">
              <a:buNone/>
              <a:defRPr sz="1200"/>
            </a:lvl1pPr>
          </a:lstStyle>
          <a:p>
            <a:endParaRPr lang="en-US" dirty="0"/>
          </a:p>
        </p:txBody>
      </p:sp>
      <p:sp>
        <p:nvSpPr>
          <p:cNvPr id="27" name="Picture Placeholder 2"/>
          <p:cNvSpPr>
            <a:spLocks noGrp="1"/>
          </p:cNvSpPr>
          <p:nvPr>
            <p:ph type="pic" sz="quarter" idx="20"/>
          </p:nvPr>
        </p:nvSpPr>
        <p:spPr>
          <a:xfrm>
            <a:off x="8224884" y="4091312"/>
            <a:ext cx="2917598" cy="1941920"/>
          </a:xfrm>
          <a:prstGeom prst="round2DiagRect">
            <a:avLst>
              <a:gd name="adj1" fmla="val 0"/>
              <a:gd name="adj2" fmla="val 50000"/>
            </a:avLst>
          </a:prstGeom>
        </p:spPr>
        <p:txBody>
          <a:bodyPr anchor="ctr">
            <a:normAutofit/>
          </a:bodyPr>
          <a:lstStyle>
            <a:lvl1pPr marL="0" indent="0" algn="ctr">
              <a:buNone/>
              <a:defRPr sz="1200"/>
            </a:lvl1pPr>
          </a:lstStyle>
          <a:p>
            <a:endParaRPr lang="en-US" dirty="0"/>
          </a:p>
        </p:txBody>
      </p:sp>
      <p:sp>
        <p:nvSpPr>
          <p:cNvPr id="28" name="Picture Placeholder 2"/>
          <p:cNvSpPr>
            <a:spLocks noGrp="1"/>
          </p:cNvSpPr>
          <p:nvPr>
            <p:ph type="pic" sz="quarter" idx="21"/>
          </p:nvPr>
        </p:nvSpPr>
        <p:spPr>
          <a:xfrm>
            <a:off x="862552" y="4091312"/>
            <a:ext cx="2917598" cy="1941920"/>
          </a:xfrm>
          <a:prstGeom prst="round2DiagRect">
            <a:avLst>
              <a:gd name="adj1" fmla="val 0"/>
              <a:gd name="adj2" fmla="val 50000"/>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al Estate 9">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37" name="Picture Placeholder 2"/>
          <p:cNvSpPr>
            <a:spLocks noGrp="1"/>
          </p:cNvSpPr>
          <p:nvPr>
            <p:ph type="pic" sz="quarter" idx="11"/>
          </p:nvPr>
        </p:nvSpPr>
        <p:spPr>
          <a:xfrm>
            <a:off x="1008670" y="1886299"/>
            <a:ext cx="2223787" cy="2223787"/>
          </a:xfrm>
          <a:prstGeom prst="ellipse">
            <a:avLst/>
          </a:prstGeom>
        </p:spPr>
        <p:txBody>
          <a:bodyPr anchor="ctr">
            <a:normAutofit/>
          </a:bodyPr>
          <a:lstStyle>
            <a:lvl1pPr marL="0" indent="0" algn="ctr">
              <a:buNone/>
              <a:defRPr sz="1200"/>
            </a:lvl1pPr>
          </a:lstStyle>
          <a:p>
            <a:endParaRPr lang="en-US" dirty="0"/>
          </a:p>
        </p:txBody>
      </p:sp>
      <p:sp>
        <p:nvSpPr>
          <p:cNvPr id="40" name="Picture Placeholder 2"/>
          <p:cNvSpPr>
            <a:spLocks noGrp="1"/>
          </p:cNvSpPr>
          <p:nvPr>
            <p:ph type="pic" sz="quarter" idx="22"/>
          </p:nvPr>
        </p:nvSpPr>
        <p:spPr>
          <a:xfrm>
            <a:off x="3516199" y="1886299"/>
            <a:ext cx="2223787" cy="2223787"/>
          </a:xfrm>
          <a:prstGeom prst="ellipse">
            <a:avLst/>
          </a:prstGeom>
        </p:spPr>
        <p:txBody>
          <a:bodyPr anchor="ctr">
            <a:normAutofit/>
          </a:bodyPr>
          <a:lstStyle>
            <a:lvl1pPr marL="0" indent="0" algn="ctr">
              <a:buNone/>
              <a:defRPr sz="1200"/>
            </a:lvl1pPr>
          </a:lstStyle>
          <a:p>
            <a:endParaRPr lang="en-US" dirty="0"/>
          </a:p>
        </p:txBody>
      </p:sp>
      <p:sp>
        <p:nvSpPr>
          <p:cNvPr id="42" name="Picture Placeholder 2"/>
          <p:cNvSpPr>
            <a:spLocks noGrp="1"/>
          </p:cNvSpPr>
          <p:nvPr>
            <p:ph type="pic" sz="quarter" idx="24"/>
          </p:nvPr>
        </p:nvSpPr>
        <p:spPr>
          <a:xfrm>
            <a:off x="6032446" y="1886299"/>
            <a:ext cx="2223787" cy="2223787"/>
          </a:xfrm>
          <a:prstGeom prst="ellipse">
            <a:avLst/>
          </a:prstGeom>
        </p:spPr>
        <p:txBody>
          <a:bodyPr anchor="ctr">
            <a:normAutofit/>
          </a:bodyPr>
          <a:lstStyle>
            <a:lvl1pPr marL="0" indent="0" algn="ctr">
              <a:buNone/>
              <a:defRPr sz="1200"/>
            </a:lvl1pPr>
          </a:lstStyle>
          <a:p>
            <a:endParaRPr lang="en-US" dirty="0"/>
          </a:p>
        </p:txBody>
      </p:sp>
      <p:sp>
        <p:nvSpPr>
          <p:cNvPr id="44" name="Picture Placeholder 2"/>
          <p:cNvSpPr>
            <a:spLocks noGrp="1"/>
          </p:cNvSpPr>
          <p:nvPr>
            <p:ph type="pic" sz="quarter" idx="25"/>
          </p:nvPr>
        </p:nvSpPr>
        <p:spPr>
          <a:xfrm>
            <a:off x="2266793" y="3969623"/>
            <a:ext cx="2223787" cy="2223787"/>
          </a:xfrm>
          <a:prstGeom prst="ellipse">
            <a:avLst/>
          </a:prstGeom>
        </p:spPr>
        <p:txBody>
          <a:bodyPr anchor="ctr">
            <a:normAutofit/>
          </a:bodyPr>
          <a:lstStyle>
            <a:lvl1pPr marL="0" indent="0" algn="ctr">
              <a:buNone/>
              <a:defRPr sz="1200"/>
            </a:lvl1pPr>
          </a:lstStyle>
          <a:p>
            <a:endParaRPr lang="en-US" dirty="0"/>
          </a:p>
        </p:txBody>
      </p:sp>
      <p:sp>
        <p:nvSpPr>
          <p:cNvPr id="45" name="Picture Placeholder 2"/>
          <p:cNvSpPr>
            <a:spLocks noGrp="1"/>
          </p:cNvSpPr>
          <p:nvPr>
            <p:ph type="pic" sz="quarter" idx="26"/>
          </p:nvPr>
        </p:nvSpPr>
        <p:spPr>
          <a:xfrm>
            <a:off x="4774322" y="3969623"/>
            <a:ext cx="2223787" cy="2223787"/>
          </a:xfrm>
          <a:prstGeom prst="ellipse">
            <a:avLst/>
          </a:prstGeom>
        </p:spPr>
        <p:txBody>
          <a:bodyPr anchor="ctr">
            <a:normAutofit/>
          </a:bodyPr>
          <a:lstStyle>
            <a:lvl1pPr marL="0" indent="0" algn="ctr">
              <a:buNone/>
              <a:defRPr sz="1200"/>
            </a:lvl1pPr>
          </a:lstStyle>
          <a:p>
            <a:endParaRPr lang="en-US" dirty="0"/>
          </a:p>
        </p:txBody>
      </p:sp>
      <p:sp>
        <p:nvSpPr>
          <p:cNvPr id="46" name="Picture Placeholder 2"/>
          <p:cNvSpPr>
            <a:spLocks noGrp="1"/>
          </p:cNvSpPr>
          <p:nvPr>
            <p:ph type="pic" sz="quarter" idx="27"/>
          </p:nvPr>
        </p:nvSpPr>
        <p:spPr>
          <a:xfrm>
            <a:off x="7290569" y="3969623"/>
            <a:ext cx="2223787" cy="2223787"/>
          </a:xfrm>
          <a:prstGeom prst="ellipse">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cial Media 1">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5" name="Picture Placeholder 2"/>
          <p:cNvSpPr>
            <a:spLocks noGrp="1"/>
          </p:cNvSpPr>
          <p:nvPr>
            <p:ph type="pic" sz="quarter" idx="16"/>
          </p:nvPr>
        </p:nvSpPr>
        <p:spPr>
          <a:xfrm>
            <a:off x="0" y="1988289"/>
            <a:ext cx="12192000" cy="2190306"/>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ocial Media 2">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5" name="Picture Placeholder 2"/>
          <p:cNvSpPr>
            <a:spLocks noGrp="1"/>
          </p:cNvSpPr>
          <p:nvPr>
            <p:ph type="pic" sz="quarter" idx="16"/>
          </p:nvPr>
        </p:nvSpPr>
        <p:spPr>
          <a:xfrm>
            <a:off x="0" y="0"/>
            <a:ext cx="6251945" cy="6858000"/>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reative &amp; Photography 1">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5" name="Picture Placeholder 2"/>
          <p:cNvSpPr>
            <a:spLocks noGrp="1"/>
          </p:cNvSpPr>
          <p:nvPr>
            <p:ph type="pic" sz="quarter" idx="16"/>
          </p:nvPr>
        </p:nvSpPr>
        <p:spPr>
          <a:xfrm>
            <a:off x="531876" y="489098"/>
            <a:ext cx="3689250" cy="5879804"/>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reative &amp; Photography 2">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1" name="Picture Placeholder 3"/>
          <p:cNvSpPr>
            <a:spLocks noGrp="1"/>
          </p:cNvSpPr>
          <p:nvPr>
            <p:ph type="pic" sz="quarter" idx="17"/>
          </p:nvPr>
        </p:nvSpPr>
        <p:spPr>
          <a:xfrm>
            <a:off x="1471135" y="1961864"/>
            <a:ext cx="2934274" cy="2934272"/>
          </a:xfrm>
          <a:prstGeom prst="ellipse">
            <a:avLst/>
          </a:prstGeom>
        </p:spPr>
        <p:txBody>
          <a:bodyPr anchor="ctr">
            <a:normAutofit/>
          </a:bodyPr>
          <a:lstStyle>
            <a:lvl1pPr marL="0" indent="0" algn="ctr">
              <a:buNone/>
              <a:defRPr sz="1200">
                <a:solidFill>
                  <a:schemeClr val="bg2"/>
                </a:solidFill>
              </a:defRPr>
            </a:lvl1pPr>
          </a:lstStyle>
          <a:p>
            <a:endParaRPr lang="en-US"/>
          </a:p>
        </p:txBody>
      </p:sp>
      <p:sp>
        <p:nvSpPr>
          <p:cNvPr id="14" name="Picture Placeholder 3"/>
          <p:cNvSpPr>
            <a:spLocks noGrp="1"/>
          </p:cNvSpPr>
          <p:nvPr>
            <p:ph type="pic" sz="quarter" idx="18"/>
          </p:nvPr>
        </p:nvSpPr>
        <p:spPr>
          <a:xfrm>
            <a:off x="4628863" y="1961864"/>
            <a:ext cx="2934274" cy="2934272"/>
          </a:xfrm>
          <a:prstGeom prst="ellipse">
            <a:avLst/>
          </a:prstGeom>
        </p:spPr>
        <p:txBody>
          <a:bodyPr anchor="ctr">
            <a:normAutofit/>
          </a:bodyPr>
          <a:lstStyle>
            <a:lvl1pPr marL="0" indent="0" algn="ctr">
              <a:buNone/>
              <a:defRPr sz="1200">
                <a:solidFill>
                  <a:schemeClr val="bg2"/>
                </a:solidFill>
              </a:defRPr>
            </a:lvl1pPr>
          </a:lstStyle>
          <a:p>
            <a:endParaRPr lang="en-US"/>
          </a:p>
        </p:txBody>
      </p:sp>
      <p:sp>
        <p:nvSpPr>
          <p:cNvPr id="16" name="Picture Placeholder 3"/>
          <p:cNvSpPr>
            <a:spLocks noGrp="1"/>
          </p:cNvSpPr>
          <p:nvPr>
            <p:ph type="pic" sz="quarter" idx="19"/>
          </p:nvPr>
        </p:nvSpPr>
        <p:spPr>
          <a:xfrm>
            <a:off x="7786591" y="1961864"/>
            <a:ext cx="2934274" cy="2934272"/>
          </a:xfrm>
          <a:prstGeom prst="ellipse">
            <a:avLst/>
          </a:prstGeom>
        </p:spPr>
        <p:txBody>
          <a:bodyPr anchor="ctr">
            <a:normAutofit/>
          </a:bodyPr>
          <a:lstStyle>
            <a:lvl1pPr marL="0" indent="0" algn="ctr">
              <a:buNone/>
              <a:defRPr sz="1200">
                <a:solidFill>
                  <a:schemeClr val="bg2"/>
                </a:solidFill>
              </a:defRPr>
            </a:lvl1p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reative &amp; Photography 3">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5" name="Picture Placeholder 2"/>
          <p:cNvSpPr>
            <a:spLocks noGrp="1"/>
          </p:cNvSpPr>
          <p:nvPr>
            <p:ph type="pic" sz="quarter" idx="16"/>
          </p:nvPr>
        </p:nvSpPr>
        <p:spPr>
          <a:xfrm>
            <a:off x="531876" y="489098"/>
            <a:ext cx="11151314" cy="5879804"/>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oposal 6">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64" name="Picture Placeholder 2"/>
          <p:cNvSpPr>
            <a:spLocks noGrp="1"/>
          </p:cNvSpPr>
          <p:nvPr>
            <p:ph type="pic" sz="quarter" idx="16"/>
          </p:nvPr>
        </p:nvSpPr>
        <p:spPr>
          <a:xfrm>
            <a:off x="3667385" y="1792924"/>
            <a:ext cx="4863967" cy="2760788"/>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reative &amp; Photography 4">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5" name="Picture Placeholder 2"/>
          <p:cNvSpPr>
            <a:spLocks noGrp="1"/>
          </p:cNvSpPr>
          <p:nvPr>
            <p:ph type="pic" sz="quarter" idx="16"/>
          </p:nvPr>
        </p:nvSpPr>
        <p:spPr>
          <a:xfrm>
            <a:off x="531876" y="489098"/>
            <a:ext cx="6885432" cy="2939902"/>
          </a:xfrm>
          <a:prstGeom prst="rect">
            <a:avLst/>
          </a:prstGeom>
        </p:spPr>
        <p:txBody>
          <a:bodyPr anchor="ctr">
            <a:normAutofit/>
          </a:bodyPr>
          <a:lstStyle>
            <a:lvl1pPr marL="0" indent="0" algn="ctr">
              <a:buNone/>
              <a:defRPr sz="1200"/>
            </a:lvl1pPr>
          </a:lstStyle>
          <a:p>
            <a:endParaRPr lang="en-US" dirty="0"/>
          </a:p>
        </p:txBody>
      </p:sp>
      <p:sp>
        <p:nvSpPr>
          <p:cNvPr id="11" name="Picture Placeholder 2"/>
          <p:cNvSpPr>
            <a:spLocks noGrp="1"/>
          </p:cNvSpPr>
          <p:nvPr>
            <p:ph type="pic" sz="quarter" idx="17"/>
          </p:nvPr>
        </p:nvSpPr>
        <p:spPr>
          <a:xfrm>
            <a:off x="531876" y="3429000"/>
            <a:ext cx="3442716" cy="2939902"/>
          </a:xfrm>
          <a:prstGeom prst="rect">
            <a:avLst/>
          </a:prstGeom>
        </p:spPr>
        <p:txBody>
          <a:bodyPr anchor="ctr">
            <a:normAutofit/>
          </a:bodyPr>
          <a:lstStyle>
            <a:lvl1pPr marL="0" indent="0" algn="ctr">
              <a:buNone/>
              <a:defRPr sz="1200"/>
            </a:lvl1pPr>
          </a:lstStyle>
          <a:p>
            <a:endParaRPr lang="en-US" dirty="0"/>
          </a:p>
        </p:txBody>
      </p:sp>
      <p:sp>
        <p:nvSpPr>
          <p:cNvPr id="14" name="Picture Placeholder 2"/>
          <p:cNvSpPr>
            <a:spLocks noGrp="1"/>
          </p:cNvSpPr>
          <p:nvPr>
            <p:ph type="pic" sz="quarter" idx="18"/>
          </p:nvPr>
        </p:nvSpPr>
        <p:spPr>
          <a:xfrm>
            <a:off x="3974592" y="3429000"/>
            <a:ext cx="3442716" cy="2939902"/>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reative &amp; Photography 5">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4" name="Picture Placeholder 2"/>
          <p:cNvSpPr>
            <a:spLocks noGrp="1"/>
          </p:cNvSpPr>
          <p:nvPr>
            <p:ph type="pic" sz="quarter" idx="18"/>
          </p:nvPr>
        </p:nvSpPr>
        <p:spPr>
          <a:xfrm>
            <a:off x="531876" y="3429000"/>
            <a:ext cx="3698748" cy="2939902"/>
          </a:xfrm>
          <a:prstGeom prst="rect">
            <a:avLst/>
          </a:prstGeom>
        </p:spPr>
        <p:txBody>
          <a:bodyPr anchor="ctr">
            <a:normAutofit/>
          </a:bodyPr>
          <a:lstStyle>
            <a:lvl1pPr marL="0" indent="0" algn="ctr">
              <a:buNone/>
              <a:defRPr sz="1200"/>
            </a:lvl1pPr>
          </a:lstStyle>
          <a:p>
            <a:endParaRPr lang="en-US" dirty="0"/>
          </a:p>
        </p:txBody>
      </p:sp>
      <p:sp>
        <p:nvSpPr>
          <p:cNvPr id="16" name="Picture Placeholder 2"/>
          <p:cNvSpPr>
            <a:spLocks noGrp="1"/>
          </p:cNvSpPr>
          <p:nvPr>
            <p:ph type="pic" sz="quarter" idx="19"/>
          </p:nvPr>
        </p:nvSpPr>
        <p:spPr>
          <a:xfrm>
            <a:off x="531876" y="489098"/>
            <a:ext cx="3698748" cy="2939902"/>
          </a:xfrm>
          <a:prstGeom prst="rect">
            <a:avLst/>
          </a:prstGeom>
        </p:spPr>
        <p:txBody>
          <a:bodyPr anchor="ctr">
            <a:normAutofit/>
          </a:bodyPr>
          <a:lstStyle>
            <a:lvl1pPr marL="0" indent="0" algn="ctr">
              <a:buNone/>
              <a:defRPr sz="1200"/>
            </a:lvl1pPr>
          </a:lstStyle>
          <a:p>
            <a:endParaRPr lang="en-US" dirty="0"/>
          </a:p>
        </p:txBody>
      </p:sp>
      <p:sp>
        <p:nvSpPr>
          <p:cNvPr id="27" name="Picture Placeholder 2"/>
          <p:cNvSpPr>
            <a:spLocks noGrp="1"/>
          </p:cNvSpPr>
          <p:nvPr>
            <p:ph type="pic" sz="quarter" idx="20"/>
          </p:nvPr>
        </p:nvSpPr>
        <p:spPr>
          <a:xfrm>
            <a:off x="4230624" y="3429000"/>
            <a:ext cx="3698748" cy="2939902"/>
          </a:xfrm>
          <a:prstGeom prst="rect">
            <a:avLst/>
          </a:prstGeom>
        </p:spPr>
        <p:txBody>
          <a:bodyPr anchor="ctr">
            <a:normAutofit/>
          </a:bodyPr>
          <a:lstStyle>
            <a:lvl1pPr marL="0" indent="0" algn="ctr">
              <a:buNone/>
              <a:defRPr sz="1200"/>
            </a:lvl1pPr>
          </a:lstStyle>
          <a:p>
            <a:endParaRPr lang="en-US" dirty="0"/>
          </a:p>
        </p:txBody>
      </p:sp>
      <p:sp>
        <p:nvSpPr>
          <p:cNvPr id="28" name="Picture Placeholder 2"/>
          <p:cNvSpPr>
            <a:spLocks noGrp="1"/>
          </p:cNvSpPr>
          <p:nvPr>
            <p:ph type="pic" sz="quarter" idx="21"/>
          </p:nvPr>
        </p:nvSpPr>
        <p:spPr>
          <a:xfrm>
            <a:off x="4230624" y="489098"/>
            <a:ext cx="3698748" cy="2939902"/>
          </a:xfrm>
          <a:prstGeom prst="rect">
            <a:avLst/>
          </a:prstGeom>
        </p:spPr>
        <p:txBody>
          <a:bodyPr anchor="ctr">
            <a:normAutofit/>
          </a:bodyPr>
          <a:lstStyle>
            <a:lvl1pPr marL="0" indent="0" algn="ctr">
              <a:buNone/>
              <a:defRPr sz="1200"/>
            </a:lvl1pPr>
          </a:lstStyle>
          <a:p>
            <a:endParaRPr lang="en-US" dirty="0"/>
          </a:p>
        </p:txBody>
      </p:sp>
      <p:sp>
        <p:nvSpPr>
          <p:cNvPr id="29" name="Picture Placeholder 2"/>
          <p:cNvSpPr>
            <a:spLocks noGrp="1"/>
          </p:cNvSpPr>
          <p:nvPr>
            <p:ph type="pic" sz="quarter" idx="22"/>
          </p:nvPr>
        </p:nvSpPr>
        <p:spPr>
          <a:xfrm>
            <a:off x="7923716" y="3429000"/>
            <a:ext cx="3698748" cy="2939902"/>
          </a:xfrm>
          <a:prstGeom prst="rect">
            <a:avLst/>
          </a:prstGeom>
        </p:spPr>
        <p:txBody>
          <a:bodyPr anchor="ctr">
            <a:normAutofit/>
          </a:bodyPr>
          <a:lstStyle>
            <a:lvl1pPr marL="0" indent="0" algn="ctr">
              <a:buNone/>
              <a:defRPr sz="1200"/>
            </a:lvl1pPr>
          </a:lstStyle>
          <a:p>
            <a:endParaRPr lang="en-US" dirty="0"/>
          </a:p>
        </p:txBody>
      </p:sp>
      <p:sp>
        <p:nvSpPr>
          <p:cNvPr id="31" name="Picture Placeholder 2"/>
          <p:cNvSpPr>
            <a:spLocks noGrp="1"/>
          </p:cNvSpPr>
          <p:nvPr>
            <p:ph type="pic" sz="quarter" idx="23"/>
          </p:nvPr>
        </p:nvSpPr>
        <p:spPr>
          <a:xfrm>
            <a:off x="7923716" y="489098"/>
            <a:ext cx="3698748" cy="2939902"/>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reative &amp; Photography 6">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4" name="Picture Placeholder 2"/>
          <p:cNvSpPr>
            <a:spLocks noGrp="1"/>
          </p:cNvSpPr>
          <p:nvPr>
            <p:ph type="pic" sz="quarter" idx="18"/>
          </p:nvPr>
        </p:nvSpPr>
        <p:spPr>
          <a:xfrm>
            <a:off x="531876" y="489098"/>
            <a:ext cx="8012386" cy="5879804"/>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reative &amp; Photography 7">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4" name="Picture Placeholder 2"/>
          <p:cNvSpPr>
            <a:spLocks noGrp="1"/>
          </p:cNvSpPr>
          <p:nvPr>
            <p:ph type="pic" sz="quarter" idx="18"/>
          </p:nvPr>
        </p:nvSpPr>
        <p:spPr>
          <a:xfrm>
            <a:off x="531876" y="489098"/>
            <a:ext cx="2052828" cy="2010262"/>
          </a:xfrm>
          <a:prstGeom prst="rect">
            <a:avLst/>
          </a:prstGeom>
        </p:spPr>
        <p:txBody>
          <a:bodyPr anchor="ctr">
            <a:normAutofit/>
          </a:bodyPr>
          <a:lstStyle>
            <a:lvl1pPr marL="0" indent="0" algn="ctr">
              <a:buNone/>
              <a:defRPr sz="1200"/>
            </a:lvl1pPr>
          </a:lstStyle>
          <a:p>
            <a:endParaRPr lang="en-US" dirty="0"/>
          </a:p>
        </p:txBody>
      </p:sp>
      <p:sp>
        <p:nvSpPr>
          <p:cNvPr id="16" name="Picture Placeholder 2"/>
          <p:cNvSpPr>
            <a:spLocks noGrp="1"/>
          </p:cNvSpPr>
          <p:nvPr>
            <p:ph type="pic" sz="quarter" idx="19"/>
          </p:nvPr>
        </p:nvSpPr>
        <p:spPr>
          <a:xfrm>
            <a:off x="2800731" y="489098"/>
            <a:ext cx="2052828" cy="2010262"/>
          </a:xfrm>
          <a:prstGeom prst="rect">
            <a:avLst/>
          </a:prstGeo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20"/>
          </p:nvPr>
        </p:nvSpPr>
        <p:spPr>
          <a:xfrm>
            <a:off x="5069586" y="489098"/>
            <a:ext cx="2052828" cy="2010262"/>
          </a:xfrm>
          <a:prstGeom prst="rect">
            <a:avLst/>
          </a:prstGeom>
        </p:spPr>
        <p:txBody>
          <a:bodyPr anchor="ctr">
            <a:normAutofit/>
          </a:bodyPr>
          <a:lstStyle>
            <a:lvl1pPr marL="0" indent="0" algn="ctr">
              <a:buNone/>
              <a:defRPr sz="1200"/>
            </a:lvl1pPr>
          </a:lstStyle>
          <a:p>
            <a:endParaRPr lang="en-US" dirty="0"/>
          </a:p>
        </p:txBody>
      </p:sp>
      <p:sp>
        <p:nvSpPr>
          <p:cNvPr id="21" name="Picture Placeholder 2"/>
          <p:cNvSpPr>
            <a:spLocks noGrp="1"/>
          </p:cNvSpPr>
          <p:nvPr>
            <p:ph type="pic" sz="quarter" idx="21"/>
          </p:nvPr>
        </p:nvSpPr>
        <p:spPr>
          <a:xfrm>
            <a:off x="7338441" y="489098"/>
            <a:ext cx="2052828" cy="2010262"/>
          </a:xfrm>
          <a:prstGeom prst="rect">
            <a:avLst/>
          </a:prstGeom>
        </p:spPr>
        <p:txBody>
          <a:bodyPr anchor="ctr">
            <a:normAutofit/>
          </a:bodyPr>
          <a:lstStyle>
            <a:lvl1pPr marL="0" indent="0" algn="ctr">
              <a:buNone/>
              <a:defRPr sz="1200"/>
            </a:lvl1pPr>
          </a:lstStyle>
          <a:p>
            <a:endParaRPr lang="en-US" dirty="0"/>
          </a:p>
        </p:txBody>
      </p:sp>
      <p:sp>
        <p:nvSpPr>
          <p:cNvPr id="22" name="Picture Placeholder 2"/>
          <p:cNvSpPr>
            <a:spLocks noGrp="1"/>
          </p:cNvSpPr>
          <p:nvPr>
            <p:ph type="pic" sz="quarter" idx="22"/>
          </p:nvPr>
        </p:nvSpPr>
        <p:spPr>
          <a:xfrm>
            <a:off x="9607296" y="489098"/>
            <a:ext cx="2052828" cy="2010262"/>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reative &amp; Photography 8">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4" name="Picture Placeholder 2"/>
          <p:cNvSpPr>
            <a:spLocks noGrp="1"/>
          </p:cNvSpPr>
          <p:nvPr>
            <p:ph type="pic" sz="quarter" idx="18"/>
          </p:nvPr>
        </p:nvSpPr>
        <p:spPr>
          <a:xfrm>
            <a:off x="531876" y="489098"/>
            <a:ext cx="2052828" cy="2010262"/>
          </a:xfrm>
          <a:prstGeom prst="rect">
            <a:avLst/>
          </a:prstGeom>
        </p:spPr>
        <p:txBody>
          <a:bodyPr anchor="ctr">
            <a:normAutofit/>
          </a:bodyPr>
          <a:lstStyle>
            <a:lvl1pPr marL="0" indent="0" algn="ctr">
              <a:buNone/>
              <a:defRPr sz="1200"/>
            </a:lvl1pPr>
          </a:lstStyle>
          <a:p>
            <a:endParaRPr lang="en-US" dirty="0"/>
          </a:p>
        </p:txBody>
      </p:sp>
      <p:sp>
        <p:nvSpPr>
          <p:cNvPr id="16" name="Picture Placeholder 2"/>
          <p:cNvSpPr>
            <a:spLocks noGrp="1"/>
          </p:cNvSpPr>
          <p:nvPr>
            <p:ph type="pic" sz="quarter" idx="19"/>
          </p:nvPr>
        </p:nvSpPr>
        <p:spPr>
          <a:xfrm>
            <a:off x="2800731" y="489098"/>
            <a:ext cx="2052828" cy="2010262"/>
          </a:xfrm>
          <a:prstGeom prst="rect">
            <a:avLst/>
          </a:prstGeo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20"/>
          </p:nvPr>
        </p:nvSpPr>
        <p:spPr>
          <a:xfrm>
            <a:off x="5069586" y="489098"/>
            <a:ext cx="2052828" cy="2010262"/>
          </a:xfrm>
          <a:prstGeom prst="rect">
            <a:avLst/>
          </a:prstGeom>
        </p:spPr>
        <p:txBody>
          <a:bodyPr anchor="ctr">
            <a:normAutofit/>
          </a:bodyPr>
          <a:lstStyle>
            <a:lvl1pPr marL="0" indent="0" algn="ctr">
              <a:buNone/>
              <a:defRPr sz="1200"/>
            </a:lvl1pPr>
          </a:lstStyle>
          <a:p>
            <a:endParaRPr lang="en-US" dirty="0"/>
          </a:p>
        </p:txBody>
      </p:sp>
      <p:sp>
        <p:nvSpPr>
          <p:cNvPr id="21" name="Picture Placeholder 2"/>
          <p:cNvSpPr>
            <a:spLocks noGrp="1"/>
          </p:cNvSpPr>
          <p:nvPr>
            <p:ph type="pic" sz="quarter" idx="21"/>
          </p:nvPr>
        </p:nvSpPr>
        <p:spPr>
          <a:xfrm>
            <a:off x="7338441" y="489098"/>
            <a:ext cx="2052828" cy="2010262"/>
          </a:xfrm>
          <a:prstGeom prst="rect">
            <a:avLst/>
          </a:prstGeom>
        </p:spPr>
        <p:txBody>
          <a:bodyPr anchor="ctr">
            <a:normAutofit/>
          </a:bodyPr>
          <a:lstStyle>
            <a:lvl1pPr marL="0" indent="0" algn="ctr">
              <a:buNone/>
              <a:defRPr sz="1200"/>
            </a:lvl1pPr>
          </a:lstStyle>
          <a:p>
            <a:endParaRPr lang="en-US" dirty="0"/>
          </a:p>
        </p:txBody>
      </p:sp>
      <p:sp>
        <p:nvSpPr>
          <p:cNvPr id="22" name="Picture Placeholder 2"/>
          <p:cNvSpPr>
            <a:spLocks noGrp="1"/>
          </p:cNvSpPr>
          <p:nvPr>
            <p:ph type="pic" sz="quarter" idx="22"/>
          </p:nvPr>
        </p:nvSpPr>
        <p:spPr>
          <a:xfrm>
            <a:off x="9607296" y="489098"/>
            <a:ext cx="2052828" cy="2010262"/>
          </a:xfrm>
          <a:prstGeom prst="rect">
            <a:avLst/>
          </a:prstGeom>
        </p:spPr>
        <p:txBody>
          <a:bodyPr anchor="ctr">
            <a:normAutofit/>
          </a:bodyPr>
          <a:lstStyle>
            <a:lvl1pPr marL="0" indent="0" algn="ctr">
              <a:buNone/>
              <a:defRPr sz="1200"/>
            </a:lvl1pPr>
          </a:lstStyle>
          <a:p>
            <a:endParaRPr lang="en-US" dirty="0"/>
          </a:p>
        </p:txBody>
      </p:sp>
      <p:sp>
        <p:nvSpPr>
          <p:cNvPr id="15" name="Picture Placeholder 2"/>
          <p:cNvSpPr>
            <a:spLocks noGrp="1"/>
          </p:cNvSpPr>
          <p:nvPr>
            <p:ph type="pic" sz="quarter" idx="23"/>
          </p:nvPr>
        </p:nvSpPr>
        <p:spPr>
          <a:xfrm>
            <a:off x="531877" y="2781194"/>
            <a:ext cx="5455538" cy="3558646"/>
          </a:xfrm>
          <a:prstGeom prst="rect">
            <a:avLst/>
          </a:prstGeom>
        </p:spPr>
        <p:txBody>
          <a:bodyPr anchor="ctr">
            <a:normAutofit/>
          </a:bodyPr>
          <a:lstStyle>
            <a:lvl1pPr marL="0" indent="0" algn="ctr">
              <a:buNone/>
              <a:defRPr sz="1200"/>
            </a:lvl1pPr>
          </a:lstStyle>
          <a:p>
            <a:endParaRPr lang="en-US" dirty="0"/>
          </a:p>
        </p:txBody>
      </p:sp>
      <p:sp>
        <p:nvSpPr>
          <p:cNvPr id="19" name="Picture Placeholder 2"/>
          <p:cNvSpPr>
            <a:spLocks noGrp="1"/>
          </p:cNvSpPr>
          <p:nvPr>
            <p:ph type="pic" sz="quarter" idx="24"/>
          </p:nvPr>
        </p:nvSpPr>
        <p:spPr>
          <a:xfrm>
            <a:off x="6203442" y="2781194"/>
            <a:ext cx="5456682" cy="3558646"/>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reative &amp; Photography 8 - 2">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5" name="Picture Placeholder 2"/>
          <p:cNvSpPr>
            <a:spLocks noGrp="1"/>
          </p:cNvSpPr>
          <p:nvPr>
            <p:ph type="pic" sz="quarter" idx="23"/>
          </p:nvPr>
        </p:nvSpPr>
        <p:spPr>
          <a:xfrm rot="21344879">
            <a:off x="4395362" y="1953112"/>
            <a:ext cx="1798920" cy="1272231"/>
          </a:xfrm>
          <a:prstGeom prst="rect">
            <a:avLst/>
          </a:prstGeom>
        </p:spPr>
        <p:txBody>
          <a:bodyPr anchor="ctr">
            <a:normAutofit/>
          </a:bodyPr>
          <a:lstStyle>
            <a:lvl1pPr marL="0" indent="0" algn="ctr">
              <a:buNone/>
              <a:defRPr sz="1200"/>
            </a:lvl1pPr>
          </a:lstStyle>
          <a:p>
            <a:endParaRPr lang="en-US" dirty="0"/>
          </a:p>
        </p:txBody>
      </p:sp>
      <p:sp>
        <p:nvSpPr>
          <p:cNvPr id="25" name="Picture Placeholder 2"/>
          <p:cNvSpPr>
            <a:spLocks noGrp="1"/>
          </p:cNvSpPr>
          <p:nvPr>
            <p:ph type="pic" sz="quarter" idx="24"/>
          </p:nvPr>
        </p:nvSpPr>
        <p:spPr>
          <a:xfrm rot="172580">
            <a:off x="5765503" y="833630"/>
            <a:ext cx="1508605" cy="2419168"/>
          </a:xfrm>
          <a:prstGeom prst="rect">
            <a:avLst/>
          </a:prstGeom>
        </p:spPr>
        <p:txBody>
          <a:bodyPr anchor="ctr">
            <a:normAutofit/>
          </a:bodyPr>
          <a:lstStyle>
            <a:lvl1pPr marL="0" indent="0" algn="ctr">
              <a:buNone/>
              <a:defRPr sz="1200"/>
            </a:lvl1pPr>
          </a:lstStyle>
          <a:p>
            <a:endParaRPr lang="en-US" dirty="0"/>
          </a:p>
        </p:txBody>
      </p:sp>
      <p:sp>
        <p:nvSpPr>
          <p:cNvPr id="26" name="Picture Placeholder 2"/>
          <p:cNvSpPr>
            <a:spLocks noGrp="1"/>
          </p:cNvSpPr>
          <p:nvPr>
            <p:ph type="pic" sz="quarter" idx="25"/>
          </p:nvPr>
        </p:nvSpPr>
        <p:spPr>
          <a:xfrm rot="431303">
            <a:off x="7116844" y="1841763"/>
            <a:ext cx="1287506" cy="1459001"/>
          </a:xfrm>
          <a:prstGeom prst="rect">
            <a:avLst/>
          </a:prstGeom>
        </p:spPr>
        <p:txBody>
          <a:bodyPr anchor="ctr">
            <a:normAutofit/>
          </a:bodyPr>
          <a:lstStyle>
            <a:lvl1pPr marL="0" indent="0" algn="ctr">
              <a:buNone/>
              <a:defRPr sz="1200"/>
            </a:lvl1pPr>
          </a:lstStyle>
          <a:p>
            <a:endParaRPr lang="en-US" dirty="0"/>
          </a:p>
        </p:txBody>
      </p:sp>
      <p:sp>
        <p:nvSpPr>
          <p:cNvPr id="27" name="Picture Placeholder 2"/>
          <p:cNvSpPr>
            <a:spLocks noGrp="1"/>
          </p:cNvSpPr>
          <p:nvPr>
            <p:ph type="pic" sz="quarter" idx="26"/>
          </p:nvPr>
        </p:nvSpPr>
        <p:spPr>
          <a:xfrm rot="248482">
            <a:off x="4396601" y="3720276"/>
            <a:ext cx="1372890" cy="1326619"/>
          </a:xfrm>
          <a:prstGeom prst="rect">
            <a:avLst/>
          </a:prstGeom>
        </p:spPr>
        <p:txBody>
          <a:bodyPr anchor="ctr">
            <a:normAutofit/>
          </a:bodyPr>
          <a:lstStyle>
            <a:lvl1pPr marL="0" indent="0" algn="ctr">
              <a:buNone/>
              <a:defRPr sz="1200"/>
            </a:lvl1pPr>
          </a:lstStyle>
          <a:p>
            <a:endParaRPr lang="en-US" dirty="0"/>
          </a:p>
        </p:txBody>
      </p:sp>
      <p:sp>
        <p:nvSpPr>
          <p:cNvPr id="28" name="Picture Placeholder 2"/>
          <p:cNvSpPr>
            <a:spLocks noGrp="1"/>
          </p:cNvSpPr>
          <p:nvPr>
            <p:ph type="pic" sz="quarter" idx="27"/>
          </p:nvPr>
        </p:nvSpPr>
        <p:spPr>
          <a:xfrm rot="21379709">
            <a:off x="6950379" y="3687992"/>
            <a:ext cx="1428371" cy="1154584"/>
          </a:xfrm>
          <a:prstGeom prst="rect">
            <a:avLst/>
          </a:prstGeom>
        </p:spPr>
        <p:txBody>
          <a:bodyPr anchor="ctr">
            <a:normAutofit/>
          </a:bodyPr>
          <a:lstStyle>
            <a:lvl1pPr marL="0" indent="0" algn="ctr">
              <a:buNone/>
              <a:defRPr sz="1200"/>
            </a:lvl1pPr>
          </a:lstStyle>
          <a:p>
            <a:endParaRPr lang="en-US" dirty="0"/>
          </a:p>
        </p:txBody>
      </p:sp>
      <p:sp>
        <p:nvSpPr>
          <p:cNvPr id="29" name="Picture Placeholder 2"/>
          <p:cNvSpPr>
            <a:spLocks noGrp="1"/>
          </p:cNvSpPr>
          <p:nvPr>
            <p:ph type="pic" sz="quarter" idx="28"/>
          </p:nvPr>
        </p:nvSpPr>
        <p:spPr>
          <a:xfrm rot="21105374">
            <a:off x="5694615" y="3637404"/>
            <a:ext cx="1506564" cy="2117703"/>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reative &amp; Photography 9">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5" name="Picture Placeholder 2"/>
          <p:cNvSpPr>
            <a:spLocks noGrp="1"/>
          </p:cNvSpPr>
          <p:nvPr>
            <p:ph type="pic" sz="quarter" idx="23"/>
          </p:nvPr>
        </p:nvSpPr>
        <p:spPr>
          <a:xfrm>
            <a:off x="3035807" y="3535680"/>
            <a:ext cx="2951607" cy="2804160"/>
          </a:xfrm>
          <a:prstGeom prst="rect">
            <a:avLst/>
          </a:prstGeom>
        </p:spPr>
        <p:txBody>
          <a:bodyPr anchor="ctr">
            <a:normAutofit/>
          </a:bodyPr>
          <a:lstStyle>
            <a:lvl1pPr marL="0" indent="0" algn="ctr">
              <a:buNone/>
              <a:defRPr sz="1200"/>
            </a:lvl1pPr>
          </a:lstStyle>
          <a:p>
            <a:endParaRPr lang="en-US" dirty="0"/>
          </a:p>
        </p:txBody>
      </p:sp>
      <p:sp>
        <p:nvSpPr>
          <p:cNvPr id="19" name="Picture Placeholder 2"/>
          <p:cNvSpPr>
            <a:spLocks noGrp="1"/>
          </p:cNvSpPr>
          <p:nvPr>
            <p:ph type="pic" sz="quarter" idx="24"/>
          </p:nvPr>
        </p:nvSpPr>
        <p:spPr>
          <a:xfrm>
            <a:off x="6203442" y="3535680"/>
            <a:ext cx="5456682" cy="2804160"/>
          </a:xfrm>
          <a:prstGeom prst="rect">
            <a:avLst/>
          </a:prstGeom>
        </p:spPr>
        <p:txBody>
          <a:bodyPr anchor="ctr">
            <a:normAutofit/>
          </a:bodyPr>
          <a:lstStyle>
            <a:lvl1pPr marL="0" indent="0" algn="ctr">
              <a:buNone/>
              <a:defRPr sz="1200"/>
            </a:lvl1pPr>
          </a:lstStyle>
          <a:p>
            <a:endParaRPr lang="en-US" dirty="0"/>
          </a:p>
        </p:txBody>
      </p:sp>
      <p:sp>
        <p:nvSpPr>
          <p:cNvPr id="18" name="Picture Placeholder 2"/>
          <p:cNvSpPr>
            <a:spLocks noGrp="1"/>
          </p:cNvSpPr>
          <p:nvPr>
            <p:ph type="pic" sz="quarter" idx="25"/>
          </p:nvPr>
        </p:nvSpPr>
        <p:spPr>
          <a:xfrm>
            <a:off x="3035807" y="487680"/>
            <a:ext cx="2951607" cy="2804160"/>
          </a:xfrm>
          <a:prstGeom prst="rect">
            <a:avLst/>
          </a:prstGeom>
        </p:spPr>
        <p:txBody>
          <a:bodyPr anchor="ctr">
            <a:normAutofit/>
          </a:bodyPr>
          <a:lstStyle>
            <a:lvl1pPr marL="0" indent="0" algn="ctr">
              <a:buNone/>
              <a:defRPr sz="1200"/>
            </a:lvl1pPr>
          </a:lstStyle>
          <a:p>
            <a:endParaRPr lang="en-US" dirty="0"/>
          </a:p>
        </p:txBody>
      </p:sp>
      <p:sp>
        <p:nvSpPr>
          <p:cNvPr id="20" name="Picture Placeholder 2"/>
          <p:cNvSpPr>
            <a:spLocks noGrp="1"/>
          </p:cNvSpPr>
          <p:nvPr>
            <p:ph type="pic" sz="quarter" idx="26"/>
          </p:nvPr>
        </p:nvSpPr>
        <p:spPr>
          <a:xfrm>
            <a:off x="6203442" y="487680"/>
            <a:ext cx="5456682" cy="2804160"/>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reative &amp; Photography 10">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9" name="Picture Placeholder 2"/>
          <p:cNvSpPr>
            <a:spLocks noGrp="1"/>
          </p:cNvSpPr>
          <p:nvPr>
            <p:ph type="pic" sz="quarter" idx="24"/>
          </p:nvPr>
        </p:nvSpPr>
        <p:spPr>
          <a:xfrm>
            <a:off x="3728466" y="3535680"/>
            <a:ext cx="5456682" cy="2804160"/>
          </a:xfrm>
          <a:prstGeom prst="rect">
            <a:avLst/>
          </a:prstGeom>
        </p:spPr>
        <p:txBody>
          <a:bodyPr anchor="ctr">
            <a:normAutofit/>
          </a:bodyPr>
          <a:lstStyle>
            <a:lvl1pPr marL="0" indent="0" algn="ctr">
              <a:buNone/>
              <a:defRPr sz="1200"/>
            </a:lvl1pPr>
          </a:lstStyle>
          <a:p>
            <a:endParaRPr lang="en-US" dirty="0"/>
          </a:p>
        </p:txBody>
      </p:sp>
      <p:sp>
        <p:nvSpPr>
          <p:cNvPr id="18" name="Picture Placeholder 2"/>
          <p:cNvSpPr>
            <a:spLocks noGrp="1"/>
          </p:cNvSpPr>
          <p:nvPr>
            <p:ph type="pic" sz="quarter" idx="25"/>
          </p:nvPr>
        </p:nvSpPr>
        <p:spPr>
          <a:xfrm>
            <a:off x="560831" y="487680"/>
            <a:ext cx="2951607" cy="5852160"/>
          </a:xfrm>
          <a:prstGeom prst="rect">
            <a:avLst/>
          </a:prstGeom>
        </p:spPr>
        <p:txBody>
          <a:bodyPr anchor="ctr">
            <a:normAutofit/>
          </a:bodyPr>
          <a:lstStyle>
            <a:lvl1pPr marL="0" indent="0" algn="ctr">
              <a:buNone/>
              <a:defRPr sz="1200"/>
            </a:lvl1pPr>
          </a:lstStyle>
          <a:p>
            <a:endParaRPr lang="en-US" dirty="0"/>
          </a:p>
        </p:txBody>
      </p:sp>
      <p:sp>
        <p:nvSpPr>
          <p:cNvPr id="20" name="Picture Placeholder 2"/>
          <p:cNvSpPr>
            <a:spLocks noGrp="1"/>
          </p:cNvSpPr>
          <p:nvPr>
            <p:ph type="pic" sz="quarter" idx="26"/>
          </p:nvPr>
        </p:nvSpPr>
        <p:spPr>
          <a:xfrm>
            <a:off x="3728466" y="487680"/>
            <a:ext cx="5456682" cy="2804160"/>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reative &amp; Photography 11">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8" name="Picture Placeholder 2"/>
          <p:cNvSpPr>
            <a:spLocks noGrp="1"/>
          </p:cNvSpPr>
          <p:nvPr>
            <p:ph type="pic" sz="quarter" idx="25"/>
          </p:nvPr>
        </p:nvSpPr>
        <p:spPr>
          <a:xfrm>
            <a:off x="560831" y="3429000"/>
            <a:ext cx="2951607" cy="2910840"/>
          </a:xfrm>
          <a:prstGeom prst="rect">
            <a:avLst/>
          </a:prstGeom>
        </p:spPr>
        <p:txBody>
          <a:bodyPr anchor="ctr">
            <a:normAutofit/>
          </a:bodyPr>
          <a:lstStyle>
            <a:lvl1pPr marL="0" indent="0" algn="ctr">
              <a:buNone/>
              <a:defRPr sz="1200"/>
            </a:lvl1pPr>
          </a:lstStyle>
          <a:p>
            <a:endParaRPr lang="en-US" dirty="0"/>
          </a:p>
        </p:txBody>
      </p:sp>
      <p:sp>
        <p:nvSpPr>
          <p:cNvPr id="14" name="Picture Placeholder 2"/>
          <p:cNvSpPr>
            <a:spLocks noGrp="1"/>
          </p:cNvSpPr>
          <p:nvPr>
            <p:ph type="pic" sz="quarter" idx="26"/>
          </p:nvPr>
        </p:nvSpPr>
        <p:spPr>
          <a:xfrm>
            <a:off x="560831" y="518160"/>
            <a:ext cx="2951607" cy="2910840"/>
          </a:xfrm>
          <a:prstGeom prst="rect">
            <a:avLst/>
          </a:prstGeom>
        </p:spPr>
        <p:txBody>
          <a:bodyPr anchor="ctr">
            <a:normAutofit/>
          </a:bodyPr>
          <a:lstStyle>
            <a:lvl1pPr marL="0" indent="0" algn="ctr">
              <a:buNone/>
              <a:defRPr sz="1200"/>
            </a:lvl1pPr>
          </a:lstStyle>
          <a:p>
            <a:endParaRPr lang="en-US" dirty="0"/>
          </a:p>
        </p:txBody>
      </p:sp>
      <p:sp>
        <p:nvSpPr>
          <p:cNvPr id="15" name="Picture Placeholder 2"/>
          <p:cNvSpPr>
            <a:spLocks noGrp="1"/>
          </p:cNvSpPr>
          <p:nvPr>
            <p:ph type="pic" sz="quarter" idx="27"/>
          </p:nvPr>
        </p:nvSpPr>
        <p:spPr>
          <a:xfrm>
            <a:off x="3512438" y="3429000"/>
            <a:ext cx="2951607" cy="2910840"/>
          </a:xfrm>
          <a:prstGeom prst="rect">
            <a:avLst/>
          </a:prstGeom>
        </p:spPr>
        <p:txBody>
          <a:bodyPr anchor="ctr">
            <a:normAutofit/>
          </a:bodyPr>
          <a:lstStyle>
            <a:lvl1pPr marL="0" indent="0" algn="ctr">
              <a:buNone/>
              <a:defRPr sz="1200"/>
            </a:lvl1pPr>
          </a:lstStyle>
          <a:p>
            <a:endParaRPr lang="en-US" dirty="0"/>
          </a:p>
        </p:txBody>
      </p:sp>
      <p:sp>
        <p:nvSpPr>
          <p:cNvPr id="16" name="Picture Placeholder 2"/>
          <p:cNvSpPr>
            <a:spLocks noGrp="1"/>
          </p:cNvSpPr>
          <p:nvPr>
            <p:ph type="pic" sz="quarter" idx="28"/>
          </p:nvPr>
        </p:nvSpPr>
        <p:spPr>
          <a:xfrm>
            <a:off x="3512438" y="518160"/>
            <a:ext cx="2951607" cy="2910840"/>
          </a:xfrm>
          <a:prstGeom prst="rect">
            <a:avLst/>
          </a:prstGeom>
        </p:spPr>
        <p:txBody>
          <a:bodyPr anchor="ctr">
            <a:normAutofit/>
          </a:bodyPr>
          <a:lstStyle>
            <a:lvl1pPr marL="0" indent="0" algn="ctr">
              <a:buNone/>
              <a:defRPr sz="1200"/>
            </a:lvl1pPr>
          </a:lstStyle>
          <a:p>
            <a:endParaRPr lang="en-US" dirty="0"/>
          </a:p>
        </p:txBody>
      </p:sp>
      <p:sp>
        <p:nvSpPr>
          <p:cNvPr id="21" name="Picture Placeholder 2"/>
          <p:cNvSpPr>
            <a:spLocks noGrp="1"/>
          </p:cNvSpPr>
          <p:nvPr>
            <p:ph type="pic" sz="quarter" idx="30"/>
          </p:nvPr>
        </p:nvSpPr>
        <p:spPr>
          <a:xfrm>
            <a:off x="6464045" y="518160"/>
            <a:ext cx="5158419" cy="5821680"/>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reative &amp; Photography 12">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4" name="Picture Placeholder 2"/>
          <p:cNvSpPr>
            <a:spLocks noGrp="1"/>
          </p:cNvSpPr>
          <p:nvPr>
            <p:ph type="pic" sz="quarter" idx="26"/>
          </p:nvPr>
        </p:nvSpPr>
        <p:spPr>
          <a:xfrm>
            <a:off x="560832" y="518160"/>
            <a:ext cx="2767584" cy="2005584"/>
          </a:xfrm>
          <a:prstGeom prst="rect">
            <a:avLst/>
          </a:prstGeom>
        </p:spPr>
        <p:txBody>
          <a:bodyPr anchor="ctr">
            <a:normAutofit/>
          </a:bodyPr>
          <a:lstStyle>
            <a:lvl1pPr marL="0" indent="0" algn="ctr">
              <a:buNone/>
              <a:defRPr sz="1200"/>
            </a:lvl1pPr>
          </a:lstStyle>
          <a:p>
            <a:endParaRPr lang="en-US" dirty="0"/>
          </a:p>
        </p:txBody>
      </p:sp>
      <p:sp>
        <p:nvSpPr>
          <p:cNvPr id="23" name="Picture Placeholder 2"/>
          <p:cNvSpPr>
            <a:spLocks noGrp="1"/>
          </p:cNvSpPr>
          <p:nvPr>
            <p:ph type="pic" sz="quarter" idx="28"/>
          </p:nvPr>
        </p:nvSpPr>
        <p:spPr>
          <a:xfrm>
            <a:off x="560832" y="2523744"/>
            <a:ext cx="2767584" cy="2005584"/>
          </a:xfrm>
          <a:prstGeom prst="rect">
            <a:avLst/>
          </a:prstGeom>
        </p:spPr>
        <p:txBody>
          <a:bodyPr anchor="ctr">
            <a:normAutofit/>
          </a:bodyPr>
          <a:lstStyle>
            <a:lvl1pPr marL="0" indent="0" algn="ctr">
              <a:buNone/>
              <a:defRPr sz="1200"/>
            </a:lvl1pPr>
          </a:lstStyle>
          <a:p>
            <a:endParaRPr lang="en-US" dirty="0"/>
          </a:p>
        </p:txBody>
      </p:sp>
      <p:sp>
        <p:nvSpPr>
          <p:cNvPr id="27" name="Picture Placeholder 2"/>
          <p:cNvSpPr>
            <a:spLocks noGrp="1"/>
          </p:cNvSpPr>
          <p:nvPr>
            <p:ph type="pic" sz="quarter" idx="29"/>
          </p:nvPr>
        </p:nvSpPr>
        <p:spPr>
          <a:xfrm>
            <a:off x="3328416" y="518160"/>
            <a:ext cx="2767584" cy="2005584"/>
          </a:xfrm>
          <a:prstGeom prst="rect">
            <a:avLst/>
          </a:prstGeom>
        </p:spPr>
        <p:txBody>
          <a:bodyPr anchor="ctr">
            <a:normAutofit/>
          </a:bodyPr>
          <a:lstStyle>
            <a:lvl1pPr marL="0" indent="0" algn="ctr">
              <a:buNone/>
              <a:defRPr sz="1200"/>
            </a:lvl1pPr>
          </a:lstStyle>
          <a:p>
            <a:endParaRPr lang="en-US" dirty="0"/>
          </a:p>
        </p:txBody>
      </p:sp>
      <p:sp>
        <p:nvSpPr>
          <p:cNvPr id="28" name="Picture Placeholder 2"/>
          <p:cNvSpPr>
            <a:spLocks noGrp="1"/>
          </p:cNvSpPr>
          <p:nvPr>
            <p:ph type="pic" sz="quarter" idx="30"/>
          </p:nvPr>
        </p:nvSpPr>
        <p:spPr>
          <a:xfrm>
            <a:off x="3328416" y="2523744"/>
            <a:ext cx="2767584" cy="2005584"/>
          </a:xfrm>
          <a:prstGeom prst="rect">
            <a:avLst/>
          </a:prstGeom>
        </p:spPr>
        <p:txBody>
          <a:bodyPr anchor="ctr">
            <a:normAutofit/>
          </a:bodyPr>
          <a:lstStyle>
            <a:lvl1pPr marL="0" indent="0" algn="ctr">
              <a:buNone/>
              <a:defRPr sz="1200"/>
            </a:lvl1pPr>
          </a:lstStyle>
          <a:p>
            <a:endParaRPr lang="en-US" dirty="0"/>
          </a:p>
        </p:txBody>
      </p:sp>
      <p:sp>
        <p:nvSpPr>
          <p:cNvPr id="29" name="Picture Placeholder 2"/>
          <p:cNvSpPr>
            <a:spLocks noGrp="1"/>
          </p:cNvSpPr>
          <p:nvPr>
            <p:ph type="pic" sz="quarter" idx="31"/>
          </p:nvPr>
        </p:nvSpPr>
        <p:spPr>
          <a:xfrm>
            <a:off x="6096000" y="518160"/>
            <a:ext cx="2767584" cy="2005584"/>
          </a:xfrm>
          <a:prstGeom prst="rect">
            <a:avLst/>
          </a:prstGeom>
        </p:spPr>
        <p:txBody>
          <a:bodyPr anchor="ctr">
            <a:normAutofit/>
          </a:bodyPr>
          <a:lstStyle>
            <a:lvl1pPr marL="0" indent="0" algn="ctr">
              <a:buNone/>
              <a:defRPr sz="1200"/>
            </a:lvl1pPr>
          </a:lstStyle>
          <a:p>
            <a:endParaRPr lang="en-US" dirty="0"/>
          </a:p>
        </p:txBody>
      </p:sp>
      <p:sp>
        <p:nvSpPr>
          <p:cNvPr id="31" name="Picture Placeholder 2"/>
          <p:cNvSpPr>
            <a:spLocks noGrp="1"/>
          </p:cNvSpPr>
          <p:nvPr>
            <p:ph type="pic" sz="quarter" idx="32"/>
          </p:nvPr>
        </p:nvSpPr>
        <p:spPr>
          <a:xfrm>
            <a:off x="6096000" y="2523744"/>
            <a:ext cx="2767584" cy="2005584"/>
          </a:xfrm>
          <a:prstGeom prst="rect">
            <a:avLst/>
          </a:prstGeom>
        </p:spPr>
        <p:txBody>
          <a:bodyPr anchor="ctr">
            <a:normAutofit/>
          </a:bodyPr>
          <a:lstStyle>
            <a:lvl1pPr marL="0" indent="0" algn="ctr">
              <a:buNone/>
              <a:defRPr sz="1200"/>
            </a:lvl1pPr>
          </a:lstStyle>
          <a:p>
            <a:endParaRPr lang="en-US" dirty="0"/>
          </a:p>
        </p:txBody>
      </p:sp>
      <p:sp>
        <p:nvSpPr>
          <p:cNvPr id="32" name="Picture Placeholder 2"/>
          <p:cNvSpPr>
            <a:spLocks noGrp="1"/>
          </p:cNvSpPr>
          <p:nvPr>
            <p:ph type="pic" sz="quarter" idx="33"/>
          </p:nvPr>
        </p:nvSpPr>
        <p:spPr>
          <a:xfrm>
            <a:off x="8863584" y="518160"/>
            <a:ext cx="2767584" cy="2005584"/>
          </a:xfrm>
          <a:prstGeom prst="rect">
            <a:avLst/>
          </a:prstGeom>
        </p:spPr>
        <p:txBody>
          <a:bodyPr anchor="ctr">
            <a:normAutofit/>
          </a:bodyPr>
          <a:lstStyle>
            <a:lvl1pPr marL="0" indent="0" algn="ctr">
              <a:buNone/>
              <a:defRPr sz="1200"/>
            </a:lvl1pPr>
          </a:lstStyle>
          <a:p>
            <a:endParaRPr lang="en-US" dirty="0"/>
          </a:p>
        </p:txBody>
      </p:sp>
      <p:sp>
        <p:nvSpPr>
          <p:cNvPr id="35" name="Picture Placeholder 2"/>
          <p:cNvSpPr>
            <a:spLocks noGrp="1"/>
          </p:cNvSpPr>
          <p:nvPr>
            <p:ph type="pic" sz="quarter" idx="34"/>
          </p:nvPr>
        </p:nvSpPr>
        <p:spPr>
          <a:xfrm>
            <a:off x="8863584" y="2523744"/>
            <a:ext cx="2767584" cy="2005584"/>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ending 1">
    <p:spTree>
      <p:nvGrpSpPr>
        <p:cNvPr id="1" name=""/>
        <p:cNvGrpSpPr/>
        <p:nvPr/>
      </p:nvGrpSpPr>
      <p:grpSpPr>
        <a:xfrm>
          <a:off x="0" y="0"/>
          <a:ext cx="0" cy="0"/>
          <a:chOff x="0" y="0"/>
          <a:chExt cx="0" cy="0"/>
        </a:xfrm>
      </p:grpSpPr>
      <p:sp>
        <p:nvSpPr>
          <p:cNvPr id="64" name="Picture Placeholder 2"/>
          <p:cNvSpPr>
            <a:spLocks noGrp="1"/>
          </p:cNvSpPr>
          <p:nvPr>
            <p:ph type="pic" sz="quarter" idx="16"/>
          </p:nvPr>
        </p:nvSpPr>
        <p:spPr>
          <a:xfrm>
            <a:off x="0" y="0"/>
            <a:ext cx="12192000" cy="3429000"/>
          </a:xfrm>
          <a:prstGeom prst="rect">
            <a:avLst/>
          </a:prstGeom>
        </p:spPr>
        <p:txBody>
          <a:bodyPr anchor="ctr">
            <a:normAutofit/>
          </a:bodyPr>
          <a:lstStyle>
            <a:lvl1pPr marL="0" indent="0" algn="ctr">
              <a:buNone/>
              <a:defRPr sz="1200"/>
            </a:lvl1pPr>
          </a:lstStyle>
          <a:p>
            <a:endParaRPr lang="en-US" dirty="0"/>
          </a:p>
        </p:txBody>
      </p:sp>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reative &amp; Photography 13">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8" name="Picture Placeholder 2"/>
          <p:cNvSpPr>
            <a:spLocks noGrp="1"/>
          </p:cNvSpPr>
          <p:nvPr>
            <p:ph type="pic" sz="quarter" idx="25"/>
          </p:nvPr>
        </p:nvSpPr>
        <p:spPr>
          <a:xfrm>
            <a:off x="560831" y="487680"/>
            <a:ext cx="2951607" cy="5852160"/>
          </a:xfrm>
          <a:prstGeom prst="rect">
            <a:avLst/>
          </a:prstGeom>
        </p:spPr>
        <p:txBody>
          <a:bodyPr anchor="ctr">
            <a:normAutofit/>
          </a:bodyPr>
          <a:lstStyle>
            <a:lvl1pPr marL="0" indent="0" algn="ctr">
              <a:buNone/>
              <a:defRPr sz="1200"/>
            </a:lvl1pPr>
          </a:lstStyle>
          <a:p>
            <a:endParaRPr lang="en-US" dirty="0"/>
          </a:p>
        </p:txBody>
      </p:sp>
      <p:sp>
        <p:nvSpPr>
          <p:cNvPr id="14" name="Picture Placeholder 2"/>
          <p:cNvSpPr>
            <a:spLocks noGrp="1"/>
          </p:cNvSpPr>
          <p:nvPr>
            <p:ph type="pic" sz="quarter" idx="26"/>
          </p:nvPr>
        </p:nvSpPr>
        <p:spPr>
          <a:xfrm>
            <a:off x="3512438" y="487680"/>
            <a:ext cx="2951607" cy="5852160"/>
          </a:xfrm>
          <a:prstGeom prst="rect">
            <a:avLst/>
          </a:prstGeom>
        </p:spPr>
        <p:txBody>
          <a:bodyPr anchor="ctr">
            <a:normAutofit/>
          </a:bodyPr>
          <a:lstStyle>
            <a:lvl1pPr marL="0" indent="0" algn="ctr">
              <a:buNone/>
              <a:defRPr sz="1200"/>
            </a:lvl1pPr>
          </a:lstStyle>
          <a:p>
            <a:endParaRPr lang="en-US" dirty="0"/>
          </a:p>
        </p:txBody>
      </p:sp>
      <p:sp>
        <p:nvSpPr>
          <p:cNvPr id="15" name="Picture Placeholder 2"/>
          <p:cNvSpPr>
            <a:spLocks noGrp="1"/>
          </p:cNvSpPr>
          <p:nvPr>
            <p:ph type="pic" sz="quarter" idx="27"/>
          </p:nvPr>
        </p:nvSpPr>
        <p:spPr>
          <a:xfrm>
            <a:off x="6464045" y="487680"/>
            <a:ext cx="5166339" cy="3767328"/>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reative &amp; Photography 14">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5" name="Picture Placeholder 2"/>
          <p:cNvSpPr>
            <a:spLocks noGrp="1"/>
          </p:cNvSpPr>
          <p:nvPr>
            <p:ph type="pic" sz="quarter" idx="27"/>
          </p:nvPr>
        </p:nvSpPr>
        <p:spPr>
          <a:xfrm>
            <a:off x="560831" y="487680"/>
            <a:ext cx="11069553" cy="3767328"/>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reative &amp; Photography 15">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1" name="Picture Placeholder 3"/>
          <p:cNvSpPr>
            <a:spLocks noGrp="1"/>
          </p:cNvSpPr>
          <p:nvPr>
            <p:ph type="pic" sz="quarter" idx="17"/>
          </p:nvPr>
        </p:nvSpPr>
        <p:spPr>
          <a:xfrm>
            <a:off x="1292352" y="1027178"/>
            <a:ext cx="4803648" cy="4803644"/>
          </a:xfrm>
          <a:prstGeom prst="ellipse">
            <a:avLst/>
          </a:prstGeom>
        </p:spPr>
        <p:txBody>
          <a:bodyPr anchor="ctr">
            <a:normAutofit/>
          </a:bodyPr>
          <a:lstStyle>
            <a:lvl1pPr marL="0" indent="0" algn="ctr">
              <a:buNone/>
              <a:defRPr sz="1200">
                <a:solidFill>
                  <a:schemeClr val="bg2"/>
                </a:solidFill>
              </a:defRPr>
            </a:lvl1p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reative &amp; Photography 16">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1" name="Picture Placeholder 3"/>
          <p:cNvSpPr>
            <a:spLocks noGrp="1"/>
          </p:cNvSpPr>
          <p:nvPr>
            <p:ph type="pic" sz="quarter" idx="17"/>
          </p:nvPr>
        </p:nvSpPr>
        <p:spPr>
          <a:xfrm>
            <a:off x="524256" y="545594"/>
            <a:ext cx="5791200" cy="5791196"/>
          </a:xfrm>
          <a:prstGeom prst="teardrop">
            <a:avLst/>
          </a:prstGeom>
        </p:spPr>
        <p:txBody>
          <a:bodyPr anchor="ctr">
            <a:normAutofit/>
          </a:bodyPr>
          <a:lstStyle>
            <a:lvl1pPr marL="0" indent="0" algn="ctr">
              <a:buNone/>
              <a:defRPr sz="1200">
                <a:solidFill>
                  <a:schemeClr val="bg2"/>
                </a:solidFill>
              </a:defRPr>
            </a:lvl1pPr>
          </a:lstStyle>
          <a:p>
            <a:endParaRPr lang="en-US"/>
          </a:p>
        </p:txBody>
      </p:sp>
      <p:sp>
        <p:nvSpPr>
          <p:cNvPr id="14" name="Picture Placeholder 2"/>
          <p:cNvSpPr>
            <a:spLocks noGrp="1"/>
          </p:cNvSpPr>
          <p:nvPr>
            <p:ph type="pic" sz="quarter" idx="26"/>
          </p:nvPr>
        </p:nvSpPr>
        <p:spPr>
          <a:xfrm>
            <a:off x="6705600" y="545594"/>
            <a:ext cx="2231136" cy="2209798"/>
          </a:xfrm>
          <a:prstGeom prst="rect">
            <a:avLst/>
          </a:prstGeom>
        </p:spPr>
        <p:txBody>
          <a:bodyPr anchor="ctr">
            <a:normAutofit/>
          </a:bodyPr>
          <a:lstStyle>
            <a:lvl1pPr marL="0" indent="0" algn="ctr">
              <a:buNone/>
              <a:defRPr sz="1200"/>
            </a:lvl1pPr>
          </a:lstStyle>
          <a:p>
            <a:endParaRPr lang="en-US" dirty="0"/>
          </a:p>
        </p:txBody>
      </p:sp>
      <p:sp>
        <p:nvSpPr>
          <p:cNvPr id="16" name="Picture Placeholder 2"/>
          <p:cNvSpPr>
            <a:spLocks noGrp="1"/>
          </p:cNvSpPr>
          <p:nvPr>
            <p:ph type="pic" sz="quarter" idx="27"/>
          </p:nvPr>
        </p:nvSpPr>
        <p:spPr>
          <a:xfrm>
            <a:off x="9326880" y="545594"/>
            <a:ext cx="2231136" cy="2209798"/>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reative &amp; Photography 17">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5" name="Picture Placeholder 2"/>
          <p:cNvSpPr>
            <a:spLocks noGrp="1"/>
          </p:cNvSpPr>
          <p:nvPr>
            <p:ph type="pic" sz="quarter" idx="27"/>
          </p:nvPr>
        </p:nvSpPr>
        <p:spPr>
          <a:xfrm>
            <a:off x="560831" y="3429000"/>
            <a:ext cx="11069553" cy="2910840"/>
          </a:xfrm>
          <a:prstGeom prst="rect">
            <a:avLst/>
          </a:prstGeom>
        </p:spPr>
        <p:txBody>
          <a:bodyPr anchor="ctr">
            <a:normAutofit/>
          </a:bodyPr>
          <a:lstStyle>
            <a:lvl1pPr marL="0" indent="0" algn="ctr">
              <a:buNone/>
              <a:defRPr sz="1200"/>
            </a:lvl1pPr>
          </a:lstStyle>
          <a:p>
            <a:endParaRPr lang="en-US" dirty="0"/>
          </a:p>
        </p:txBody>
      </p:sp>
      <p:sp>
        <p:nvSpPr>
          <p:cNvPr id="14" name="Picture Placeholder 2"/>
          <p:cNvSpPr>
            <a:spLocks noGrp="1"/>
          </p:cNvSpPr>
          <p:nvPr>
            <p:ph type="pic" sz="quarter" idx="28"/>
          </p:nvPr>
        </p:nvSpPr>
        <p:spPr>
          <a:xfrm>
            <a:off x="8544262" y="545594"/>
            <a:ext cx="3078202" cy="2883406"/>
          </a:xfrm>
          <a:prstGeom prst="rect">
            <a:avLst/>
          </a:prstGeom>
        </p:spPr>
        <p:txBody>
          <a:bodyPr anchor="ctr">
            <a:normAutofit/>
          </a:bodyPr>
          <a:lstStyle>
            <a:lvl1pPr marL="0" indent="0" algn="ctr">
              <a:buNone/>
              <a:defRPr sz="1200"/>
            </a:lvl1pPr>
          </a:lstStyle>
          <a:p>
            <a:endParaRPr lang="en-US" dirty="0"/>
          </a:p>
        </p:txBody>
      </p:sp>
      <p:sp>
        <p:nvSpPr>
          <p:cNvPr id="16" name="Picture Placeholder 2"/>
          <p:cNvSpPr>
            <a:spLocks noGrp="1"/>
          </p:cNvSpPr>
          <p:nvPr>
            <p:ph type="pic" sz="quarter" idx="29"/>
          </p:nvPr>
        </p:nvSpPr>
        <p:spPr>
          <a:xfrm>
            <a:off x="5470332" y="545594"/>
            <a:ext cx="3078202" cy="2883406"/>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ive &amp; Photography 18">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4" name="Picture Placeholder 2"/>
          <p:cNvSpPr>
            <a:spLocks noGrp="1"/>
          </p:cNvSpPr>
          <p:nvPr>
            <p:ph type="pic" sz="quarter" idx="28"/>
          </p:nvPr>
        </p:nvSpPr>
        <p:spPr>
          <a:xfrm>
            <a:off x="8278947" y="1865376"/>
            <a:ext cx="3343517" cy="3176784"/>
          </a:xfrm>
          <a:prstGeom prst="rect">
            <a:avLst/>
          </a:prstGeo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29"/>
          </p:nvPr>
        </p:nvSpPr>
        <p:spPr>
          <a:xfrm>
            <a:off x="4424241" y="1865376"/>
            <a:ext cx="3343517" cy="3176784"/>
          </a:xfrm>
          <a:prstGeom prst="rect">
            <a:avLst/>
          </a:prstGeom>
        </p:spPr>
        <p:txBody>
          <a:bodyPr anchor="ctr">
            <a:normAutofit/>
          </a:bodyPr>
          <a:lstStyle>
            <a:lvl1pPr marL="0" indent="0" algn="ctr">
              <a:buNone/>
              <a:defRPr sz="1200"/>
            </a:lvl1pPr>
          </a:lstStyle>
          <a:p>
            <a:endParaRPr lang="en-US" dirty="0"/>
          </a:p>
        </p:txBody>
      </p:sp>
      <p:sp>
        <p:nvSpPr>
          <p:cNvPr id="19" name="Picture Placeholder 2"/>
          <p:cNvSpPr>
            <a:spLocks noGrp="1"/>
          </p:cNvSpPr>
          <p:nvPr>
            <p:ph type="pic" sz="quarter" idx="31"/>
          </p:nvPr>
        </p:nvSpPr>
        <p:spPr>
          <a:xfrm>
            <a:off x="569535" y="1865376"/>
            <a:ext cx="3343517" cy="3176784"/>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reative &amp; Photography 19">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4" name="Picture Placeholder 2"/>
          <p:cNvSpPr>
            <a:spLocks noGrp="1"/>
          </p:cNvSpPr>
          <p:nvPr>
            <p:ph type="pic" sz="quarter" idx="28"/>
          </p:nvPr>
        </p:nvSpPr>
        <p:spPr>
          <a:xfrm>
            <a:off x="7144513" y="646176"/>
            <a:ext cx="4477952" cy="4395984"/>
          </a:xfrm>
          <a:prstGeom prst="rect">
            <a:avLst/>
          </a:prstGeo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29"/>
          </p:nvPr>
        </p:nvSpPr>
        <p:spPr>
          <a:xfrm>
            <a:off x="4424241" y="1865376"/>
            <a:ext cx="2720271" cy="4498848"/>
          </a:xfrm>
          <a:prstGeom prst="rect">
            <a:avLst/>
          </a:prstGeom>
        </p:spPr>
        <p:txBody>
          <a:bodyPr anchor="ctr">
            <a:normAutofit/>
          </a:bodyPr>
          <a:lstStyle>
            <a:lvl1pPr marL="0" indent="0" algn="ctr">
              <a:buNone/>
              <a:defRPr sz="1200"/>
            </a:lvl1pPr>
          </a:lstStyle>
          <a:p>
            <a:endParaRPr lang="en-US" dirty="0"/>
          </a:p>
        </p:txBody>
      </p:sp>
      <p:sp>
        <p:nvSpPr>
          <p:cNvPr id="19" name="Picture Placeholder 2"/>
          <p:cNvSpPr>
            <a:spLocks noGrp="1"/>
          </p:cNvSpPr>
          <p:nvPr>
            <p:ph type="pic" sz="quarter" idx="31"/>
          </p:nvPr>
        </p:nvSpPr>
        <p:spPr>
          <a:xfrm>
            <a:off x="569535" y="1865376"/>
            <a:ext cx="3854706" cy="3176784"/>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reative &amp; Photography 20">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4" name="Picture Placeholder 2"/>
          <p:cNvSpPr>
            <a:spLocks noGrp="1"/>
          </p:cNvSpPr>
          <p:nvPr>
            <p:ph type="pic" sz="quarter" idx="28"/>
          </p:nvPr>
        </p:nvSpPr>
        <p:spPr>
          <a:xfrm>
            <a:off x="7144513" y="3429000"/>
            <a:ext cx="4477952" cy="2935224"/>
          </a:xfrm>
          <a:prstGeom prst="rect">
            <a:avLst/>
          </a:prstGeo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29"/>
          </p:nvPr>
        </p:nvSpPr>
        <p:spPr>
          <a:xfrm>
            <a:off x="4424241" y="646176"/>
            <a:ext cx="2720271" cy="3901440"/>
          </a:xfrm>
          <a:prstGeom prst="rect">
            <a:avLst/>
          </a:prstGeom>
        </p:spPr>
        <p:txBody>
          <a:bodyPr anchor="ctr">
            <a:normAutofit/>
          </a:bodyPr>
          <a:lstStyle>
            <a:lvl1pPr marL="0" indent="0" algn="ctr">
              <a:buNone/>
              <a:defRPr sz="1200"/>
            </a:lvl1pPr>
          </a:lstStyle>
          <a:p>
            <a:endParaRPr lang="en-US" dirty="0"/>
          </a:p>
        </p:txBody>
      </p:sp>
      <p:sp>
        <p:nvSpPr>
          <p:cNvPr id="19" name="Picture Placeholder 2"/>
          <p:cNvSpPr>
            <a:spLocks noGrp="1"/>
          </p:cNvSpPr>
          <p:nvPr>
            <p:ph type="pic" sz="quarter" idx="31"/>
          </p:nvPr>
        </p:nvSpPr>
        <p:spPr>
          <a:xfrm>
            <a:off x="569535" y="1865376"/>
            <a:ext cx="1881057" cy="1828800"/>
          </a:xfrm>
          <a:prstGeom prst="rect">
            <a:avLst/>
          </a:prstGeom>
        </p:spPr>
        <p:txBody>
          <a:bodyPr anchor="ctr">
            <a:normAutofit/>
          </a:bodyPr>
          <a:lstStyle>
            <a:lvl1pPr marL="0" indent="0" algn="ctr">
              <a:buNone/>
              <a:defRPr sz="1200"/>
            </a:lvl1pPr>
          </a:lstStyle>
          <a:p>
            <a:endParaRPr lang="en-US" dirty="0"/>
          </a:p>
        </p:txBody>
      </p:sp>
      <p:sp>
        <p:nvSpPr>
          <p:cNvPr id="15" name="Picture Placeholder 2"/>
          <p:cNvSpPr>
            <a:spLocks noGrp="1"/>
          </p:cNvSpPr>
          <p:nvPr>
            <p:ph type="pic" sz="quarter" idx="32"/>
          </p:nvPr>
        </p:nvSpPr>
        <p:spPr>
          <a:xfrm>
            <a:off x="569535" y="3694176"/>
            <a:ext cx="3854706" cy="2670048"/>
          </a:xfrm>
          <a:prstGeom prst="rect">
            <a:avLst/>
          </a:prstGeom>
        </p:spPr>
        <p:txBody>
          <a:bodyPr anchor="ctr">
            <a:normAutofit/>
          </a:bodyPr>
          <a:lstStyle>
            <a:lvl1pPr marL="0" indent="0" algn="ctr">
              <a:buNone/>
              <a:defRPr sz="1200"/>
            </a:lvl1pPr>
          </a:lstStyle>
          <a:p>
            <a:endParaRPr lang="en-US" dirty="0"/>
          </a:p>
        </p:txBody>
      </p:sp>
      <p:sp>
        <p:nvSpPr>
          <p:cNvPr id="20" name="Picture Placeholder 2"/>
          <p:cNvSpPr>
            <a:spLocks noGrp="1"/>
          </p:cNvSpPr>
          <p:nvPr>
            <p:ph type="pic" sz="quarter" idx="33"/>
          </p:nvPr>
        </p:nvSpPr>
        <p:spPr>
          <a:xfrm>
            <a:off x="2450592" y="1865376"/>
            <a:ext cx="1973648" cy="1828800"/>
          </a:xfrm>
          <a:prstGeom prst="rect">
            <a:avLst/>
          </a:prstGeom>
        </p:spPr>
        <p:txBody>
          <a:bodyPr anchor="ctr">
            <a:normAutofit/>
          </a:bodyPr>
          <a:lstStyle>
            <a:lvl1pPr marL="0" indent="0" algn="ctr">
              <a:buNone/>
              <a:defRPr sz="1200"/>
            </a:lvl1pPr>
          </a:lstStyle>
          <a:p>
            <a:endParaRPr lang="en-US" dirty="0"/>
          </a:p>
        </p:txBody>
      </p:sp>
      <p:sp>
        <p:nvSpPr>
          <p:cNvPr id="21" name="Picture Placeholder 2"/>
          <p:cNvSpPr>
            <a:spLocks noGrp="1"/>
          </p:cNvSpPr>
          <p:nvPr>
            <p:ph type="pic" sz="quarter" idx="34"/>
          </p:nvPr>
        </p:nvSpPr>
        <p:spPr>
          <a:xfrm>
            <a:off x="4424241" y="4547616"/>
            <a:ext cx="2720271" cy="1816608"/>
          </a:xfrm>
          <a:prstGeom prst="rect">
            <a:avLst/>
          </a:prstGeom>
        </p:spPr>
        <p:txBody>
          <a:bodyPr anchor="ctr">
            <a:normAutofit/>
          </a:bodyPr>
          <a:lstStyle>
            <a:lvl1pPr marL="0" indent="0" algn="ctr">
              <a:buNone/>
              <a:defRPr sz="1200"/>
            </a:lvl1pPr>
          </a:lstStyle>
          <a:p>
            <a:endParaRPr lang="en-US" dirty="0"/>
          </a:p>
        </p:txBody>
      </p:sp>
      <p:sp>
        <p:nvSpPr>
          <p:cNvPr id="22" name="Picture Placeholder 2"/>
          <p:cNvSpPr>
            <a:spLocks noGrp="1"/>
          </p:cNvSpPr>
          <p:nvPr>
            <p:ph type="pic" sz="quarter" idx="35"/>
          </p:nvPr>
        </p:nvSpPr>
        <p:spPr>
          <a:xfrm>
            <a:off x="8973313" y="646176"/>
            <a:ext cx="2649152" cy="2782824"/>
          </a:xfrm>
          <a:prstGeom prst="rect">
            <a:avLst/>
          </a:prstGeom>
        </p:spPr>
        <p:txBody>
          <a:bodyPr anchor="ctr">
            <a:normAutofit/>
          </a:bodyPr>
          <a:lstStyle>
            <a:lvl1pPr marL="0" indent="0" algn="ctr">
              <a:buNone/>
              <a:defRPr sz="1200"/>
            </a:lvl1pPr>
          </a:lstStyle>
          <a:p>
            <a:endParaRPr lang="en-US" dirty="0"/>
          </a:p>
        </p:txBody>
      </p:sp>
      <p:sp>
        <p:nvSpPr>
          <p:cNvPr id="23" name="Picture Placeholder 2"/>
          <p:cNvSpPr>
            <a:spLocks noGrp="1"/>
          </p:cNvSpPr>
          <p:nvPr>
            <p:ph type="pic" sz="quarter" idx="36"/>
          </p:nvPr>
        </p:nvSpPr>
        <p:spPr>
          <a:xfrm>
            <a:off x="7145090" y="1865376"/>
            <a:ext cx="1828222" cy="1563624"/>
          </a:xfrm>
          <a:prstGeom prst="rect">
            <a:avLst/>
          </a:prstGeom>
        </p:spPr>
        <p:txBody>
          <a:bodyPr anchor="ctr">
            <a:normAutofit/>
          </a:bodyPr>
          <a:lstStyle>
            <a:lvl1pPr marL="0" indent="0" algn="ctr">
              <a:buNone/>
              <a:defRPr sz="1200"/>
            </a:lvl1pPr>
          </a:lstStyle>
          <a:p>
            <a:endParaRPr lang="en-US" dirty="0"/>
          </a:p>
        </p:txBody>
      </p:sp>
      <p:sp>
        <p:nvSpPr>
          <p:cNvPr id="27" name="Picture Placeholder 2"/>
          <p:cNvSpPr>
            <a:spLocks noGrp="1"/>
          </p:cNvSpPr>
          <p:nvPr>
            <p:ph type="pic" sz="quarter" idx="37"/>
          </p:nvPr>
        </p:nvSpPr>
        <p:spPr>
          <a:xfrm>
            <a:off x="569536" y="646176"/>
            <a:ext cx="3854128" cy="1219200"/>
          </a:xfrm>
          <a:prstGeom prst="rect">
            <a:avLst/>
          </a:prstGeom>
        </p:spPr>
        <p:txBody>
          <a:bodyPr anchor="ctr">
            <a:normAutofit/>
          </a:bodyPr>
          <a:lstStyle>
            <a:lvl1pPr marL="0" indent="0" algn="ctr">
              <a:buNone/>
              <a:defRPr sz="1200"/>
            </a:lvl1pPr>
          </a:lstStyle>
          <a:p>
            <a:endParaRPr lang="en-US" dirty="0"/>
          </a:p>
        </p:txBody>
      </p:sp>
      <p:sp>
        <p:nvSpPr>
          <p:cNvPr id="29" name="Picture Placeholder 2"/>
          <p:cNvSpPr>
            <a:spLocks noGrp="1"/>
          </p:cNvSpPr>
          <p:nvPr>
            <p:ph type="pic" sz="quarter" idx="38"/>
          </p:nvPr>
        </p:nvSpPr>
        <p:spPr>
          <a:xfrm>
            <a:off x="7145090" y="646176"/>
            <a:ext cx="1828222" cy="1219200"/>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reative &amp; Photography 21">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4" name="Picture Placeholder 2"/>
          <p:cNvSpPr>
            <a:spLocks noGrp="1"/>
          </p:cNvSpPr>
          <p:nvPr>
            <p:ph type="pic" sz="quarter" idx="28"/>
          </p:nvPr>
        </p:nvSpPr>
        <p:spPr>
          <a:xfrm>
            <a:off x="7144513" y="3429000"/>
            <a:ext cx="4477952" cy="2935224"/>
          </a:xfrm>
          <a:prstGeom prst="rect">
            <a:avLst/>
          </a:prstGeo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29"/>
          </p:nvPr>
        </p:nvSpPr>
        <p:spPr>
          <a:xfrm>
            <a:off x="4424241" y="646176"/>
            <a:ext cx="2720271" cy="3901440"/>
          </a:xfrm>
          <a:prstGeom prst="rect">
            <a:avLst/>
          </a:prstGeom>
        </p:spPr>
        <p:txBody>
          <a:bodyPr anchor="ctr">
            <a:normAutofit/>
          </a:bodyPr>
          <a:lstStyle>
            <a:lvl1pPr marL="0" indent="0" algn="ctr">
              <a:buNone/>
              <a:defRPr sz="1200"/>
            </a:lvl1pPr>
          </a:lstStyle>
          <a:p>
            <a:endParaRPr lang="en-US" dirty="0"/>
          </a:p>
        </p:txBody>
      </p:sp>
      <p:sp>
        <p:nvSpPr>
          <p:cNvPr id="22" name="Picture Placeholder 2"/>
          <p:cNvSpPr>
            <a:spLocks noGrp="1"/>
          </p:cNvSpPr>
          <p:nvPr>
            <p:ph type="pic" sz="quarter" idx="35"/>
          </p:nvPr>
        </p:nvSpPr>
        <p:spPr>
          <a:xfrm>
            <a:off x="7144512" y="646176"/>
            <a:ext cx="4477953" cy="2782824"/>
          </a:xfrm>
          <a:prstGeom prst="rect">
            <a:avLst/>
          </a:prstGeom>
        </p:spPr>
        <p:txBody>
          <a:bodyPr anchor="ctr">
            <a:normAutofit/>
          </a:bodyPr>
          <a:lstStyle>
            <a:lvl1pPr marL="0" indent="0" algn="ctr">
              <a:buNone/>
              <a:defRPr sz="1200"/>
            </a:lvl1pPr>
          </a:lstStyle>
          <a:p>
            <a:endParaRPr lang="en-US" dirty="0"/>
          </a:p>
        </p:txBody>
      </p:sp>
      <p:sp>
        <p:nvSpPr>
          <p:cNvPr id="27" name="Picture Placeholder 2"/>
          <p:cNvSpPr>
            <a:spLocks noGrp="1"/>
          </p:cNvSpPr>
          <p:nvPr>
            <p:ph type="pic" sz="quarter" idx="37"/>
          </p:nvPr>
        </p:nvSpPr>
        <p:spPr>
          <a:xfrm>
            <a:off x="569536" y="646176"/>
            <a:ext cx="3854128" cy="3901440"/>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reative &amp; Photography 22">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20" name="Picture Placeholder 2"/>
          <p:cNvSpPr>
            <a:spLocks noGrp="1"/>
          </p:cNvSpPr>
          <p:nvPr>
            <p:ph type="pic" sz="quarter" idx="32"/>
          </p:nvPr>
        </p:nvSpPr>
        <p:spPr>
          <a:xfrm>
            <a:off x="569535" y="474555"/>
            <a:ext cx="3685473" cy="2954445"/>
          </a:xfrm>
          <a:prstGeom prst="rect">
            <a:avLst/>
          </a:prstGeom>
        </p:spPr>
        <p:txBody>
          <a:bodyPr anchor="ctr">
            <a:normAutofit/>
          </a:bodyPr>
          <a:lstStyle>
            <a:lvl1pPr marL="0" indent="0" algn="ctr">
              <a:buNone/>
              <a:defRPr sz="1200"/>
            </a:lvl1pPr>
          </a:lstStyle>
          <a:p>
            <a:endParaRPr lang="en-US" dirty="0"/>
          </a:p>
        </p:txBody>
      </p:sp>
      <p:sp>
        <p:nvSpPr>
          <p:cNvPr id="24" name="Picture Placeholder 2"/>
          <p:cNvSpPr>
            <a:spLocks noGrp="1"/>
          </p:cNvSpPr>
          <p:nvPr>
            <p:ph type="pic" sz="quarter" idx="33"/>
          </p:nvPr>
        </p:nvSpPr>
        <p:spPr>
          <a:xfrm>
            <a:off x="4253263" y="474555"/>
            <a:ext cx="3685473" cy="2954445"/>
          </a:xfrm>
          <a:prstGeom prst="rect">
            <a:avLst/>
          </a:prstGeom>
        </p:spPr>
        <p:txBody>
          <a:bodyPr anchor="ctr">
            <a:normAutofit/>
          </a:bodyPr>
          <a:lstStyle>
            <a:lvl1pPr marL="0" indent="0" algn="ctr">
              <a:buNone/>
              <a:defRPr sz="1200"/>
            </a:lvl1pPr>
          </a:lstStyle>
          <a:p>
            <a:endParaRPr lang="en-US" dirty="0"/>
          </a:p>
        </p:txBody>
      </p:sp>
      <p:sp>
        <p:nvSpPr>
          <p:cNvPr id="25" name="Picture Placeholder 2"/>
          <p:cNvSpPr>
            <a:spLocks noGrp="1"/>
          </p:cNvSpPr>
          <p:nvPr>
            <p:ph type="pic" sz="quarter" idx="34"/>
          </p:nvPr>
        </p:nvSpPr>
        <p:spPr>
          <a:xfrm>
            <a:off x="7936991" y="474555"/>
            <a:ext cx="3685473" cy="2954445"/>
          </a:xfrm>
          <a:prstGeom prst="rect">
            <a:avLst/>
          </a:prstGeom>
        </p:spPr>
        <p:txBody>
          <a:bodyPr anchor="ctr">
            <a:normAutofit/>
          </a:bodyPr>
          <a:lstStyle>
            <a:lvl1pPr marL="0" indent="0" algn="ctr">
              <a:buNone/>
              <a:defRPr sz="1200"/>
            </a:lvl1pPr>
          </a:lstStyle>
          <a:p>
            <a:endParaRPr lang="en-US" dirty="0"/>
          </a:p>
        </p:txBody>
      </p:sp>
      <p:sp>
        <p:nvSpPr>
          <p:cNvPr id="26" name="Picture Placeholder 2"/>
          <p:cNvSpPr>
            <a:spLocks noGrp="1"/>
          </p:cNvSpPr>
          <p:nvPr>
            <p:ph type="pic" sz="quarter" idx="35"/>
          </p:nvPr>
        </p:nvSpPr>
        <p:spPr>
          <a:xfrm>
            <a:off x="569535" y="3429000"/>
            <a:ext cx="7367456" cy="2954445"/>
          </a:xfrm>
          <a:prstGeom prst="rect">
            <a:avLst/>
          </a:prstGeom>
        </p:spPr>
        <p:txBody>
          <a:bodyPr anchor="ctr">
            <a:normAutofit/>
          </a:bodyPr>
          <a:lstStyle>
            <a:lvl1pPr marL="0" indent="0" algn="ctr">
              <a:buNone/>
              <a:defRPr sz="1200"/>
            </a:lvl1pPr>
          </a:lstStyle>
          <a:p>
            <a:endParaRPr lang="en-US" dirty="0"/>
          </a:p>
        </p:txBody>
      </p:sp>
      <p:sp>
        <p:nvSpPr>
          <p:cNvPr id="28" name="Picture Placeholder 2"/>
          <p:cNvSpPr>
            <a:spLocks noGrp="1"/>
          </p:cNvSpPr>
          <p:nvPr>
            <p:ph type="pic" sz="quarter" idx="37"/>
          </p:nvPr>
        </p:nvSpPr>
        <p:spPr>
          <a:xfrm>
            <a:off x="7936991" y="3429000"/>
            <a:ext cx="3685473" cy="2954445"/>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ending 2">
    <p:spTree>
      <p:nvGrpSpPr>
        <p:cNvPr id="1" name=""/>
        <p:cNvGrpSpPr/>
        <p:nvPr/>
      </p:nvGrpSpPr>
      <p:grpSpPr>
        <a:xfrm>
          <a:off x="0" y="0"/>
          <a:ext cx="0" cy="0"/>
          <a:chOff x="0" y="0"/>
          <a:chExt cx="0" cy="0"/>
        </a:xfrm>
      </p:grpSpPr>
      <p:sp>
        <p:nvSpPr>
          <p:cNvPr id="64" name="Picture Placeholder 2"/>
          <p:cNvSpPr>
            <a:spLocks noGrp="1"/>
          </p:cNvSpPr>
          <p:nvPr>
            <p:ph type="pic" sz="quarter" idx="16"/>
          </p:nvPr>
        </p:nvSpPr>
        <p:spPr>
          <a:xfrm>
            <a:off x="1400671" y="1841951"/>
            <a:ext cx="6970329" cy="5025476"/>
          </a:xfrm>
          <a:prstGeom prst="parallelogram">
            <a:avLst>
              <a:gd name="adj" fmla="val 46530"/>
            </a:avLst>
          </a:prstGeom>
        </p:spPr>
        <p:txBody>
          <a:bodyPr anchor="ctr">
            <a:normAutofit/>
          </a:bodyPr>
          <a:lstStyle>
            <a:lvl1pPr marL="0" indent="0" algn="ctr">
              <a:buNone/>
              <a:defRPr sz="1200"/>
            </a:lvl1pPr>
          </a:lstStyle>
          <a:p>
            <a:endParaRPr lang="en-US" dirty="0"/>
          </a:p>
        </p:txBody>
      </p:sp>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reative &amp; Photography 23">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26" name="Picture Placeholder 2"/>
          <p:cNvSpPr>
            <a:spLocks noGrp="1"/>
          </p:cNvSpPr>
          <p:nvPr>
            <p:ph type="pic" sz="quarter" idx="35"/>
          </p:nvPr>
        </p:nvSpPr>
        <p:spPr>
          <a:xfrm>
            <a:off x="569535" y="474556"/>
            <a:ext cx="5526465" cy="5908890"/>
          </a:xfrm>
          <a:prstGeom prst="rect">
            <a:avLst/>
          </a:prstGeom>
        </p:spPr>
        <p:txBody>
          <a:bodyPr anchor="ctr">
            <a:normAutofit/>
          </a:bodyPr>
          <a:lstStyle>
            <a:lvl1pPr marL="0" indent="0" algn="ctr">
              <a:buNone/>
              <a:defRPr sz="1200"/>
            </a:lvl1pPr>
          </a:lstStyle>
          <a:p>
            <a:endParaRPr lang="en-US" dirty="0"/>
          </a:p>
        </p:txBody>
      </p:sp>
      <p:sp>
        <p:nvSpPr>
          <p:cNvPr id="15" name="Picture Placeholder 2"/>
          <p:cNvSpPr>
            <a:spLocks noGrp="1"/>
          </p:cNvSpPr>
          <p:nvPr>
            <p:ph type="pic" sz="quarter" idx="36"/>
          </p:nvPr>
        </p:nvSpPr>
        <p:spPr>
          <a:xfrm>
            <a:off x="6095999" y="474556"/>
            <a:ext cx="5526465" cy="5908890"/>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reative &amp; Photography 24">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5" name="Picture Placeholder 2"/>
          <p:cNvSpPr>
            <a:spLocks noGrp="1"/>
          </p:cNvSpPr>
          <p:nvPr>
            <p:ph type="pic" sz="quarter" idx="36"/>
          </p:nvPr>
        </p:nvSpPr>
        <p:spPr>
          <a:xfrm>
            <a:off x="6315456" y="474556"/>
            <a:ext cx="5307008" cy="4097444"/>
          </a:xfrm>
          <a:prstGeom prst="rect">
            <a:avLst/>
          </a:prstGeom>
        </p:spPr>
        <p:txBody>
          <a:bodyPr anchor="ctr">
            <a:normAutofit/>
          </a:bodyPr>
          <a:lstStyle>
            <a:lvl1pPr marL="0" indent="0" algn="ctr">
              <a:buNone/>
              <a:defRPr sz="1200"/>
            </a:lvl1pPr>
          </a:lstStyle>
          <a:p>
            <a:endParaRPr lang="en-US" dirty="0"/>
          </a:p>
        </p:txBody>
      </p:sp>
      <p:sp>
        <p:nvSpPr>
          <p:cNvPr id="14" name="Picture Placeholder 2"/>
          <p:cNvSpPr>
            <a:spLocks noGrp="1"/>
          </p:cNvSpPr>
          <p:nvPr>
            <p:ph type="pic" sz="quarter" idx="37"/>
          </p:nvPr>
        </p:nvSpPr>
        <p:spPr>
          <a:xfrm>
            <a:off x="573024" y="474556"/>
            <a:ext cx="5307008" cy="4097444"/>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reative &amp; Photography 25">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4" name="Picture Placeholder 2"/>
          <p:cNvSpPr>
            <a:spLocks noGrp="1"/>
          </p:cNvSpPr>
          <p:nvPr>
            <p:ph type="pic" sz="quarter" idx="37"/>
          </p:nvPr>
        </p:nvSpPr>
        <p:spPr>
          <a:xfrm>
            <a:off x="0" y="0"/>
            <a:ext cx="8544262" cy="6858000"/>
          </a:xfrm>
          <a:prstGeom prst="rect">
            <a:avLst/>
          </a:prstGeom>
        </p:spPr>
        <p:txBody>
          <a:bodyPr anchor="ctr">
            <a:normAutofit/>
          </a:bodyPr>
          <a:lstStyle>
            <a:lvl1pPr marL="0" indent="0" algn="ctr">
              <a:buNone/>
              <a:defRPr sz="1200"/>
            </a:lvl1pPr>
          </a:lstStyle>
          <a:p>
            <a:endParaRPr lang="en-US" dirty="0"/>
          </a:p>
        </p:txBody>
      </p:sp>
      <p:sp>
        <p:nvSpPr>
          <p:cNvPr id="16" name="Picture Placeholder 2"/>
          <p:cNvSpPr>
            <a:spLocks noGrp="1"/>
          </p:cNvSpPr>
          <p:nvPr>
            <p:ph type="pic" sz="quarter" idx="38"/>
          </p:nvPr>
        </p:nvSpPr>
        <p:spPr>
          <a:xfrm>
            <a:off x="9026464" y="2596896"/>
            <a:ext cx="2516066" cy="1664208"/>
          </a:xfrm>
          <a:prstGeom prst="rect">
            <a:avLst/>
          </a:prstGeom>
        </p:spPr>
        <p:txBody>
          <a:bodyPr anchor="ctr">
            <a:normAutofit/>
          </a:bodyPr>
          <a:lstStyle>
            <a:lvl1pPr marL="0" indent="0" algn="ctr">
              <a:buNone/>
              <a:defRPr sz="1200"/>
            </a:lvl1pPr>
          </a:lstStyle>
          <a:p>
            <a:endParaRPr lang="en-US" dirty="0"/>
          </a:p>
        </p:txBody>
      </p:sp>
      <p:sp>
        <p:nvSpPr>
          <p:cNvPr id="19" name="Picture Placeholder 2"/>
          <p:cNvSpPr>
            <a:spLocks noGrp="1"/>
          </p:cNvSpPr>
          <p:nvPr>
            <p:ph type="pic" sz="quarter" idx="39"/>
          </p:nvPr>
        </p:nvSpPr>
        <p:spPr>
          <a:xfrm>
            <a:off x="9026464" y="4709818"/>
            <a:ext cx="2516066" cy="1664208"/>
          </a:xfrm>
          <a:prstGeom prst="rect">
            <a:avLst/>
          </a:prstGeom>
        </p:spPr>
        <p:txBody>
          <a:bodyPr anchor="ctr">
            <a:normAutofit/>
          </a:bodyPr>
          <a:lstStyle>
            <a:lvl1pPr marL="0" indent="0" algn="ctr">
              <a:buNone/>
              <a:defRPr sz="1200"/>
            </a:lvl1pPr>
          </a:lstStyle>
          <a:p>
            <a:endParaRPr lang="en-US" dirty="0"/>
          </a:p>
        </p:txBody>
      </p:sp>
      <p:sp>
        <p:nvSpPr>
          <p:cNvPr id="20" name="Picture Placeholder 2"/>
          <p:cNvSpPr>
            <a:spLocks noGrp="1"/>
          </p:cNvSpPr>
          <p:nvPr>
            <p:ph type="pic" sz="quarter" idx="40"/>
          </p:nvPr>
        </p:nvSpPr>
        <p:spPr>
          <a:xfrm>
            <a:off x="9026464" y="483974"/>
            <a:ext cx="2516066" cy="1664208"/>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reative &amp; Photography 26">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4" name="Picture Placeholder 2"/>
          <p:cNvSpPr>
            <a:spLocks noGrp="1"/>
          </p:cNvSpPr>
          <p:nvPr>
            <p:ph type="pic" sz="quarter" idx="37"/>
          </p:nvPr>
        </p:nvSpPr>
        <p:spPr>
          <a:xfrm>
            <a:off x="0" y="2267712"/>
            <a:ext cx="12192000" cy="4590288"/>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reative &amp; Photography 27">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4" name="Picture Placeholder 2"/>
          <p:cNvSpPr>
            <a:spLocks noGrp="1"/>
          </p:cNvSpPr>
          <p:nvPr>
            <p:ph type="pic" sz="quarter" idx="37"/>
          </p:nvPr>
        </p:nvSpPr>
        <p:spPr>
          <a:xfrm>
            <a:off x="3145536" y="2267712"/>
            <a:ext cx="9046464" cy="3803904"/>
          </a:xfrm>
          <a:prstGeom prst="rect">
            <a:avLst/>
          </a:prstGeom>
        </p:spPr>
        <p:txBody>
          <a:bodyPr anchor="ctr">
            <a:normAutofit/>
          </a:bodyPr>
          <a:lstStyle>
            <a:lvl1pPr marL="0" indent="0" algn="ctr">
              <a:buNone/>
              <a:defRPr sz="1200"/>
            </a:lvl1pPr>
          </a:lstStyle>
          <a:p>
            <a:endParaRPr lang="en-US" dirty="0"/>
          </a:p>
        </p:txBody>
      </p:sp>
      <p:sp>
        <p:nvSpPr>
          <p:cNvPr id="11" name="Picture Placeholder 2"/>
          <p:cNvSpPr>
            <a:spLocks noGrp="1"/>
          </p:cNvSpPr>
          <p:nvPr>
            <p:ph type="pic" sz="quarter" idx="38"/>
          </p:nvPr>
        </p:nvSpPr>
        <p:spPr>
          <a:xfrm>
            <a:off x="0" y="2267712"/>
            <a:ext cx="3145536" cy="3803904"/>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reative &amp; Photography 28">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4" name="Picture Placeholder 2"/>
          <p:cNvSpPr>
            <a:spLocks noGrp="1"/>
          </p:cNvSpPr>
          <p:nvPr>
            <p:ph type="pic" sz="quarter" idx="37"/>
          </p:nvPr>
        </p:nvSpPr>
        <p:spPr>
          <a:xfrm>
            <a:off x="0" y="780288"/>
            <a:ext cx="6925056" cy="5303520"/>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reative &amp; Photography 29">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4" name="Picture Placeholder 2"/>
          <p:cNvSpPr>
            <a:spLocks noGrp="1"/>
          </p:cNvSpPr>
          <p:nvPr>
            <p:ph type="pic" sz="quarter" idx="37"/>
          </p:nvPr>
        </p:nvSpPr>
        <p:spPr>
          <a:xfrm>
            <a:off x="2414016" y="1569720"/>
            <a:ext cx="3681984" cy="3718560"/>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reative &amp; Photography 30">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4" name="Picture Placeholder 2"/>
          <p:cNvSpPr>
            <a:spLocks noGrp="1"/>
          </p:cNvSpPr>
          <p:nvPr>
            <p:ph type="pic" sz="quarter" idx="37"/>
          </p:nvPr>
        </p:nvSpPr>
        <p:spPr>
          <a:xfrm>
            <a:off x="890016" y="731520"/>
            <a:ext cx="2767584" cy="2697480"/>
          </a:xfrm>
          <a:prstGeom prst="rect">
            <a:avLst/>
          </a:prstGeom>
        </p:spPr>
        <p:txBody>
          <a:bodyPr anchor="ctr">
            <a:normAutofit/>
          </a:bodyPr>
          <a:lstStyle>
            <a:lvl1pPr marL="0" indent="0" algn="ctr">
              <a:buNone/>
              <a:defRPr sz="1200"/>
            </a:lvl1pPr>
          </a:lstStyle>
          <a:p>
            <a:endParaRPr lang="en-US" dirty="0"/>
          </a:p>
        </p:txBody>
      </p:sp>
      <p:sp>
        <p:nvSpPr>
          <p:cNvPr id="11" name="Picture Placeholder 2"/>
          <p:cNvSpPr>
            <a:spLocks noGrp="1"/>
          </p:cNvSpPr>
          <p:nvPr>
            <p:ph type="pic" sz="quarter" idx="38"/>
          </p:nvPr>
        </p:nvSpPr>
        <p:spPr>
          <a:xfrm>
            <a:off x="3657600" y="731520"/>
            <a:ext cx="2767584" cy="2697480"/>
          </a:xfrm>
          <a:prstGeom prst="rect">
            <a:avLst/>
          </a:prstGeom>
        </p:spPr>
        <p:txBody>
          <a:bodyPr anchor="ctr">
            <a:normAutofit/>
          </a:bodyPr>
          <a:lstStyle>
            <a:lvl1pPr marL="0" indent="0" algn="ctr">
              <a:buNone/>
              <a:defRPr sz="1200"/>
            </a:lvl1pPr>
          </a:lstStyle>
          <a:p>
            <a:endParaRPr lang="en-US" dirty="0"/>
          </a:p>
        </p:txBody>
      </p:sp>
      <p:sp>
        <p:nvSpPr>
          <p:cNvPr id="15" name="Picture Placeholder 2"/>
          <p:cNvSpPr>
            <a:spLocks noGrp="1"/>
          </p:cNvSpPr>
          <p:nvPr>
            <p:ph type="pic" sz="quarter" idx="39"/>
          </p:nvPr>
        </p:nvSpPr>
        <p:spPr>
          <a:xfrm>
            <a:off x="890016" y="3429000"/>
            <a:ext cx="2767584" cy="2697480"/>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usiness Survey 1">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4" name="Picture Placeholder 2"/>
          <p:cNvSpPr>
            <a:spLocks noGrp="1"/>
          </p:cNvSpPr>
          <p:nvPr>
            <p:ph type="pic" sz="quarter" idx="37"/>
          </p:nvPr>
        </p:nvSpPr>
        <p:spPr>
          <a:xfrm>
            <a:off x="730527" y="3429000"/>
            <a:ext cx="2767584" cy="2697480"/>
          </a:xfrm>
          <a:prstGeom prst="rect">
            <a:avLst/>
          </a:prstGeom>
        </p:spPr>
        <p:txBody>
          <a:bodyPr anchor="ctr">
            <a:normAutofit/>
          </a:bodyPr>
          <a:lstStyle>
            <a:lvl1pPr marL="0" indent="0" algn="ctr">
              <a:buNone/>
              <a:defRPr sz="1200"/>
            </a:lvl1pPr>
          </a:lstStyle>
          <a:p>
            <a:endParaRPr lang="en-US" dirty="0"/>
          </a:p>
        </p:txBody>
      </p:sp>
      <p:sp>
        <p:nvSpPr>
          <p:cNvPr id="11" name="Picture Placeholder 2"/>
          <p:cNvSpPr>
            <a:spLocks noGrp="1"/>
          </p:cNvSpPr>
          <p:nvPr>
            <p:ph type="pic" sz="quarter" idx="38"/>
          </p:nvPr>
        </p:nvSpPr>
        <p:spPr>
          <a:xfrm>
            <a:off x="3498111" y="3429000"/>
            <a:ext cx="2767584" cy="2697480"/>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usiness Survey 2">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4" name="Picture Placeholder 2"/>
          <p:cNvSpPr>
            <a:spLocks noGrp="1"/>
          </p:cNvSpPr>
          <p:nvPr>
            <p:ph type="pic" sz="quarter" idx="37"/>
          </p:nvPr>
        </p:nvSpPr>
        <p:spPr>
          <a:xfrm>
            <a:off x="0" y="1478656"/>
            <a:ext cx="12192000" cy="2646777"/>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ending 3">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4" name="Picture Placeholder 2"/>
          <p:cNvSpPr>
            <a:spLocks noGrp="1"/>
          </p:cNvSpPr>
          <p:nvPr>
            <p:ph type="pic" sz="quarter" idx="16"/>
          </p:nvPr>
        </p:nvSpPr>
        <p:spPr>
          <a:xfrm>
            <a:off x="-18854" y="1704855"/>
            <a:ext cx="5552388" cy="2611303"/>
          </a:xfrm>
          <a:custGeom>
            <a:avLst/>
            <a:gdLst>
              <a:gd name="connsiteX0" fmla="*/ 0 w 5552388"/>
              <a:gd name="connsiteY0" fmla="*/ 2611303 h 2611303"/>
              <a:gd name="connsiteX1" fmla="*/ 0 w 5552388"/>
              <a:gd name="connsiteY1" fmla="*/ 0 h 2611303"/>
              <a:gd name="connsiteX2" fmla="*/ 5552388 w 5552388"/>
              <a:gd name="connsiteY2" fmla="*/ 0 h 2611303"/>
              <a:gd name="connsiteX3" fmla="*/ 5552388 w 5552388"/>
              <a:gd name="connsiteY3" fmla="*/ 2611303 h 2611303"/>
              <a:gd name="connsiteX4" fmla="*/ 0 w 5552388"/>
              <a:gd name="connsiteY4" fmla="*/ 2611303 h 2611303"/>
              <a:gd name="connsiteX0-1" fmla="*/ 0 w 5552388"/>
              <a:gd name="connsiteY0-2" fmla="*/ 2611303 h 2611303"/>
              <a:gd name="connsiteX1-3" fmla="*/ 0 w 5552388"/>
              <a:gd name="connsiteY1-4" fmla="*/ 0 h 2611303"/>
              <a:gd name="connsiteX2-5" fmla="*/ 4637988 w 5552388"/>
              <a:gd name="connsiteY2-6" fmla="*/ 0 h 2611303"/>
              <a:gd name="connsiteX3-7" fmla="*/ 5552388 w 5552388"/>
              <a:gd name="connsiteY3-8" fmla="*/ 2611303 h 2611303"/>
              <a:gd name="connsiteX4-9" fmla="*/ 0 w 5552388"/>
              <a:gd name="connsiteY4-10" fmla="*/ 2611303 h 2611303"/>
              <a:gd name="connsiteX0-11" fmla="*/ 0 w 5552388"/>
              <a:gd name="connsiteY0-12" fmla="*/ 2611303 h 2611303"/>
              <a:gd name="connsiteX1-13" fmla="*/ 0 w 5552388"/>
              <a:gd name="connsiteY1-14" fmla="*/ 0 h 2611303"/>
              <a:gd name="connsiteX2-15" fmla="*/ 3930978 w 5552388"/>
              <a:gd name="connsiteY2-16" fmla="*/ 1397 h 2611303"/>
              <a:gd name="connsiteX3-17" fmla="*/ 4637988 w 5552388"/>
              <a:gd name="connsiteY3-18" fmla="*/ 0 h 2611303"/>
              <a:gd name="connsiteX4-19" fmla="*/ 5552388 w 5552388"/>
              <a:gd name="connsiteY4-20" fmla="*/ 2611303 h 2611303"/>
              <a:gd name="connsiteX5" fmla="*/ 0 w 5552388"/>
              <a:gd name="connsiteY5" fmla="*/ 2611303 h 2611303"/>
              <a:gd name="connsiteX0-21" fmla="*/ 0 w 5552388"/>
              <a:gd name="connsiteY0-22" fmla="*/ 2611303 h 2611303"/>
              <a:gd name="connsiteX1-23" fmla="*/ 0 w 5552388"/>
              <a:gd name="connsiteY1-24" fmla="*/ 0 h 2611303"/>
              <a:gd name="connsiteX2-25" fmla="*/ 3930978 w 5552388"/>
              <a:gd name="connsiteY2-26" fmla="*/ 1397 h 2611303"/>
              <a:gd name="connsiteX3-27" fmla="*/ 4807671 w 5552388"/>
              <a:gd name="connsiteY3-28" fmla="*/ 518474 h 2611303"/>
              <a:gd name="connsiteX4-29" fmla="*/ 5552388 w 5552388"/>
              <a:gd name="connsiteY4-30" fmla="*/ 2611303 h 2611303"/>
              <a:gd name="connsiteX5-31" fmla="*/ 0 w 5552388"/>
              <a:gd name="connsiteY5-32" fmla="*/ 2611303 h 2611303"/>
              <a:gd name="connsiteX0-33" fmla="*/ 0 w 5552388"/>
              <a:gd name="connsiteY0-34" fmla="*/ 2611303 h 2611303"/>
              <a:gd name="connsiteX1-35" fmla="*/ 0 w 5552388"/>
              <a:gd name="connsiteY1-36" fmla="*/ 0 h 2611303"/>
              <a:gd name="connsiteX2-37" fmla="*/ 3930978 w 5552388"/>
              <a:gd name="connsiteY2-38" fmla="*/ 1397 h 2611303"/>
              <a:gd name="connsiteX3-39" fmla="*/ 4807671 w 5552388"/>
              <a:gd name="connsiteY3-40" fmla="*/ 518474 h 2611303"/>
              <a:gd name="connsiteX4-41" fmla="*/ 5552388 w 5552388"/>
              <a:gd name="connsiteY4-42" fmla="*/ 2611303 h 2611303"/>
              <a:gd name="connsiteX5-43" fmla="*/ 0 w 5552388"/>
              <a:gd name="connsiteY5-44" fmla="*/ 2611303 h 2611303"/>
              <a:gd name="connsiteX0-45" fmla="*/ 0 w 5552388"/>
              <a:gd name="connsiteY0-46" fmla="*/ 2611303 h 2611303"/>
              <a:gd name="connsiteX1-47" fmla="*/ 0 w 5552388"/>
              <a:gd name="connsiteY1-48" fmla="*/ 0 h 2611303"/>
              <a:gd name="connsiteX2-49" fmla="*/ 3930978 w 5552388"/>
              <a:gd name="connsiteY2-50" fmla="*/ 1397 h 2611303"/>
              <a:gd name="connsiteX3-51" fmla="*/ 4807671 w 5552388"/>
              <a:gd name="connsiteY3-52" fmla="*/ 518474 h 2611303"/>
              <a:gd name="connsiteX4-53" fmla="*/ 5552388 w 5552388"/>
              <a:gd name="connsiteY4-54" fmla="*/ 2611303 h 2611303"/>
              <a:gd name="connsiteX5-55" fmla="*/ 0 w 5552388"/>
              <a:gd name="connsiteY5-56" fmla="*/ 2611303 h 2611303"/>
              <a:gd name="connsiteX0-57" fmla="*/ 0 w 5552388"/>
              <a:gd name="connsiteY0-58" fmla="*/ 2611303 h 2611303"/>
              <a:gd name="connsiteX1-59" fmla="*/ 0 w 5552388"/>
              <a:gd name="connsiteY1-60" fmla="*/ 0 h 2611303"/>
              <a:gd name="connsiteX2-61" fmla="*/ 3930978 w 5552388"/>
              <a:gd name="connsiteY2-62" fmla="*/ 1397 h 2611303"/>
              <a:gd name="connsiteX3-63" fmla="*/ 4807671 w 5552388"/>
              <a:gd name="connsiteY3-64" fmla="*/ 518474 h 2611303"/>
              <a:gd name="connsiteX4-65" fmla="*/ 5552388 w 5552388"/>
              <a:gd name="connsiteY4-66" fmla="*/ 2611303 h 2611303"/>
              <a:gd name="connsiteX5-67" fmla="*/ 0 w 5552388"/>
              <a:gd name="connsiteY5-68" fmla="*/ 2611303 h 26113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Lst>
            <a:rect l="l" t="t" r="r" b="b"/>
            <a:pathLst>
              <a:path w="5552388" h="2611303">
                <a:moveTo>
                  <a:pt x="0" y="2611303"/>
                </a:moveTo>
                <a:lnTo>
                  <a:pt x="0" y="0"/>
                </a:lnTo>
                <a:lnTo>
                  <a:pt x="3930978" y="1397"/>
                </a:lnTo>
                <a:cubicBezTo>
                  <a:pt x="4468306" y="-5353"/>
                  <a:pt x="4685123" y="204712"/>
                  <a:pt x="4807671" y="518474"/>
                </a:cubicBezTo>
                <a:lnTo>
                  <a:pt x="5552388" y="2611303"/>
                </a:lnTo>
                <a:lnTo>
                  <a:pt x="0" y="2611303"/>
                </a:lnTo>
                <a:close/>
              </a:path>
            </a:pathLst>
          </a:cu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Commerce">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4" name="Picture Placeholder 2"/>
          <p:cNvSpPr>
            <a:spLocks noGrp="1"/>
          </p:cNvSpPr>
          <p:nvPr>
            <p:ph type="pic" sz="quarter" idx="37"/>
          </p:nvPr>
        </p:nvSpPr>
        <p:spPr>
          <a:xfrm>
            <a:off x="873760" y="1996440"/>
            <a:ext cx="2865120" cy="2865120"/>
          </a:xfrm>
          <a:prstGeom prst="rect">
            <a:avLst/>
          </a:prstGeom>
        </p:spPr>
        <p:txBody>
          <a:bodyPr anchor="ctr">
            <a:normAutofit/>
          </a:bodyPr>
          <a:lstStyle>
            <a:lvl1pPr marL="0" indent="0" algn="ctr">
              <a:buNone/>
              <a:defRPr sz="1200"/>
            </a:lvl1pPr>
          </a:lstStyle>
          <a:p>
            <a:endParaRPr lang="en-US" dirty="0"/>
          </a:p>
        </p:txBody>
      </p:sp>
      <p:sp>
        <p:nvSpPr>
          <p:cNvPr id="16" name="Picture Placeholder 2"/>
          <p:cNvSpPr>
            <a:spLocks noGrp="1"/>
          </p:cNvSpPr>
          <p:nvPr>
            <p:ph type="pic" sz="quarter" idx="38"/>
          </p:nvPr>
        </p:nvSpPr>
        <p:spPr>
          <a:xfrm>
            <a:off x="3891280" y="3429000"/>
            <a:ext cx="1869440" cy="1869440"/>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E-Commerce 2">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4" name="Picture Placeholder 2"/>
          <p:cNvSpPr>
            <a:spLocks noGrp="1"/>
          </p:cNvSpPr>
          <p:nvPr>
            <p:ph type="pic" sz="quarter" idx="37"/>
          </p:nvPr>
        </p:nvSpPr>
        <p:spPr>
          <a:xfrm>
            <a:off x="0" y="2916936"/>
            <a:ext cx="8284464" cy="1837944"/>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E-Commerce 3">
    <p:spTree>
      <p:nvGrpSpPr>
        <p:cNvPr id="1" name=""/>
        <p:cNvGrpSpPr/>
        <p:nvPr/>
      </p:nvGrpSpPr>
      <p:grpSpPr>
        <a:xfrm>
          <a:off x="0" y="0"/>
          <a:ext cx="0" cy="0"/>
          <a:chOff x="0" y="0"/>
          <a:chExt cx="0" cy="0"/>
        </a:xfrm>
      </p:grpSpPr>
      <p:sp>
        <p:nvSpPr>
          <p:cNvPr id="14" name="Picture Placeholder 2"/>
          <p:cNvSpPr>
            <a:spLocks noGrp="1"/>
          </p:cNvSpPr>
          <p:nvPr>
            <p:ph type="pic" sz="quarter" idx="37"/>
          </p:nvPr>
        </p:nvSpPr>
        <p:spPr>
          <a:xfrm>
            <a:off x="-11312" y="4892511"/>
            <a:ext cx="12203311" cy="1965489"/>
          </a:xfrm>
          <a:prstGeom prst="rect">
            <a:avLst/>
          </a:prstGeom>
        </p:spPr>
        <p:txBody>
          <a:bodyPr anchor="ctr">
            <a:normAutofit/>
          </a:bodyPr>
          <a:lstStyle>
            <a:lvl1pPr marL="0" indent="0" algn="ctr">
              <a:buNone/>
              <a:defRPr sz="1200"/>
            </a:lvl1pPr>
          </a:lstStyle>
          <a:p>
            <a:endParaRPr lang="en-US" dirty="0"/>
          </a:p>
        </p:txBody>
      </p:sp>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roducts Catalog 1">
    <p:spTree>
      <p:nvGrpSpPr>
        <p:cNvPr id="1" name=""/>
        <p:cNvGrpSpPr/>
        <p:nvPr/>
      </p:nvGrpSpPr>
      <p:grpSpPr>
        <a:xfrm>
          <a:off x="0" y="0"/>
          <a:ext cx="0" cy="0"/>
          <a:chOff x="0" y="0"/>
          <a:chExt cx="0" cy="0"/>
        </a:xfrm>
      </p:grpSpPr>
      <p:sp>
        <p:nvSpPr>
          <p:cNvPr id="14" name="Picture Placeholder 2"/>
          <p:cNvSpPr>
            <a:spLocks noGrp="1"/>
          </p:cNvSpPr>
          <p:nvPr>
            <p:ph type="pic" sz="quarter" idx="37"/>
          </p:nvPr>
        </p:nvSpPr>
        <p:spPr>
          <a:xfrm>
            <a:off x="-11312" y="1819373"/>
            <a:ext cx="12203311" cy="1508289"/>
          </a:xfrm>
          <a:prstGeom prst="rect">
            <a:avLst/>
          </a:prstGeom>
        </p:spPr>
        <p:txBody>
          <a:bodyPr anchor="ctr">
            <a:normAutofit/>
          </a:bodyPr>
          <a:lstStyle>
            <a:lvl1pPr marL="0" indent="0" algn="ctr">
              <a:buNone/>
              <a:defRPr sz="1200"/>
            </a:lvl1pPr>
          </a:lstStyle>
          <a:p>
            <a:endParaRPr lang="en-US" dirty="0"/>
          </a:p>
        </p:txBody>
      </p:sp>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roducts Catalog 2">
    <p:spTree>
      <p:nvGrpSpPr>
        <p:cNvPr id="1" name=""/>
        <p:cNvGrpSpPr/>
        <p:nvPr/>
      </p:nvGrpSpPr>
      <p:grpSpPr>
        <a:xfrm>
          <a:off x="0" y="0"/>
          <a:ext cx="0" cy="0"/>
          <a:chOff x="0" y="0"/>
          <a:chExt cx="0" cy="0"/>
        </a:xfrm>
      </p:grpSpPr>
      <p:sp>
        <p:nvSpPr>
          <p:cNvPr id="14" name="Picture Placeholder 2"/>
          <p:cNvSpPr>
            <a:spLocks noGrp="1"/>
          </p:cNvSpPr>
          <p:nvPr>
            <p:ph type="pic" sz="quarter" idx="37"/>
          </p:nvPr>
        </p:nvSpPr>
        <p:spPr>
          <a:xfrm>
            <a:off x="1528400" y="1611983"/>
            <a:ext cx="3279270" cy="2922310"/>
          </a:xfrm>
          <a:prstGeom prst="rect">
            <a:avLst/>
          </a:prstGeom>
        </p:spPr>
        <p:txBody>
          <a:bodyPr anchor="ctr">
            <a:normAutofit/>
          </a:bodyPr>
          <a:lstStyle>
            <a:lvl1pPr marL="0" indent="0" algn="ctr">
              <a:buNone/>
              <a:defRPr sz="1200"/>
            </a:lvl1pPr>
          </a:lstStyle>
          <a:p>
            <a:endParaRPr lang="en-US" dirty="0"/>
          </a:p>
        </p:txBody>
      </p:sp>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5" name="Picture Placeholder 2"/>
          <p:cNvSpPr>
            <a:spLocks noGrp="1"/>
          </p:cNvSpPr>
          <p:nvPr>
            <p:ph type="pic" sz="quarter" idx="38"/>
          </p:nvPr>
        </p:nvSpPr>
        <p:spPr>
          <a:xfrm>
            <a:off x="5091732" y="1611983"/>
            <a:ext cx="3279270" cy="2922310"/>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roducts Catalog 3">
    <p:spTree>
      <p:nvGrpSpPr>
        <p:cNvPr id="1" name=""/>
        <p:cNvGrpSpPr/>
        <p:nvPr/>
      </p:nvGrpSpPr>
      <p:grpSpPr>
        <a:xfrm>
          <a:off x="0" y="0"/>
          <a:ext cx="0" cy="0"/>
          <a:chOff x="0" y="0"/>
          <a:chExt cx="0" cy="0"/>
        </a:xfrm>
      </p:grpSpPr>
      <p:sp>
        <p:nvSpPr>
          <p:cNvPr id="14" name="Picture Placeholder 2"/>
          <p:cNvSpPr>
            <a:spLocks noGrp="1"/>
          </p:cNvSpPr>
          <p:nvPr>
            <p:ph type="pic" sz="quarter" idx="37"/>
          </p:nvPr>
        </p:nvSpPr>
        <p:spPr>
          <a:xfrm>
            <a:off x="1358717" y="1508287"/>
            <a:ext cx="4118256" cy="3544479"/>
          </a:xfrm>
          <a:prstGeom prst="rect">
            <a:avLst/>
          </a:prstGeom>
        </p:spPr>
        <p:txBody>
          <a:bodyPr anchor="ctr">
            <a:normAutofit/>
          </a:bodyPr>
          <a:lstStyle>
            <a:lvl1pPr marL="0" indent="0" algn="ctr">
              <a:buNone/>
              <a:defRPr sz="1200"/>
            </a:lvl1pPr>
          </a:lstStyle>
          <a:p>
            <a:endParaRPr lang="en-US" dirty="0"/>
          </a:p>
        </p:txBody>
      </p:sp>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6" name="Picture Placeholder 2"/>
          <p:cNvSpPr>
            <a:spLocks noGrp="1"/>
          </p:cNvSpPr>
          <p:nvPr>
            <p:ph type="pic" sz="quarter" idx="38"/>
          </p:nvPr>
        </p:nvSpPr>
        <p:spPr>
          <a:xfrm>
            <a:off x="6438507" y="5052766"/>
            <a:ext cx="1686141" cy="1291471"/>
          </a:xfrm>
          <a:prstGeom prst="rect">
            <a:avLst/>
          </a:prstGeo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39"/>
          </p:nvPr>
        </p:nvSpPr>
        <p:spPr>
          <a:xfrm>
            <a:off x="8124648" y="5052766"/>
            <a:ext cx="1686141" cy="1291471"/>
          </a:xfrm>
          <a:prstGeom prst="rect">
            <a:avLst/>
          </a:prstGeom>
        </p:spPr>
        <p:txBody>
          <a:bodyPr anchor="ctr">
            <a:normAutofit/>
          </a:bodyPr>
          <a:lstStyle>
            <a:lvl1pPr marL="0" indent="0" algn="ctr">
              <a:buNone/>
              <a:defRPr sz="1200"/>
            </a:lvl1pPr>
          </a:lstStyle>
          <a:p>
            <a:endParaRPr lang="en-US" dirty="0"/>
          </a:p>
        </p:txBody>
      </p:sp>
      <p:sp>
        <p:nvSpPr>
          <p:cNvPr id="18" name="Picture Placeholder 2"/>
          <p:cNvSpPr>
            <a:spLocks noGrp="1"/>
          </p:cNvSpPr>
          <p:nvPr>
            <p:ph type="pic" sz="quarter" idx="40"/>
          </p:nvPr>
        </p:nvSpPr>
        <p:spPr>
          <a:xfrm>
            <a:off x="9810789" y="5052766"/>
            <a:ext cx="1686141" cy="1291471"/>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ducts Catalog 4">
    <p:spTree>
      <p:nvGrpSpPr>
        <p:cNvPr id="1" name=""/>
        <p:cNvGrpSpPr/>
        <p:nvPr/>
      </p:nvGrpSpPr>
      <p:grpSpPr>
        <a:xfrm>
          <a:off x="0" y="0"/>
          <a:ext cx="0" cy="0"/>
          <a:chOff x="0" y="0"/>
          <a:chExt cx="0" cy="0"/>
        </a:xfrm>
      </p:grpSpPr>
      <p:sp>
        <p:nvSpPr>
          <p:cNvPr id="14" name="Picture Placeholder 2"/>
          <p:cNvSpPr>
            <a:spLocks noGrp="1"/>
          </p:cNvSpPr>
          <p:nvPr>
            <p:ph type="pic" sz="quarter" idx="37"/>
          </p:nvPr>
        </p:nvSpPr>
        <p:spPr>
          <a:xfrm>
            <a:off x="1217315" y="1508287"/>
            <a:ext cx="2204615" cy="1894789"/>
          </a:xfrm>
          <a:prstGeom prst="rect">
            <a:avLst/>
          </a:prstGeom>
        </p:spPr>
        <p:txBody>
          <a:bodyPr anchor="ctr">
            <a:normAutofit/>
          </a:bodyPr>
          <a:lstStyle>
            <a:lvl1pPr marL="0" indent="0" algn="ctr">
              <a:buNone/>
              <a:defRPr sz="1200"/>
            </a:lvl1pPr>
          </a:lstStyle>
          <a:p>
            <a:endParaRPr lang="en-US" dirty="0"/>
          </a:p>
        </p:txBody>
      </p:sp>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9" name="Picture Placeholder 2"/>
          <p:cNvSpPr>
            <a:spLocks noGrp="1"/>
          </p:cNvSpPr>
          <p:nvPr>
            <p:ph type="pic" sz="quarter" idx="38"/>
          </p:nvPr>
        </p:nvSpPr>
        <p:spPr>
          <a:xfrm>
            <a:off x="1217315" y="3959258"/>
            <a:ext cx="2204615" cy="1894789"/>
          </a:xfrm>
          <a:prstGeom prst="rect">
            <a:avLst/>
          </a:prstGeom>
        </p:spPr>
        <p:txBody>
          <a:bodyPr anchor="ctr">
            <a:normAutofit/>
          </a:bodyPr>
          <a:lstStyle>
            <a:lvl1pPr marL="0" indent="0" algn="ctr">
              <a:buNone/>
              <a:defRPr sz="1200"/>
            </a:lvl1pPr>
          </a:lstStyle>
          <a:p>
            <a:endParaRPr lang="en-US" dirty="0"/>
          </a:p>
        </p:txBody>
      </p:sp>
      <p:sp>
        <p:nvSpPr>
          <p:cNvPr id="20" name="Picture Placeholder 2"/>
          <p:cNvSpPr>
            <a:spLocks noGrp="1"/>
          </p:cNvSpPr>
          <p:nvPr>
            <p:ph type="pic" sz="quarter" idx="39"/>
          </p:nvPr>
        </p:nvSpPr>
        <p:spPr>
          <a:xfrm>
            <a:off x="3734272" y="1508287"/>
            <a:ext cx="2204615" cy="1894789"/>
          </a:xfrm>
          <a:prstGeom prst="rect">
            <a:avLst/>
          </a:prstGeom>
        </p:spPr>
        <p:txBody>
          <a:bodyPr anchor="ctr">
            <a:normAutofit/>
          </a:bodyPr>
          <a:lstStyle>
            <a:lvl1pPr marL="0" indent="0" algn="ctr">
              <a:buNone/>
              <a:defRPr sz="1200"/>
            </a:lvl1pPr>
          </a:lstStyle>
          <a:p>
            <a:endParaRPr lang="en-US" dirty="0"/>
          </a:p>
        </p:txBody>
      </p:sp>
      <p:sp>
        <p:nvSpPr>
          <p:cNvPr id="21" name="Picture Placeholder 2"/>
          <p:cNvSpPr>
            <a:spLocks noGrp="1"/>
          </p:cNvSpPr>
          <p:nvPr>
            <p:ph type="pic" sz="quarter" idx="40"/>
          </p:nvPr>
        </p:nvSpPr>
        <p:spPr>
          <a:xfrm>
            <a:off x="3734272" y="3959258"/>
            <a:ext cx="2204615" cy="1894789"/>
          </a:xfrm>
          <a:prstGeom prst="rect">
            <a:avLst/>
          </a:prstGeom>
        </p:spPr>
        <p:txBody>
          <a:bodyPr anchor="ctr">
            <a:normAutofit/>
          </a:bodyPr>
          <a:lstStyle>
            <a:lvl1pPr marL="0" indent="0" algn="ctr">
              <a:buNone/>
              <a:defRPr sz="1200"/>
            </a:lvl1pPr>
          </a:lstStyle>
          <a:p>
            <a:endParaRPr lang="en-US" dirty="0"/>
          </a:p>
        </p:txBody>
      </p:sp>
      <p:sp>
        <p:nvSpPr>
          <p:cNvPr id="22" name="Picture Placeholder 2"/>
          <p:cNvSpPr>
            <a:spLocks noGrp="1"/>
          </p:cNvSpPr>
          <p:nvPr>
            <p:ph type="pic" sz="quarter" idx="41"/>
          </p:nvPr>
        </p:nvSpPr>
        <p:spPr>
          <a:xfrm>
            <a:off x="6251229" y="1508287"/>
            <a:ext cx="2204615" cy="1894789"/>
          </a:xfrm>
          <a:prstGeom prst="rect">
            <a:avLst/>
          </a:prstGeom>
        </p:spPr>
        <p:txBody>
          <a:bodyPr anchor="ctr">
            <a:normAutofit/>
          </a:bodyPr>
          <a:lstStyle>
            <a:lvl1pPr marL="0" indent="0" algn="ctr">
              <a:buNone/>
              <a:defRPr sz="1200"/>
            </a:lvl1pPr>
          </a:lstStyle>
          <a:p>
            <a:endParaRPr lang="en-US" dirty="0"/>
          </a:p>
        </p:txBody>
      </p:sp>
      <p:sp>
        <p:nvSpPr>
          <p:cNvPr id="23" name="Picture Placeholder 2"/>
          <p:cNvSpPr>
            <a:spLocks noGrp="1"/>
          </p:cNvSpPr>
          <p:nvPr>
            <p:ph type="pic" sz="quarter" idx="42"/>
          </p:nvPr>
        </p:nvSpPr>
        <p:spPr>
          <a:xfrm>
            <a:off x="6251229" y="3959258"/>
            <a:ext cx="2204615" cy="1894789"/>
          </a:xfrm>
          <a:prstGeom prst="rect">
            <a:avLst/>
          </a:prstGeom>
        </p:spPr>
        <p:txBody>
          <a:bodyPr anchor="ctr">
            <a:normAutofit/>
          </a:bodyPr>
          <a:lstStyle>
            <a:lvl1pPr marL="0" indent="0" algn="ctr">
              <a:buNone/>
              <a:defRPr sz="1200"/>
            </a:lvl1pPr>
          </a:lstStyle>
          <a:p>
            <a:endParaRPr lang="en-US" dirty="0"/>
          </a:p>
        </p:txBody>
      </p:sp>
      <p:sp>
        <p:nvSpPr>
          <p:cNvPr id="24" name="Picture Placeholder 2"/>
          <p:cNvSpPr>
            <a:spLocks noGrp="1"/>
          </p:cNvSpPr>
          <p:nvPr>
            <p:ph type="pic" sz="quarter" idx="43"/>
          </p:nvPr>
        </p:nvSpPr>
        <p:spPr>
          <a:xfrm>
            <a:off x="8768186" y="1508287"/>
            <a:ext cx="2204615" cy="1894789"/>
          </a:xfrm>
          <a:prstGeom prst="rect">
            <a:avLst/>
          </a:prstGeom>
        </p:spPr>
        <p:txBody>
          <a:bodyPr anchor="ctr">
            <a:normAutofit/>
          </a:bodyPr>
          <a:lstStyle>
            <a:lvl1pPr marL="0" indent="0" algn="ctr">
              <a:buNone/>
              <a:defRPr sz="1200"/>
            </a:lvl1pPr>
          </a:lstStyle>
          <a:p>
            <a:endParaRPr lang="en-US" dirty="0"/>
          </a:p>
        </p:txBody>
      </p:sp>
      <p:sp>
        <p:nvSpPr>
          <p:cNvPr id="25" name="Picture Placeholder 2"/>
          <p:cNvSpPr>
            <a:spLocks noGrp="1"/>
          </p:cNvSpPr>
          <p:nvPr>
            <p:ph type="pic" sz="quarter" idx="44"/>
          </p:nvPr>
        </p:nvSpPr>
        <p:spPr>
          <a:xfrm>
            <a:off x="8768186" y="3959258"/>
            <a:ext cx="2204615" cy="1894789"/>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ducts Catalog 5">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20" name="Picture Placeholder 2"/>
          <p:cNvSpPr>
            <a:spLocks noGrp="1"/>
          </p:cNvSpPr>
          <p:nvPr>
            <p:ph type="pic" sz="quarter" idx="39"/>
          </p:nvPr>
        </p:nvSpPr>
        <p:spPr>
          <a:xfrm>
            <a:off x="3734272" y="1508287"/>
            <a:ext cx="2204615" cy="1894789"/>
          </a:xfrm>
          <a:prstGeom prst="rect">
            <a:avLst/>
          </a:prstGeom>
        </p:spPr>
        <p:txBody>
          <a:bodyPr anchor="ctr">
            <a:normAutofit/>
          </a:bodyPr>
          <a:lstStyle>
            <a:lvl1pPr marL="0" indent="0" algn="ctr">
              <a:buNone/>
              <a:defRPr sz="1200"/>
            </a:lvl1pPr>
          </a:lstStyle>
          <a:p>
            <a:endParaRPr lang="en-US" dirty="0"/>
          </a:p>
        </p:txBody>
      </p:sp>
      <p:sp>
        <p:nvSpPr>
          <p:cNvPr id="21" name="Picture Placeholder 2"/>
          <p:cNvSpPr>
            <a:spLocks noGrp="1"/>
          </p:cNvSpPr>
          <p:nvPr>
            <p:ph type="pic" sz="quarter" idx="40"/>
          </p:nvPr>
        </p:nvSpPr>
        <p:spPr>
          <a:xfrm>
            <a:off x="3734272" y="3959258"/>
            <a:ext cx="2204615" cy="1894789"/>
          </a:xfrm>
          <a:prstGeom prst="rect">
            <a:avLst/>
          </a:prstGeom>
        </p:spPr>
        <p:txBody>
          <a:bodyPr anchor="ctr">
            <a:normAutofit/>
          </a:bodyPr>
          <a:lstStyle>
            <a:lvl1pPr marL="0" indent="0" algn="ctr">
              <a:buNone/>
              <a:defRPr sz="1200"/>
            </a:lvl1pPr>
          </a:lstStyle>
          <a:p>
            <a:endParaRPr lang="en-US" dirty="0"/>
          </a:p>
        </p:txBody>
      </p:sp>
      <p:sp>
        <p:nvSpPr>
          <p:cNvPr id="22" name="Picture Placeholder 2"/>
          <p:cNvSpPr>
            <a:spLocks noGrp="1"/>
          </p:cNvSpPr>
          <p:nvPr>
            <p:ph type="pic" sz="quarter" idx="41"/>
          </p:nvPr>
        </p:nvSpPr>
        <p:spPr>
          <a:xfrm>
            <a:off x="6251229" y="1508287"/>
            <a:ext cx="2204615" cy="1894789"/>
          </a:xfrm>
          <a:prstGeom prst="rect">
            <a:avLst/>
          </a:prstGeom>
        </p:spPr>
        <p:txBody>
          <a:bodyPr anchor="ctr">
            <a:normAutofit/>
          </a:bodyPr>
          <a:lstStyle>
            <a:lvl1pPr marL="0" indent="0" algn="ctr">
              <a:buNone/>
              <a:defRPr sz="1200"/>
            </a:lvl1pPr>
          </a:lstStyle>
          <a:p>
            <a:endParaRPr lang="en-US" dirty="0"/>
          </a:p>
        </p:txBody>
      </p:sp>
      <p:sp>
        <p:nvSpPr>
          <p:cNvPr id="23" name="Picture Placeholder 2"/>
          <p:cNvSpPr>
            <a:spLocks noGrp="1"/>
          </p:cNvSpPr>
          <p:nvPr>
            <p:ph type="pic" sz="quarter" idx="42"/>
          </p:nvPr>
        </p:nvSpPr>
        <p:spPr>
          <a:xfrm>
            <a:off x="6251229" y="3959258"/>
            <a:ext cx="2204615" cy="1894789"/>
          </a:xfrm>
          <a:prstGeom prst="rect">
            <a:avLst/>
          </a:prstGeom>
        </p:spPr>
        <p:txBody>
          <a:bodyPr anchor="ctr">
            <a:normAutofit/>
          </a:bodyPr>
          <a:lstStyle>
            <a:lvl1pPr marL="0" indent="0" algn="ctr">
              <a:buNone/>
              <a:defRPr sz="1200"/>
            </a:lvl1pPr>
          </a:lstStyle>
          <a:p>
            <a:endParaRPr lang="en-US" dirty="0"/>
          </a:p>
        </p:txBody>
      </p:sp>
      <p:sp>
        <p:nvSpPr>
          <p:cNvPr id="24" name="Picture Placeholder 2"/>
          <p:cNvSpPr>
            <a:spLocks noGrp="1"/>
          </p:cNvSpPr>
          <p:nvPr>
            <p:ph type="pic" sz="quarter" idx="43"/>
          </p:nvPr>
        </p:nvSpPr>
        <p:spPr>
          <a:xfrm>
            <a:off x="8768186" y="1508287"/>
            <a:ext cx="2204615" cy="1894789"/>
          </a:xfrm>
          <a:prstGeom prst="rect">
            <a:avLst/>
          </a:prstGeom>
        </p:spPr>
        <p:txBody>
          <a:bodyPr anchor="ctr">
            <a:normAutofit/>
          </a:bodyPr>
          <a:lstStyle>
            <a:lvl1pPr marL="0" indent="0" algn="ctr">
              <a:buNone/>
              <a:defRPr sz="1200"/>
            </a:lvl1pPr>
          </a:lstStyle>
          <a:p>
            <a:endParaRPr lang="en-US" dirty="0"/>
          </a:p>
        </p:txBody>
      </p:sp>
      <p:sp>
        <p:nvSpPr>
          <p:cNvPr id="25" name="Picture Placeholder 2"/>
          <p:cNvSpPr>
            <a:spLocks noGrp="1"/>
          </p:cNvSpPr>
          <p:nvPr>
            <p:ph type="pic" sz="quarter" idx="44"/>
          </p:nvPr>
        </p:nvSpPr>
        <p:spPr>
          <a:xfrm>
            <a:off x="8768186" y="3959258"/>
            <a:ext cx="2204615" cy="1894789"/>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ducts Catalog 6">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21" name="Picture Placeholder 2"/>
          <p:cNvSpPr>
            <a:spLocks noGrp="1"/>
          </p:cNvSpPr>
          <p:nvPr>
            <p:ph type="pic" sz="quarter" idx="40"/>
          </p:nvPr>
        </p:nvSpPr>
        <p:spPr>
          <a:xfrm>
            <a:off x="3734272" y="2733774"/>
            <a:ext cx="2204615" cy="2130457"/>
          </a:xfrm>
          <a:prstGeom prst="rect">
            <a:avLst/>
          </a:prstGeom>
        </p:spPr>
        <p:txBody>
          <a:bodyPr anchor="ctr">
            <a:normAutofit/>
          </a:bodyPr>
          <a:lstStyle>
            <a:lvl1pPr marL="0" indent="0" algn="ctr">
              <a:buNone/>
              <a:defRPr sz="1200"/>
            </a:lvl1pPr>
          </a:lstStyle>
          <a:p>
            <a:endParaRPr lang="en-US" dirty="0"/>
          </a:p>
        </p:txBody>
      </p:sp>
      <p:sp>
        <p:nvSpPr>
          <p:cNvPr id="23" name="Picture Placeholder 2"/>
          <p:cNvSpPr>
            <a:spLocks noGrp="1"/>
          </p:cNvSpPr>
          <p:nvPr>
            <p:ph type="pic" sz="quarter" idx="42"/>
          </p:nvPr>
        </p:nvSpPr>
        <p:spPr>
          <a:xfrm>
            <a:off x="6251229" y="2733774"/>
            <a:ext cx="2204615" cy="2130457"/>
          </a:xfrm>
          <a:prstGeom prst="rect">
            <a:avLst/>
          </a:prstGeom>
        </p:spPr>
        <p:txBody>
          <a:bodyPr anchor="ctr">
            <a:normAutofit/>
          </a:bodyPr>
          <a:lstStyle>
            <a:lvl1pPr marL="0" indent="0" algn="ctr">
              <a:buNone/>
              <a:defRPr sz="1200"/>
            </a:lvl1pPr>
          </a:lstStyle>
          <a:p>
            <a:endParaRPr lang="en-US" dirty="0"/>
          </a:p>
        </p:txBody>
      </p:sp>
      <p:sp>
        <p:nvSpPr>
          <p:cNvPr id="25" name="Picture Placeholder 2"/>
          <p:cNvSpPr>
            <a:spLocks noGrp="1"/>
          </p:cNvSpPr>
          <p:nvPr>
            <p:ph type="pic" sz="quarter" idx="44"/>
          </p:nvPr>
        </p:nvSpPr>
        <p:spPr>
          <a:xfrm>
            <a:off x="8768186" y="2733774"/>
            <a:ext cx="2204615" cy="2130457"/>
          </a:xfrm>
          <a:prstGeom prst="rect">
            <a:avLst/>
          </a:prstGeom>
        </p:spPr>
        <p:txBody>
          <a:bodyPr anchor="ctr">
            <a:normAutofit/>
          </a:bodyPr>
          <a:lstStyle>
            <a:lvl1pPr marL="0" indent="0" algn="ctr">
              <a:buNone/>
              <a:defRPr sz="1200"/>
            </a:lvl1pPr>
          </a:lstStyle>
          <a:p>
            <a:endParaRPr lang="en-US" dirty="0"/>
          </a:p>
        </p:txBody>
      </p:sp>
      <p:sp>
        <p:nvSpPr>
          <p:cNvPr id="16" name="Picture Placeholder 2"/>
          <p:cNvSpPr>
            <a:spLocks noGrp="1"/>
          </p:cNvSpPr>
          <p:nvPr>
            <p:ph type="pic" sz="quarter" idx="45"/>
          </p:nvPr>
        </p:nvSpPr>
        <p:spPr>
          <a:xfrm>
            <a:off x="1217315" y="2733774"/>
            <a:ext cx="2204615" cy="2130457"/>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roducts Catalog 7">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6" name="Picture Placeholder 2"/>
          <p:cNvSpPr>
            <a:spLocks noGrp="1"/>
          </p:cNvSpPr>
          <p:nvPr>
            <p:ph type="pic" sz="quarter" idx="45"/>
          </p:nvPr>
        </p:nvSpPr>
        <p:spPr>
          <a:xfrm>
            <a:off x="0" y="1923069"/>
            <a:ext cx="4883085" cy="4934932"/>
          </a:xfrm>
          <a:prstGeom prst="rect">
            <a:avLst/>
          </a:prstGeom>
        </p:spPr>
        <p:txBody>
          <a:bodyPr anchor="ctr">
            <a:normAutofit/>
          </a:bodyPr>
          <a:lstStyle>
            <a:lvl1pPr marL="0" indent="0" algn="ctr">
              <a:buNone/>
              <a:defRPr sz="1200"/>
            </a:lvl1pPr>
          </a:lstStyle>
          <a:p>
            <a:endParaRPr lang="en-US" dirty="0"/>
          </a:p>
        </p:txBody>
      </p:sp>
      <p:sp>
        <p:nvSpPr>
          <p:cNvPr id="14" name="Picture Placeholder 2"/>
          <p:cNvSpPr>
            <a:spLocks noGrp="1"/>
          </p:cNvSpPr>
          <p:nvPr>
            <p:ph type="pic" sz="quarter" idx="46"/>
          </p:nvPr>
        </p:nvSpPr>
        <p:spPr>
          <a:xfrm>
            <a:off x="5703215" y="4006392"/>
            <a:ext cx="1894787" cy="1574276"/>
          </a:xfrm>
          <a:prstGeom prst="rect">
            <a:avLst/>
          </a:prstGeo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47"/>
          </p:nvPr>
        </p:nvSpPr>
        <p:spPr>
          <a:xfrm>
            <a:off x="7673417" y="4006392"/>
            <a:ext cx="1894787" cy="1574276"/>
          </a:xfrm>
          <a:prstGeom prst="rect">
            <a:avLst/>
          </a:prstGeom>
        </p:spPr>
        <p:txBody>
          <a:bodyPr anchor="ctr">
            <a:normAutofit/>
          </a:bodyPr>
          <a:lstStyle>
            <a:lvl1pPr marL="0" indent="0" algn="ctr">
              <a:buNone/>
              <a:defRPr sz="1200"/>
            </a:lvl1pPr>
          </a:lstStyle>
          <a:p>
            <a:endParaRPr lang="en-US" dirty="0"/>
          </a:p>
        </p:txBody>
      </p:sp>
      <p:sp>
        <p:nvSpPr>
          <p:cNvPr id="18" name="Picture Placeholder 2"/>
          <p:cNvSpPr>
            <a:spLocks noGrp="1"/>
          </p:cNvSpPr>
          <p:nvPr>
            <p:ph type="pic" sz="quarter" idx="48"/>
          </p:nvPr>
        </p:nvSpPr>
        <p:spPr>
          <a:xfrm>
            <a:off x="9643619" y="4006392"/>
            <a:ext cx="1894787" cy="1574276"/>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al Estate">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8" name="Picture Placeholder 2"/>
          <p:cNvSpPr>
            <a:spLocks noGrp="1"/>
          </p:cNvSpPr>
          <p:nvPr>
            <p:ph type="pic" sz="quarter" idx="11"/>
          </p:nvPr>
        </p:nvSpPr>
        <p:spPr>
          <a:xfrm>
            <a:off x="4109815" y="2130992"/>
            <a:ext cx="1426024" cy="1426024"/>
          </a:xfrm>
          <a:prstGeom prst="wedgeEllipseCallout">
            <a:avLst>
              <a:gd name="adj1" fmla="val -2879"/>
              <a:gd name="adj2" fmla="val 63141"/>
            </a:avLst>
          </a:prstGeom>
        </p:spPr>
        <p:txBody>
          <a:bodyPr anchor="ctr">
            <a:normAutofit/>
          </a:bodyPr>
          <a:lstStyle>
            <a:lvl1pPr marL="0" indent="0" algn="ctr">
              <a:buNone/>
              <a:defRPr sz="1200"/>
            </a:lvl1pPr>
          </a:lstStyle>
          <a:p>
            <a:endParaRPr lang="en-US" dirty="0"/>
          </a:p>
        </p:txBody>
      </p:sp>
      <p:sp>
        <p:nvSpPr>
          <p:cNvPr id="19" name="Picture Placeholder 2"/>
          <p:cNvSpPr>
            <a:spLocks noGrp="1"/>
          </p:cNvSpPr>
          <p:nvPr>
            <p:ph type="pic" sz="quarter" idx="12"/>
          </p:nvPr>
        </p:nvSpPr>
        <p:spPr>
          <a:xfrm>
            <a:off x="6088638" y="2043271"/>
            <a:ext cx="1601466" cy="1601466"/>
          </a:xfrm>
          <a:prstGeom prst="wedgeEllipseCallout">
            <a:avLst>
              <a:gd name="adj1" fmla="val -2879"/>
              <a:gd name="adj2" fmla="val 63141"/>
            </a:avLst>
          </a:prstGeom>
        </p:spPr>
        <p:txBody>
          <a:bodyPr anchor="ctr">
            <a:normAutofit/>
          </a:bodyPr>
          <a:lstStyle>
            <a:lvl1pPr marL="0" indent="0" algn="ctr">
              <a:buNone/>
              <a:defRPr sz="1200"/>
            </a:lvl1pPr>
          </a:lstStyle>
          <a:p>
            <a:endParaRPr lang="en-US" dirty="0"/>
          </a:p>
        </p:txBody>
      </p:sp>
      <p:sp>
        <p:nvSpPr>
          <p:cNvPr id="20" name="Picture Placeholder 2"/>
          <p:cNvSpPr>
            <a:spLocks noGrp="1"/>
          </p:cNvSpPr>
          <p:nvPr>
            <p:ph type="pic" sz="quarter" idx="13"/>
          </p:nvPr>
        </p:nvSpPr>
        <p:spPr>
          <a:xfrm>
            <a:off x="8352191" y="2212848"/>
            <a:ext cx="1262312" cy="1262312"/>
          </a:xfrm>
          <a:prstGeom prst="wedgeEllipseCallout">
            <a:avLst>
              <a:gd name="adj1" fmla="val -2879"/>
              <a:gd name="adj2" fmla="val 63141"/>
            </a:avLst>
          </a:prstGeom>
        </p:spPr>
        <p:txBody>
          <a:bodyPr anchor="ctr">
            <a:normAutofit/>
          </a:bodyPr>
          <a:lstStyle>
            <a:lvl1pPr marL="0" indent="0" algn="ctr">
              <a:buNone/>
              <a:defRPr sz="1200"/>
            </a:lvl1pPr>
          </a:lstStyle>
          <a:p>
            <a:endParaRPr lang="en-US" dirty="0"/>
          </a:p>
        </p:txBody>
      </p:sp>
      <p:sp>
        <p:nvSpPr>
          <p:cNvPr id="21" name="Picture Placeholder 2"/>
          <p:cNvSpPr>
            <a:spLocks noGrp="1"/>
          </p:cNvSpPr>
          <p:nvPr>
            <p:ph type="pic" sz="quarter" idx="14"/>
          </p:nvPr>
        </p:nvSpPr>
        <p:spPr>
          <a:xfrm>
            <a:off x="10336879" y="2130992"/>
            <a:ext cx="1426024" cy="1426024"/>
          </a:xfrm>
          <a:prstGeom prst="wedgeEllipseCallout">
            <a:avLst>
              <a:gd name="adj1" fmla="val -2879"/>
              <a:gd name="adj2" fmla="val 63141"/>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roducts Catalog 8">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6" name="Picture Placeholder 2"/>
          <p:cNvSpPr>
            <a:spLocks noGrp="1"/>
          </p:cNvSpPr>
          <p:nvPr>
            <p:ph type="pic" sz="quarter" idx="45"/>
          </p:nvPr>
        </p:nvSpPr>
        <p:spPr>
          <a:xfrm>
            <a:off x="0" y="0"/>
            <a:ext cx="6096000" cy="6858001"/>
          </a:xfrm>
          <a:prstGeom prst="rect">
            <a:avLst/>
          </a:prstGeom>
        </p:spPr>
        <p:txBody>
          <a:bodyPr anchor="ctr">
            <a:normAutofit/>
          </a:bodyPr>
          <a:lstStyle>
            <a:lvl1pPr marL="0" indent="0" algn="ctr">
              <a:buNone/>
              <a:defRPr sz="1200"/>
            </a:lvl1pPr>
          </a:lstStyle>
          <a:p>
            <a:endParaRPr lang="en-US" dirty="0"/>
          </a:p>
        </p:txBody>
      </p:sp>
      <p:sp>
        <p:nvSpPr>
          <p:cNvPr id="20" name="Picture Placeholder 2"/>
          <p:cNvSpPr>
            <a:spLocks noGrp="1"/>
          </p:cNvSpPr>
          <p:nvPr>
            <p:ph type="pic" sz="quarter" idx="48"/>
          </p:nvPr>
        </p:nvSpPr>
        <p:spPr>
          <a:xfrm>
            <a:off x="9294829" y="2507531"/>
            <a:ext cx="2247701" cy="1842940"/>
          </a:xfrm>
          <a:prstGeom prst="rect">
            <a:avLst/>
          </a:prstGeom>
        </p:spPr>
        <p:txBody>
          <a:bodyPr anchor="ctr">
            <a:normAutofit/>
          </a:bodyPr>
          <a:lstStyle>
            <a:lvl1pPr marL="0" indent="0" algn="ctr">
              <a:buNone/>
              <a:defRPr sz="1200"/>
            </a:lvl1pPr>
          </a:lstStyle>
          <a:p>
            <a:endParaRPr lang="en-US" dirty="0"/>
          </a:p>
        </p:txBody>
      </p:sp>
      <p:sp>
        <p:nvSpPr>
          <p:cNvPr id="25" name="Picture Placeholder 2"/>
          <p:cNvSpPr>
            <a:spLocks noGrp="1"/>
          </p:cNvSpPr>
          <p:nvPr>
            <p:ph type="pic" sz="quarter" idx="49"/>
          </p:nvPr>
        </p:nvSpPr>
        <p:spPr>
          <a:xfrm>
            <a:off x="7047128" y="2507531"/>
            <a:ext cx="2247701" cy="1842940"/>
          </a:xfrm>
          <a:prstGeom prst="rect">
            <a:avLst/>
          </a:prstGeom>
        </p:spPr>
        <p:txBody>
          <a:bodyPr anchor="ctr">
            <a:normAutofit/>
          </a:bodyPr>
          <a:lstStyle>
            <a:lvl1pPr marL="0" indent="0" algn="ctr">
              <a:buNone/>
              <a:defRPr sz="1200"/>
            </a:lvl1pPr>
          </a:lstStyle>
          <a:p>
            <a:endParaRPr lang="en-US" dirty="0"/>
          </a:p>
        </p:txBody>
      </p:sp>
      <p:sp>
        <p:nvSpPr>
          <p:cNvPr id="26" name="Picture Placeholder 2"/>
          <p:cNvSpPr>
            <a:spLocks noGrp="1"/>
          </p:cNvSpPr>
          <p:nvPr>
            <p:ph type="pic" sz="quarter" idx="50"/>
          </p:nvPr>
        </p:nvSpPr>
        <p:spPr>
          <a:xfrm>
            <a:off x="4799427" y="2507531"/>
            <a:ext cx="2247701" cy="1842940"/>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roducts Catalog 9">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6" name="Picture Placeholder 2"/>
          <p:cNvSpPr>
            <a:spLocks noGrp="1"/>
          </p:cNvSpPr>
          <p:nvPr>
            <p:ph type="pic" sz="quarter" idx="45"/>
          </p:nvPr>
        </p:nvSpPr>
        <p:spPr>
          <a:xfrm>
            <a:off x="0" y="2507531"/>
            <a:ext cx="4799427" cy="3685880"/>
          </a:xfrm>
          <a:prstGeom prst="rect">
            <a:avLst/>
          </a:prstGeom>
        </p:spPr>
        <p:txBody>
          <a:bodyPr anchor="ctr">
            <a:normAutofit/>
          </a:bodyPr>
          <a:lstStyle>
            <a:lvl1pPr marL="0" indent="0" algn="ctr">
              <a:buNone/>
              <a:defRPr sz="1200"/>
            </a:lvl1pPr>
          </a:lstStyle>
          <a:p>
            <a:endParaRPr lang="en-US" dirty="0"/>
          </a:p>
        </p:txBody>
      </p:sp>
      <p:sp>
        <p:nvSpPr>
          <p:cNvPr id="20" name="Picture Placeholder 2"/>
          <p:cNvSpPr>
            <a:spLocks noGrp="1"/>
          </p:cNvSpPr>
          <p:nvPr>
            <p:ph type="pic" sz="quarter" idx="48"/>
          </p:nvPr>
        </p:nvSpPr>
        <p:spPr>
          <a:xfrm>
            <a:off x="9294829" y="2507531"/>
            <a:ext cx="2247701" cy="1842940"/>
          </a:xfrm>
          <a:prstGeom prst="rect">
            <a:avLst/>
          </a:prstGeom>
        </p:spPr>
        <p:txBody>
          <a:bodyPr anchor="ctr">
            <a:normAutofit/>
          </a:bodyPr>
          <a:lstStyle>
            <a:lvl1pPr marL="0" indent="0" algn="ctr">
              <a:buNone/>
              <a:defRPr sz="1200"/>
            </a:lvl1pPr>
          </a:lstStyle>
          <a:p>
            <a:endParaRPr lang="en-US" dirty="0"/>
          </a:p>
        </p:txBody>
      </p:sp>
      <p:sp>
        <p:nvSpPr>
          <p:cNvPr id="25" name="Picture Placeholder 2"/>
          <p:cNvSpPr>
            <a:spLocks noGrp="1"/>
          </p:cNvSpPr>
          <p:nvPr>
            <p:ph type="pic" sz="quarter" idx="49"/>
          </p:nvPr>
        </p:nvSpPr>
        <p:spPr>
          <a:xfrm>
            <a:off x="7047128" y="2507531"/>
            <a:ext cx="2247701" cy="1842940"/>
          </a:xfrm>
          <a:prstGeom prst="rect">
            <a:avLst/>
          </a:prstGeom>
        </p:spPr>
        <p:txBody>
          <a:bodyPr anchor="ctr">
            <a:normAutofit/>
          </a:bodyPr>
          <a:lstStyle>
            <a:lvl1pPr marL="0" indent="0" algn="ctr">
              <a:buNone/>
              <a:defRPr sz="1200"/>
            </a:lvl1pPr>
          </a:lstStyle>
          <a:p>
            <a:endParaRPr lang="en-US" dirty="0"/>
          </a:p>
        </p:txBody>
      </p:sp>
      <p:sp>
        <p:nvSpPr>
          <p:cNvPr id="26" name="Picture Placeholder 2"/>
          <p:cNvSpPr>
            <a:spLocks noGrp="1"/>
          </p:cNvSpPr>
          <p:nvPr>
            <p:ph type="pic" sz="quarter" idx="50"/>
          </p:nvPr>
        </p:nvSpPr>
        <p:spPr>
          <a:xfrm>
            <a:off x="4799427" y="2507531"/>
            <a:ext cx="2247701" cy="1842940"/>
          </a:xfrm>
          <a:prstGeom prst="rect">
            <a:avLst/>
          </a:prstGeom>
        </p:spPr>
        <p:txBody>
          <a:bodyPr anchor="ctr">
            <a:normAutofit/>
          </a:bodyPr>
          <a:lstStyle>
            <a:lvl1pPr marL="0" indent="0" algn="ctr">
              <a:buNone/>
              <a:defRPr sz="1200"/>
            </a:lvl1pPr>
          </a:lstStyle>
          <a:p>
            <a:endParaRPr lang="en-US" dirty="0"/>
          </a:p>
        </p:txBody>
      </p:sp>
      <p:sp>
        <p:nvSpPr>
          <p:cNvPr id="14" name="Picture Placeholder 2"/>
          <p:cNvSpPr>
            <a:spLocks noGrp="1"/>
          </p:cNvSpPr>
          <p:nvPr>
            <p:ph type="pic" sz="quarter" idx="51"/>
          </p:nvPr>
        </p:nvSpPr>
        <p:spPr>
          <a:xfrm>
            <a:off x="9294829" y="4350471"/>
            <a:ext cx="2247701" cy="1842940"/>
          </a:xfrm>
          <a:prstGeom prst="rect">
            <a:avLst/>
          </a:prstGeom>
        </p:spPr>
        <p:txBody>
          <a:bodyPr anchor="ctr">
            <a:normAutofit/>
          </a:bodyPr>
          <a:lstStyle>
            <a:lvl1pPr marL="0" indent="0" algn="ctr">
              <a:buNone/>
              <a:defRPr sz="1200"/>
            </a:lvl1pPr>
          </a:lstStyle>
          <a:p>
            <a:endParaRPr lang="en-US" dirty="0"/>
          </a:p>
        </p:txBody>
      </p:sp>
      <p:sp>
        <p:nvSpPr>
          <p:cNvPr id="15" name="Picture Placeholder 2"/>
          <p:cNvSpPr>
            <a:spLocks noGrp="1"/>
          </p:cNvSpPr>
          <p:nvPr>
            <p:ph type="pic" sz="quarter" idx="52"/>
          </p:nvPr>
        </p:nvSpPr>
        <p:spPr>
          <a:xfrm>
            <a:off x="7047128" y="4350471"/>
            <a:ext cx="2247701" cy="1842940"/>
          </a:xfrm>
          <a:prstGeom prst="rect">
            <a:avLst/>
          </a:prstGeo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53"/>
          </p:nvPr>
        </p:nvSpPr>
        <p:spPr>
          <a:xfrm>
            <a:off x="4799427" y="4350471"/>
            <a:ext cx="2247701" cy="1842940"/>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roducts Catalog 10">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26" name="Picture Placeholder 2"/>
          <p:cNvSpPr>
            <a:spLocks noGrp="1"/>
          </p:cNvSpPr>
          <p:nvPr>
            <p:ph type="pic" sz="quarter" idx="50"/>
          </p:nvPr>
        </p:nvSpPr>
        <p:spPr>
          <a:xfrm>
            <a:off x="1211938" y="2724348"/>
            <a:ext cx="1866504" cy="2092749"/>
          </a:xfrm>
          <a:prstGeom prst="rect">
            <a:avLst/>
          </a:prstGeom>
        </p:spPr>
        <p:txBody>
          <a:bodyPr anchor="ctr">
            <a:normAutofit/>
          </a:bodyPr>
          <a:lstStyle>
            <a:lvl1pPr marL="0" indent="0" algn="ctr">
              <a:buNone/>
              <a:defRPr sz="1200"/>
            </a:lvl1pPr>
          </a:lstStyle>
          <a:p>
            <a:endParaRPr lang="en-US" dirty="0"/>
          </a:p>
        </p:txBody>
      </p:sp>
      <p:sp>
        <p:nvSpPr>
          <p:cNvPr id="18" name="Picture Placeholder 2"/>
          <p:cNvSpPr>
            <a:spLocks noGrp="1"/>
          </p:cNvSpPr>
          <p:nvPr>
            <p:ph type="pic" sz="quarter" idx="51"/>
          </p:nvPr>
        </p:nvSpPr>
        <p:spPr>
          <a:xfrm>
            <a:off x="3180814" y="2724348"/>
            <a:ext cx="1866504" cy="2092749"/>
          </a:xfrm>
          <a:prstGeom prst="rect">
            <a:avLst/>
          </a:prstGeom>
        </p:spPr>
        <p:txBody>
          <a:bodyPr anchor="ctr">
            <a:normAutofit/>
          </a:bodyPr>
          <a:lstStyle>
            <a:lvl1pPr marL="0" indent="0" algn="ctr">
              <a:buNone/>
              <a:defRPr sz="1200"/>
            </a:lvl1pPr>
          </a:lstStyle>
          <a:p>
            <a:endParaRPr lang="en-US" dirty="0"/>
          </a:p>
        </p:txBody>
      </p:sp>
      <p:sp>
        <p:nvSpPr>
          <p:cNvPr id="19" name="Picture Placeholder 2"/>
          <p:cNvSpPr>
            <a:spLocks noGrp="1"/>
          </p:cNvSpPr>
          <p:nvPr>
            <p:ph type="pic" sz="quarter" idx="52"/>
          </p:nvPr>
        </p:nvSpPr>
        <p:spPr>
          <a:xfrm>
            <a:off x="5149690" y="2724348"/>
            <a:ext cx="1866504" cy="2092749"/>
          </a:xfrm>
          <a:prstGeom prst="rect">
            <a:avLst/>
          </a:prstGeom>
        </p:spPr>
        <p:txBody>
          <a:bodyPr anchor="ctr">
            <a:normAutofit/>
          </a:bodyPr>
          <a:lstStyle>
            <a:lvl1pPr marL="0" indent="0" algn="ctr">
              <a:buNone/>
              <a:defRPr sz="1200"/>
            </a:lvl1pPr>
          </a:lstStyle>
          <a:p>
            <a:endParaRPr lang="en-US" dirty="0"/>
          </a:p>
        </p:txBody>
      </p:sp>
      <p:sp>
        <p:nvSpPr>
          <p:cNvPr id="21" name="Picture Placeholder 2"/>
          <p:cNvSpPr>
            <a:spLocks noGrp="1"/>
          </p:cNvSpPr>
          <p:nvPr>
            <p:ph type="pic" sz="quarter" idx="53"/>
          </p:nvPr>
        </p:nvSpPr>
        <p:spPr>
          <a:xfrm>
            <a:off x="7118566" y="2724348"/>
            <a:ext cx="1866504" cy="2092749"/>
          </a:xfrm>
          <a:prstGeom prst="rect">
            <a:avLst/>
          </a:prstGeom>
        </p:spPr>
        <p:txBody>
          <a:bodyPr anchor="ctr">
            <a:normAutofit/>
          </a:bodyPr>
          <a:lstStyle>
            <a:lvl1pPr marL="0" indent="0" algn="ctr">
              <a:buNone/>
              <a:defRPr sz="1200"/>
            </a:lvl1pPr>
          </a:lstStyle>
          <a:p>
            <a:endParaRPr lang="en-US" dirty="0"/>
          </a:p>
        </p:txBody>
      </p:sp>
      <p:sp>
        <p:nvSpPr>
          <p:cNvPr id="22" name="Picture Placeholder 2"/>
          <p:cNvSpPr>
            <a:spLocks noGrp="1"/>
          </p:cNvSpPr>
          <p:nvPr>
            <p:ph type="pic" sz="quarter" idx="54"/>
          </p:nvPr>
        </p:nvSpPr>
        <p:spPr>
          <a:xfrm>
            <a:off x="9087442" y="2724348"/>
            <a:ext cx="1866504" cy="2092749"/>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Products Catalog 11">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26" name="Picture Placeholder 2"/>
          <p:cNvSpPr>
            <a:spLocks noGrp="1"/>
          </p:cNvSpPr>
          <p:nvPr>
            <p:ph type="pic" sz="quarter" idx="50"/>
          </p:nvPr>
        </p:nvSpPr>
        <p:spPr>
          <a:xfrm>
            <a:off x="3284650" y="1715680"/>
            <a:ext cx="7669296" cy="2092749"/>
          </a:xfrm>
          <a:prstGeom prst="rect">
            <a:avLst/>
          </a:prstGeom>
        </p:spPr>
        <p:txBody>
          <a:bodyPr anchor="ctr">
            <a:normAutofit/>
          </a:bodyPr>
          <a:lstStyle>
            <a:lvl1pPr marL="0" indent="0" algn="ctr">
              <a:buNone/>
              <a:defRPr sz="1200"/>
            </a:lvl1pPr>
          </a:lstStyle>
          <a:p>
            <a:endParaRPr lang="en-US" dirty="0"/>
          </a:p>
        </p:txBody>
      </p:sp>
      <p:sp>
        <p:nvSpPr>
          <p:cNvPr id="15" name="Picture Placeholder 2"/>
          <p:cNvSpPr>
            <a:spLocks noGrp="1"/>
          </p:cNvSpPr>
          <p:nvPr>
            <p:ph type="pic" sz="quarter" idx="51"/>
          </p:nvPr>
        </p:nvSpPr>
        <p:spPr>
          <a:xfrm>
            <a:off x="1211938" y="3808429"/>
            <a:ext cx="2068590" cy="2092749"/>
          </a:xfrm>
          <a:prstGeom prst="rect">
            <a:avLst/>
          </a:prstGeom>
        </p:spPr>
        <p:txBody>
          <a:bodyPr anchor="ctr">
            <a:normAutofit/>
          </a:bodyPr>
          <a:lstStyle>
            <a:lvl1pPr marL="0" indent="0" algn="ctr">
              <a:buNone/>
              <a:defRPr sz="1200"/>
            </a:lvl1pPr>
          </a:lstStyle>
          <a:p>
            <a:endParaRPr lang="en-US" dirty="0"/>
          </a:p>
        </p:txBody>
      </p:sp>
      <p:sp>
        <p:nvSpPr>
          <p:cNvPr id="16" name="Picture Placeholder 2"/>
          <p:cNvSpPr>
            <a:spLocks noGrp="1"/>
          </p:cNvSpPr>
          <p:nvPr>
            <p:ph type="pic" sz="quarter" idx="52"/>
          </p:nvPr>
        </p:nvSpPr>
        <p:spPr>
          <a:xfrm>
            <a:off x="3280528" y="3808429"/>
            <a:ext cx="3893270" cy="2092749"/>
          </a:xfrm>
          <a:prstGeom prst="rect">
            <a:avLst/>
          </a:prstGeo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53"/>
          </p:nvPr>
        </p:nvSpPr>
        <p:spPr>
          <a:xfrm>
            <a:off x="7173798" y="3808429"/>
            <a:ext cx="2068590" cy="2092749"/>
          </a:xfrm>
          <a:prstGeom prst="rect">
            <a:avLst/>
          </a:prstGeom>
        </p:spPr>
        <p:txBody>
          <a:bodyPr anchor="ctr">
            <a:normAutofit/>
          </a:bodyPr>
          <a:lstStyle>
            <a:lvl1pPr marL="0" indent="0" algn="ctr">
              <a:buNone/>
              <a:defRPr sz="1200"/>
            </a:lvl1pPr>
          </a:lstStyle>
          <a:p>
            <a:endParaRPr lang="en-US" dirty="0"/>
          </a:p>
        </p:txBody>
      </p:sp>
      <p:sp>
        <p:nvSpPr>
          <p:cNvPr id="20" name="Picture Placeholder 2"/>
          <p:cNvSpPr>
            <a:spLocks noGrp="1"/>
          </p:cNvSpPr>
          <p:nvPr>
            <p:ph type="pic" sz="quarter" idx="54"/>
          </p:nvPr>
        </p:nvSpPr>
        <p:spPr>
          <a:xfrm>
            <a:off x="9242388" y="3808429"/>
            <a:ext cx="1715678" cy="2092749"/>
          </a:xfrm>
          <a:prstGeom prst="rect">
            <a:avLst/>
          </a:prstGeom>
        </p:spPr>
        <p:txBody>
          <a:bodyPr anchor="ctr">
            <a:normAutofit/>
          </a:bodyPr>
          <a:lstStyle>
            <a:lvl1pPr marL="0" indent="0" algn="ctr">
              <a:buNone/>
              <a:defRPr sz="1200"/>
            </a:lvl1pPr>
          </a:lstStyle>
          <a:p>
            <a:endParaRPr lang="en-US" dirty="0"/>
          </a:p>
        </p:txBody>
      </p:sp>
      <p:sp>
        <p:nvSpPr>
          <p:cNvPr id="23" name="Picture Placeholder 2"/>
          <p:cNvSpPr>
            <a:spLocks noGrp="1"/>
          </p:cNvSpPr>
          <p:nvPr>
            <p:ph type="pic" sz="quarter" idx="55"/>
          </p:nvPr>
        </p:nvSpPr>
        <p:spPr>
          <a:xfrm>
            <a:off x="1217245" y="1715680"/>
            <a:ext cx="2059162" cy="2092749"/>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Products Catalog 12">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20" name="Picture Placeholder 2"/>
          <p:cNvSpPr>
            <a:spLocks noGrp="1"/>
          </p:cNvSpPr>
          <p:nvPr>
            <p:ph type="pic" sz="quarter" idx="54"/>
          </p:nvPr>
        </p:nvSpPr>
        <p:spPr>
          <a:xfrm>
            <a:off x="6466899" y="2278929"/>
            <a:ext cx="1504169" cy="1397524"/>
          </a:xfrm>
          <a:prstGeom prst="rect">
            <a:avLst/>
          </a:prstGeom>
        </p:spPr>
        <p:txBody>
          <a:bodyPr anchor="ctr">
            <a:normAutofit/>
          </a:bodyPr>
          <a:lstStyle>
            <a:lvl1pPr marL="0" indent="0" algn="ctr">
              <a:buNone/>
              <a:defRPr sz="1200"/>
            </a:lvl1pPr>
          </a:lstStyle>
          <a:p>
            <a:endParaRPr lang="en-US" dirty="0"/>
          </a:p>
        </p:txBody>
      </p:sp>
      <p:sp>
        <p:nvSpPr>
          <p:cNvPr id="19" name="Picture Placeholder 2"/>
          <p:cNvSpPr>
            <a:spLocks noGrp="1"/>
          </p:cNvSpPr>
          <p:nvPr>
            <p:ph type="pic" sz="quarter" idx="55"/>
          </p:nvPr>
        </p:nvSpPr>
        <p:spPr>
          <a:xfrm>
            <a:off x="8153649" y="2278929"/>
            <a:ext cx="1504169" cy="1397524"/>
          </a:xfrm>
          <a:prstGeom prst="rect">
            <a:avLst/>
          </a:prstGeom>
        </p:spPr>
        <p:txBody>
          <a:bodyPr anchor="ctr">
            <a:normAutofit/>
          </a:bodyPr>
          <a:lstStyle>
            <a:lvl1pPr marL="0" indent="0" algn="ctr">
              <a:buNone/>
              <a:defRPr sz="1200"/>
            </a:lvl1pPr>
          </a:lstStyle>
          <a:p>
            <a:endParaRPr lang="en-US" dirty="0"/>
          </a:p>
        </p:txBody>
      </p:sp>
      <p:sp>
        <p:nvSpPr>
          <p:cNvPr id="21" name="Picture Placeholder 2"/>
          <p:cNvSpPr>
            <a:spLocks noGrp="1"/>
          </p:cNvSpPr>
          <p:nvPr>
            <p:ph type="pic" sz="quarter" idx="56"/>
          </p:nvPr>
        </p:nvSpPr>
        <p:spPr>
          <a:xfrm>
            <a:off x="9840399" y="2278929"/>
            <a:ext cx="1504169" cy="1397524"/>
          </a:xfrm>
          <a:prstGeom prst="rect">
            <a:avLst/>
          </a:prstGeom>
        </p:spPr>
        <p:txBody>
          <a:bodyPr anchor="ctr">
            <a:normAutofit/>
          </a:bodyPr>
          <a:lstStyle>
            <a:lvl1pPr marL="0" indent="0" algn="ctr">
              <a:buNone/>
              <a:defRPr sz="1200"/>
            </a:lvl1pPr>
          </a:lstStyle>
          <a:p>
            <a:endParaRPr lang="en-US" dirty="0"/>
          </a:p>
        </p:txBody>
      </p:sp>
      <p:sp>
        <p:nvSpPr>
          <p:cNvPr id="22" name="Picture Placeholder 2"/>
          <p:cNvSpPr>
            <a:spLocks noGrp="1"/>
          </p:cNvSpPr>
          <p:nvPr>
            <p:ph type="pic" sz="quarter" idx="57"/>
          </p:nvPr>
        </p:nvSpPr>
        <p:spPr>
          <a:xfrm>
            <a:off x="6466899" y="4372942"/>
            <a:ext cx="1504169" cy="1397524"/>
          </a:xfrm>
          <a:prstGeom prst="rect">
            <a:avLst/>
          </a:prstGeom>
        </p:spPr>
        <p:txBody>
          <a:bodyPr anchor="ctr">
            <a:normAutofit/>
          </a:bodyPr>
          <a:lstStyle>
            <a:lvl1pPr marL="0" indent="0" algn="ctr">
              <a:buNone/>
              <a:defRPr sz="1200"/>
            </a:lvl1pPr>
          </a:lstStyle>
          <a:p>
            <a:endParaRPr lang="en-US" dirty="0"/>
          </a:p>
        </p:txBody>
      </p:sp>
      <p:sp>
        <p:nvSpPr>
          <p:cNvPr id="24" name="Picture Placeholder 2"/>
          <p:cNvSpPr>
            <a:spLocks noGrp="1"/>
          </p:cNvSpPr>
          <p:nvPr>
            <p:ph type="pic" sz="quarter" idx="58"/>
          </p:nvPr>
        </p:nvSpPr>
        <p:spPr>
          <a:xfrm>
            <a:off x="8153649" y="4372942"/>
            <a:ext cx="1504169" cy="1397524"/>
          </a:xfrm>
          <a:prstGeom prst="rect">
            <a:avLst/>
          </a:prstGeom>
        </p:spPr>
        <p:txBody>
          <a:bodyPr anchor="ctr">
            <a:normAutofit/>
          </a:bodyPr>
          <a:lstStyle>
            <a:lvl1pPr marL="0" indent="0" algn="ctr">
              <a:buNone/>
              <a:defRPr sz="1200"/>
            </a:lvl1pPr>
          </a:lstStyle>
          <a:p>
            <a:endParaRPr lang="en-US" dirty="0"/>
          </a:p>
        </p:txBody>
      </p:sp>
      <p:sp>
        <p:nvSpPr>
          <p:cNvPr id="25" name="Picture Placeholder 2"/>
          <p:cNvSpPr>
            <a:spLocks noGrp="1"/>
          </p:cNvSpPr>
          <p:nvPr>
            <p:ph type="pic" sz="quarter" idx="59"/>
          </p:nvPr>
        </p:nvSpPr>
        <p:spPr>
          <a:xfrm>
            <a:off x="9840399" y="4372942"/>
            <a:ext cx="1504169" cy="1397524"/>
          </a:xfrm>
          <a:prstGeom prst="rect">
            <a:avLst/>
          </a:prstGeom>
        </p:spPr>
        <p:txBody>
          <a:bodyPr anchor="ctr">
            <a:normAutofit/>
          </a:bodyPr>
          <a:lstStyle>
            <a:lvl1pPr marL="0" indent="0" algn="ctr">
              <a:buNone/>
              <a:defRPr sz="1200"/>
            </a:lvl1pPr>
          </a:lstStyle>
          <a:p>
            <a:endParaRPr lang="en-US" dirty="0"/>
          </a:p>
        </p:txBody>
      </p:sp>
      <p:sp>
        <p:nvSpPr>
          <p:cNvPr id="27" name="Picture Placeholder 2"/>
          <p:cNvSpPr>
            <a:spLocks noGrp="1"/>
          </p:cNvSpPr>
          <p:nvPr>
            <p:ph type="pic" sz="quarter" idx="60"/>
          </p:nvPr>
        </p:nvSpPr>
        <p:spPr>
          <a:xfrm>
            <a:off x="888392" y="2278929"/>
            <a:ext cx="1504169" cy="1397524"/>
          </a:xfrm>
          <a:prstGeom prst="rect">
            <a:avLst/>
          </a:prstGeom>
        </p:spPr>
        <p:txBody>
          <a:bodyPr anchor="ctr">
            <a:normAutofit/>
          </a:bodyPr>
          <a:lstStyle>
            <a:lvl1pPr marL="0" indent="0" algn="ctr">
              <a:buNone/>
              <a:defRPr sz="1200"/>
            </a:lvl1pPr>
          </a:lstStyle>
          <a:p>
            <a:endParaRPr lang="en-US" dirty="0"/>
          </a:p>
        </p:txBody>
      </p:sp>
      <p:sp>
        <p:nvSpPr>
          <p:cNvPr id="28" name="Picture Placeholder 2"/>
          <p:cNvSpPr>
            <a:spLocks noGrp="1"/>
          </p:cNvSpPr>
          <p:nvPr>
            <p:ph type="pic" sz="quarter" idx="61"/>
          </p:nvPr>
        </p:nvSpPr>
        <p:spPr>
          <a:xfrm>
            <a:off x="2575142" y="2278929"/>
            <a:ext cx="1504169" cy="1397524"/>
          </a:xfrm>
          <a:prstGeom prst="rect">
            <a:avLst/>
          </a:prstGeom>
        </p:spPr>
        <p:txBody>
          <a:bodyPr anchor="ctr">
            <a:normAutofit/>
          </a:bodyPr>
          <a:lstStyle>
            <a:lvl1pPr marL="0" indent="0" algn="ctr">
              <a:buNone/>
              <a:defRPr sz="1200"/>
            </a:lvl1pPr>
          </a:lstStyle>
          <a:p>
            <a:endParaRPr lang="en-US" dirty="0"/>
          </a:p>
        </p:txBody>
      </p:sp>
      <p:sp>
        <p:nvSpPr>
          <p:cNvPr id="29" name="Picture Placeholder 2"/>
          <p:cNvSpPr>
            <a:spLocks noGrp="1"/>
          </p:cNvSpPr>
          <p:nvPr>
            <p:ph type="pic" sz="quarter" idx="62"/>
          </p:nvPr>
        </p:nvSpPr>
        <p:spPr>
          <a:xfrm>
            <a:off x="4261892" y="2278929"/>
            <a:ext cx="1504169" cy="1397524"/>
          </a:xfrm>
          <a:prstGeom prst="rect">
            <a:avLst/>
          </a:prstGeom>
        </p:spPr>
        <p:txBody>
          <a:bodyPr anchor="ctr">
            <a:normAutofit/>
          </a:bodyPr>
          <a:lstStyle>
            <a:lvl1pPr marL="0" indent="0" algn="ctr">
              <a:buNone/>
              <a:defRPr sz="1200"/>
            </a:lvl1pPr>
          </a:lstStyle>
          <a:p>
            <a:endParaRPr lang="en-US" dirty="0"/>
          </a:p>
        </p:txBody>
      </p:sp>
      <p:sp>
        <p:nvSpPr>
          <p:cNvPr id="31" name="Picture Placeholder 2"/>
          <p:cNvSpPr>
            <a:spLocks noGrp="1"/>
          </p:cNvSpPr>
          <p:nvPr>
            <p:ph type="pic" sz="quarter" idx="63"/>
          </p:nvPr>
        </p:nvSpPr>
        <p:spPr>
          <a:xfrm>
            <a:off x="888392" y="4372942"/>
            <a:ext cx="1504169" cy="1397524"/>
          </a:xfrm>
          <a:prstGeom prst="rect">
            <a:avLst/>
          </a:prstGeom>
        </p:spPr>
        <p:txBody>
          <a:bodyPr anchor="ctr">
            <a:normAutofit/>
          </a:bodyPr>
          <a:lstStyle>
            <a:lvl1pPr marL="0" indent="0" algn="ctr">
              <a:buNone/>
              <a:defRPr sz="1200"/>
            </a:lvl1pPr>
          </a:lstStyle>
          <a:p>
            <a:endParaRPr lang="en-US" dirty="0"/>
          </a:p>
        </p:txBody>
      </p:sp>
      <p:sp>
        <p:nvSpPr>
          <p:cNvPr id="32" name="Picture Placeholder 2"/>
          <p:cNvSpPr>
            <a:spLocks noGrp="1"/>
          </p:cNvSpPr>
          <p:nvPr>
            <p:ph type="pic" sz="quarter" idx="64"/>
          </p:nvPr>
        </p:nvSpPr>
        <p:spPr>
          <a:xfrm>
            <a:off x="2575142" y="4372942"/>
            <a:ext cx="1504169" cy="1397524"/>
          </a:xfrm>
          <a:prstGeom prst="rect">
            <a:avLst/>
          </a:prstGeom>
        </p:spPr>
        <p:txBody>
          <a:bodyPr anchor="ctr">
            <a:normAutofit/>
          </a:bodyPr>
          <a:lstStyle>
            <a:lvl1pPr marL="0" indent="0" algn="ctr">
              <a:buNone/>
              <a:defRPr sz="1200"/>
            </a:lvl1pPr>
          </a:lstStyle>
          <a:p>
            <a:endParaRPr lang="en-US" dirty="0"/>
          </a:p>
        </p:txBody>
      </p:sp>
      <p:sp>
        <p:nvSpPr>
          <p:cNvPr id="35" name="Picture Placeholder 2"/>
          <p:cNvSpPr>
            <a:spLocks noGrp="1"/>
          </p:cNvSpPr>
          <p:nvPr>
            <p:ph type="pic" sz="quarter" idx="65"/>
          </p:nvPr>
        </p:nvSpPr>
        <p:spPr>
          <a:xfrm>
            <a:off x="4261892" y="4372942"/>
            <a:ext cx="1504169" cy="1397524"/>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107505" y="6577469"/>
            <a:ext cx="1800200" cy="118430"/>
          </a:xfrm>
          <a:prstGeom prst="rect">
            <a:avLst/>
          </a:prstGeom>
          <a:noFill/>
        </p:spPr>
        <p:txBody>
          <a:bodyPr wrap="square" rtlCol="0">
            <a:spAutoFit/>
          </a:bodyPr>
          <a:lstStyle/>
          <a:p>
            <a:pPr>
              <a:lnSpc>
                <a:spcPct val="200000"/>
              </a:lnSpc>
            </a:pPr>
            <a:r>
              <a:rPr lang="en-US" altLang="zh-CN" sz="100" dirty="0" smtClean="0">
                <a:solidFill>
                  <a:prstClr val="black"/>
                </a:solidFill>
                <a:latin typeface="微软雅黑" panose="020B0503020204020204" pitchFamily="34" charset="-122"/>
                <a:ea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smtClean="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smtClean="0">
                <a:solidFill>
                  <a:prstClr val="black"/>
                </a:solidFill>
                <a:latin typeface="微软雅黑" panose="020B0503020204020204" pitchFamily="34" charset="-122"/>
                <a:ea typeface="微软雅黑" panose="020B0503020204020204" pitchFamily="34" charset="-122"/>
              </a:rPr>
              <a:t> </a:t>
            </a:r>
            <a:endParaRPr lang="en-US" altLang="zh-CN" sz="100" dirty="0" smtClean="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roducts Catalog 13">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27" name="Picture Placeholder 2"/>
          <p:cNvSpPr>
            <a:spLocks noGrp="1"/>
          </p:cNvSpPr>
          <p:nvPr>
            <p:ph type="pic" sz="quarter" idx="60"/>
          </p:nvPr>
        </p:nvSpPr>
        <p:spPr>
          <a:xfrm>
            <a:off x="539601" y="437979"/>
            <a:ext cx="2015064" cy="5943967"/>
          </a:xfrm>
          <a:prstGeom prst="rect">
            <a:avLst/>
          </a:prstGeom>
        </p:spPr>
        <p:txBody>
          <a:bodyPr anchor="ctr">
            <a:normAutofit/>
          </a:bodyPr>
          <a:lstStyle>
            <a:lvl1pPr marL="0" indent="0" algn="ctr">
              <a:buNone/>
              <a:defRPr sz="1200"/>
            </a:lvl1pPr>
          </a:lstStyle>
          <a:p>
            <a:endParaRPr lang="en-US" dirty="0"/>
          </a:p>
        </p:txBody>
      </p:sp>
      <p:sp>
        <p:nvSpPr>
          <p:cNvPr id="23" name="Picture Placeholder 2"/>
          <p:cNvSpPr>
            <a:spLocks noGrp="1"/>
          </p:cNvSpPr>
          <p:nvPr>
            <p:ph type="pic" sz="quarter" idx="61"/>
          </p:nvPr>
        </p:nvSpPr>
        <p:spPr>
          <a:xfrm>
            <a:off x="2632351" y="437979"/>
            <a:ext cx="2015064" cy="5943967"/>
          </a:xfrm>
          <a:prstGeom prst="rect">
            <a:avLst/>
          </a:prstGeom>
        </p:spPr>
        <p:txBody>
          <a:bodyPr anchor="ctr">
            <a:normAutofit/>
          </a:bodyPr>
          <a:lstStyle>
            <a:lvl1pPr marL="0" indent="0" algn="ctr">
              <a:buNone/>
              <a:defRPr sz="1200"/>
            </a:lvl1pPr>
          </a:lstStyle>
          <a:p>
            <a:endParaRPr lang="en-US" dirty="0"/>
          </a:p>
        </p:txBody>
      </p:sp>
      <p:sp>
        <p:nvSpPr>
          <p:cNvPr id="26" name="Picture Placeholder 2"/>
          <p:cNvSpPr>
            <a:spLocks noGrp="1"/>
          </p:cNvSpPr>
          <p:nvPr>
            <p:ph type="pic" sz="quarter" idx="62"/>
          </p:nvPr>
        </p:nvSpPr>
        <p:spPr>
          <a:xfrm>
            <a:off x="4725101" y="437979"/>
            <a:ext cx="2015064" cy="5943967"/>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ports &amp; Fitness 1">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27" name="Picture Placeholder 2"/>
          <p:cNvSpPr>
            <a:spLocks noGrp="1"/>
          </p:cNvSpPr>
          <p:nvPr>
            <p:ph type="pic" sz="quarter" idx="60"/>
          </p:nvPr>
        </p:nvSpPr>
        <p:spPr>
          <a:xfrm>
            <a:off x="0" y="1595121"/>
            <a:ext cx="6014720" cy="3510280"/>
          </a:xfrm>
          <a:prstGeom prst="rect">
            <a:avLst/>
          </a:prstGeo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61"/>
          </p:nvPr>
        </p:nvSpPr>
        <p:spPr>
          <a:xfrm>
            <a:off x="6177280" y="1595121"/>
            <a:ext cx="1971040" cy="1676399"/>
          </a:xfrm>
          <a:prstGeom prst="rect">
            <a:avLst/>
          </a:prstGeom>
        </p:spPr>
        <p:txBody>
          <a:bodyPr anchor="ctr">
            <a:normAutofit/>
          </a:bodyPr>
          <a:lstStyle>
            <a:lvl1pPr marL="0" indent="0" algn="ctr">
              <a:buNone/>
              <a:defRPr sz="1200"/>
            </a:lvl1pPr>
          </a:lstStyle>
          <a:p>
            <a:endParaRPr lang="en-US" dirty="0"/>
          </a:p>
        </p:txBody>
      </p:sp>
      <p:sp>
        <p:nvSpPr>
          <p:cNvPr id="18" name="Picture Placeholder 2"/>
          <p:cNvSpPr>
            <a:spLocks noGrp="1"/>
          </p:cNvSpPr>
          <p:nvPr>
            <p:ph type="pic" sz="quarter" idx="62"/>
          </p:nvPr>
        </p:nvSpPr>
        <p:spPr>
          <a:xfrm>
            <a:off x="6177280" y="3429001"/>
            <a:ext cx="1971040" cy="1676399"/>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ports &amp; Fitness 2">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27" name="Picture Placeholder 2"/>
          <p:cNvSpPr>
            <a:spLocks noGrp="1"/>
          </p:cNvSpPr>
          <p:nvPr>
            <p:ph type="pic" sz="quarter" idx="60"/>
          </p:nvPr>
        </p:nvSpPr>
        <p:spPr>
          <a:xfrm>
            <a:off x="5638800" y="599440"/>
            <a:ext cx="6553200" cy="5750560"/>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ods &amp; Restaurant 1">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1" name="Picture Placeholder 3"/>
          <p:cNvSpPr>
            <a:spLocks noGrp="1"/>
          </p:cNvSpPr>
          <p:nvPr>
            <p:ph type="pic" sz="quarter" idx="17"/>
          </p:nvPr>
        </p:nvSpPr>
        <p:spPr>
          <a:xfrm>
            <a:off x="1383792" y="1699769"/>
            <a:ext cx="1755648" cy="1755646"/>
          </a:xfrm>
          <a:prstGeom prst="teardrop">
            <a:avLst/>
          </a:prstGeom>
        </p:spPr>
        <p:txBody>
          <a:bodyPr anchor="ctr">
            <a:normAutofit/>
          </a:bodyPr>
          <a:lstStyle>
            <a:lvl1pPr marL="0" indent="0" algn="ctr">
              <a:buNone/>
              <a:defRPr sz="1200">
                <a:solidFill>
                  <a:schemeClr val="bg2"/>
                </a:solidFill>
              </a:defRPr>
            </a:lvl1pPr>
          </a:lstStyle>
          <a:p>
            <a:endParaRPr lang="en-US"/>
          </a:p>
        </p:txBody>
      </p:sp>
      <p:sp>
        <p:nvSpPr>
          <p:cNvPr id="15" name="Picture Placeholder 3"/>
          <p:cNvSpPr>
            <a:spLocks noGrp="1"/>
          </p:cNvSpPr>
          <p:nvPr>
            <p:ph type="pic" sz="quarter" idx="18"/>
          </p:nvPr>
        </p:nvSpPr>
        <p:spPr>
          <a:xfrm>
            <a:off x="1383792" y="4087369"/>
            <a:ext cx="1755648" cy="1755646"/>
          </a:xfrm>
          <a:prstGeom prst="teardrop">
            <a:avLst/>
          </a:prstGeom>
        </p:spPr>
        <p:txBody>
          <a:bodyPr anchor="ctr">
            <a:normAutofit/>
          </a:bodyPr>
          <a:lstStyle>
            <a:lvl1pPr marL="0" indent="0" algn="ctr">
              <a:buNone/>
              <a:defRPr sz="1200">
                <a:solidFill>
                  <a:schemeClr val="bg2"/>
                </a:solidFill>
              </a:defRPr>
            </a:lvl1pPr>
          </a:lstStyle>
          <a:p>
            <a:endParaRPr lang="en-US"/>
          </a:p>
        </p:txBody>
      </p:sp>
      <p:sp>
        <p:nvSpPr>
          <p:cNvPr id="16" name="Picture Placeholder 3"/>
          <p:cNvSpPr>
            <a:spLocks noGrp="1"/>
          </p:cNvSpPr>
          <p:nvPr>
            <p:ph type="pic" sz="quarter" idx="19"/>
          </p:nvPr>
        </p:nvSpPr>
        <p:spPr>
          <a:xfrm>
            <a:off x="6098032" y="1699769"/>
            <a:ext cx="1755648" cy="1755646"/>
          </a:xfrm>
          <a:prstGeom prst="teardrop">
            <a:avLst/>
          </a:prstGeom>
        </p:spPr>
        <p:txBody>
          <a:bodyPr anchor="ctr">
            <a:normAutofit/>
          </a:bodyPr>
          <a:lstStyle>
            <a:lvl1pPr marL="0" indent="0" algn="ctr">
              <a:buNone/>
              <a:defRPr sz="1200">
                <a:solidFill>
                  <a:schemeClr val="bg2"/>
                </a:solidFill>
              </a:defRPr>
            </a:lvl1pPr>
          </a:lstStyle>
          <a:p>
            <a:endParaRPr lang="en-US"/>
          </a:p>
        </p:txBody>
      </p:sp>
      <p:sp>
        <p:nvSpPr>
          <p:cNvPr id="17" name="Picture Placeholder 3"/>
          <p:cNvSpPr>
            <a:spLocks noGrp="1"/>
          </p:cNvSpPr>
          <p:nvPr>
            <p:ph type="pic" sz="quarter" idx="20"/>
          </p:nvPr>
        </p:nvSpPr>
        <p:spPr>
          <a:xfrm>
            <a:off x="6098032" y="4087369"/>
            <a:ext cx="1755648" cy="1755646"/>
          </a:xfrm>
          <a:prstGeom prst="teardrop">
            <a:avLst/>
          </a:prstGeom>
        </p:spPr>
        <p:txBody>
          <a:bodyPr anchor="ctr">
            <a:normAutofit/>
          </a:bodyPr>
          <a:lstStyle>
            <a:lvl1pPr marL="0" indent="0" algn="ctr">
              <a:buNone/>
              <a:defRPr sz="1200">
                <a:solidFill>
                  <a:schemeClr val="bg2"/>
                </a:solidFill>
              </a:defRPr>
            </a:lvl1p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al Estate 2">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8" name="Picture Placeholder 2"/>
          <p:cNvSpPr>
            <a:spLocks noGrp="1"/>
          </p:cNvSpPr>
          <p:nvPr>
            <p:ph type="pic" sz="quarter" idx="11"/>
          </p:nvPr>
        </p:nvSpPr>
        <p:spPr>
          <a:xfrm>
            <a:off x="2473039" y="2130992"/>
            <a:ext cx="1426024" cy="1426024"/>
          </a:xfrm>
          <a:prstGeom prst="wedgeEllipseCallout">
            <a:avLst>
              <a:gd name="adj1" fmla="val -2879"/>
              <a:gd name="adj2" fmla="val 63141"/>
            </a:avLst>
          </a:prstGeom>
        </p:spPr>
        <p:txBody>
          <a:bodyPr anchor="ctr">
            <a:normAutofit/>
          </a:bodyPr>
          <a:lstStyle>
            <a:lvl1pPr marL="0" indent="0" algn="ctr">
              <a:buNone/>
              <a:defRPr sz="1200"/>
            </a:lvl1pPr>
          </a:lstStyle>
          <a:p>
            <a:endParaRPr lang="en-US" dirty="0"/>
          </a:p>
        </p:txBody>
      </p:sp>
      <p:sp>
        <p:nvSpPr>
          <p:cNvPr id="19" name="Picture Placeholder 2"/>
          <p:cNvSpPr>
            <a:spLocks noGrp="1"/>
          </p:cNvSpPr>
          <p:nvPr>
            <p:ph type="pic" sz="quarter" idx="12"/>
          </p:nvPr>
        </p:nvSpPr>
        <p:spPr>
          <a:xfrm>
            <a:off x="4451862" y="2043271"/>
            <a:ext cx="1601466" cy="1601466"/>
          </a:xfrm>
          <a:prstGeom prst="wedgeEllipseCallout">
            <a:avLst>
              <a:gd name="adj1" fmla="val -2879"/>
              <a:gd name="adj2" fmla="val 63141"/>
            </a:avLst>
          </a:prstGeom>
        </p:spPr>
        <p:txBody>
          <a:bodyPr anchor="ctr">
            <a:normAutofit/>
          </a:bodyPr>
          <a:lstStyle>
            <a:lvl1pPr marL="0" indent="0" algn="ctr">
              <a:buNone/>
              <a:defRPr sz="1200"/>
            </a:lvl1pPr>
          </a:lstStyle>
          <a:p>
            <a:endParaRPr lang="en-US" dirty="0"/>
          </a:p>
        </p:txBody>
      </p:sp>
      <p:sp>
        <p:nvSpPr>
          <p:cNvPr id="20" name="Picture Placeholder 2"/>
          <p:cNvSpPr>
            <a:spLocks noGrp="1"/>
          </p:cNvSpPr>
          <p:nvPr>
            <p:ph type="pic" sz="quarter" idx="13"/>
          </p:nvPr>
        </p:nvSpPr>
        <p:spPr>
          <a:xfrm>
            <a:off x="6715415" y="2212848"/>
            <a:ext cx="1262312" cy="1262312"/>
          </a:xfrm>
          <a:prstGeom prst="wedgeEllipseCallout">
            <a:avLst>
              <a:gd name="adj1" fmla="val -2879"/>
              <a:gd name="adj2" fmla="val 63141"/>
            </a:avLst>
          </a:prstGeom>
        </p:spPr>
        <p:txBody>
          <a:bodyPr anchor="ctr">
            <a:normAutofit/>
          </a:bodyPr>
          <a:lstStyle>
            <a:lvl1pPr marL="0" indent="0" algn="ctr">
              <a:buNone/>
              <a:defRPr sz="1200"/>
            </a:lvl1pPr>
          </a:lstStyle>
          <a:p>
            <a:endParaRPr lang="en-US" dirty="0"/>
          </a:p>
        </p:txBody>
      </p:sp>
      <p:sp>
        <p:nvSpPr>
          <p:cNvPr id="21" name="Picture Placeholder 2"/>
          <p:cNvSpPr>
            <a:spLocks noGrp="1"/>
          </p:cNvSpPr>
          <p:nvPr>
            <p:ph type="pic" sz="quarter" idx="14"/>
          </p:nvPr>
        </p:nvSpPr>
        <p:spPr>
          <a:xfrm>
            <a:off x="8700103" y="2130992"/>
            <a:ext cx="1426024" cy="1426024"/>
          </a:xfrm>
          <a:prstGeom prst="wedgeEllipseCallout">
            <a:avLst>
              <a:gd name="adj1" fmla="val -2879"/>
              <a:gd name="adj2" fmla="val 63141"/>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oods &amp; Restaurant 2">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1" name="Picture Placeholder 3"/>
          <p:cNvSpPr>
            <a:spLocks noGrp="1"/>
          </p:cNvSpPr>
          <p:nvPr>
            <p:ph type="pic" sz="quarter" idx="17"/>
          </p:nvPr>
        </p:nvSpPr>
        <p:spPr>
          <a:xfrm>
            <a:off x="1383792" y="1699769"/>
            <a:ext cx="3157728" cy="3157724"/>
          </a:xfrm>
          <a:prstGeom prst="teardrop">
            <a:avLst/>
          </a:prstGeom>
        </p:spPr>
        <p:txBody>
          <a:bodyPr anchor="ctr">
            <a:normAutofit/>
          </a:bodyPr>
          <a:lstStyle>
            <a:lvl1pPr marL="0" indent="0" algn="ctr">
              <a:buNone/>
              <a:defRPr sz="1200">
                <a:solidFill>
                  <a:schemeClr val="bg2"/>
                </a:solidFill>
              </a:defRPr>
            </a:lvl1pPr>
          </a:lstStyle>
          <a:p>
            <a:endParaRPr lang="en-US"/>
          </a:p>
        </p:txBody>
      </p:sp>
      <p:sp>
        <p:nvSpPr>
          <p:cNvPr id="14" name="Picture Placeholder 3"/>
          <p:cNvSpPr>
            <a:spLocks noGrp="1"/>
          </p:cNvSpPr>
          <p:nvPr>
            <p:ph type="pic" sz="quarter" idx="18"/>
          </p:nvPr>
        </p:nvSpPr>
        <p:spPr>
          <a:xfrm>
            <a:off x="4167632" y="4328159"/>
            <a:ext cx="1725168" cy="1725166"/>
          </a:xfrm>
          <a:prstGeom prst="ellipse">
            <a:avLst/>
          </a:prstGeom>
        </p:spPr>
        <p:txBody>
          <a:bodyPr anchor="ctr">
            <a:normAutofit/>
          </a:bodyPr>
          <a:lstStyle>
            <a:lvl1pPr marL="0" indent="0" algn="ctr">
              <a:buNone/>
              <a:defRPr sz="1200">
                <a:solidFill>
                  <a:schemeClr val="bg2"/>
                </a:solidFill>
              </a:defRPr>
            </a:lvl1pPr>
          </a:lstStyle>
          <a:p>
            <a:endParaRPr lang="en-US"/>
          </a:p>
        </p:txBody>
      </p:sp>
      <p:sp>
        <p:nvSpPr>
          <p:cNvPr id="18" name="Picture Placeholder 3"/>
          <p:cNvSpPr>
            <a:spLocks noGrp="1"/>
          </p:cNvSpPr>
          <p:nvPr>
            <p:ph type="pic" sz="quarter" idx="19"/>
          </p:nvPr>
        </p:nvSpPr>
        <p:spPr>
          <a:xfrm>
            <a:off x="6280912" y="4328159"/>
            <a:ext cx="1725168" cy="1725166"/>
          </a:xfrm>
          <a:prstGeom prst="ellipse">
            <a:avLst/>
          </a:prstGeom>
        </p:spPr>
        <p:txBody>
          <a:bodyPr anchor="ctr">
            <a:normAutofit/>
          </a:bodyPr>
          <a:lstStyle>
            <a:lvl1pPr marL="0" indent="0" algn="ctr">
              <a:buNone/>
              <a:defRPr sz="1200">
                <a:solidFill>
                  <a:schemeClr val="bg2"/>
                </a:solidFill>
              </a:defRPr>
            </a:lvl1pPr>
          </a:lstStyle>
          <a:p>
            <a:endParaRPr lang="en-US"/>
          </a:p>
        </p:txBody>
      </p:sp>
      <p:sp>
        <p:nvSpPr>
          <p:cNvPr id="19" name="Picture Placeholder 3"/>
          <p:cNvSpPr>
            <a:spLocks noGrp="1"/>
          </p:cNvSpPr>
          <p:nvPr>
            <p:ph type="pic" sz="quarter" idx="20"/>
          </p:nvPr>
        </p:nvSpPr>
        <p:spPr>
          <a:xfrm>
            <a:off x="8394192" y="4328159"/>
            <a:ext cx="1725168" cy="1725166"/>
          </a:xfrm>
          <a:prstGeom prst="ellipse">
            <a:avLst/>
          </a:prstGeom>
        </p:spPr>
        <p:txBody>
          <a:bodyPr anchor="ctr">
            <a:normAutofit/>
          </a:bodyPr>
          <a:lstStyle>
            <a:lvl1pPr marL="0" indent="0" algn="ctr">
              <a:buNone/>
              <a:defRPr sz="1200">
                <a:solidFill>
                  <a:schemeClr val="bg2"/>
                </a:solidFill>
              </a:defRPr>
            </a:lvl1p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ods &amp; Restaurant 3">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9" name="Picture Placeholder 3"/>
          <p:cNvSpPr>
            <a:spLocks noGrp="1"/>
          </p:cNvSpPr>
          <p:nvPr>
            <p:ph type="pic" sz="quarter" idx="20"/>
          </p:nvPr>
        </p:nvSpPr>
        <p:spPr>
          <a:xfrm>
            <a:off x="4584192" y="1503679"/>
            <a:ext cx="2294128" cy="2294126"/>
          </a:xfrm>
          <a:prstGeom prst="ellipse">
            <a:avLst/>
          </a:prstGeom>
        </p:spPr>
        <p:txBody>
          <a:bodyPr anchor="ctr">
            <a:normAutofit/>
          </a:bodyPr>
          <a:lstStyle>
            <a:lvl1pPr marL="0" indent="0" algn="ctr">
              <a:buNone/>
              <a:defRPr sz="1200">
                <a:solidFill>
                  <a:schemeClr val="bg2"/>
                </a:solidFill>
              </a:defRPr>
            </a:lvl1pPr>
          </a:lstStyle>
          <a:p>
            <a:endParaRPr lang="en-US"/>
          </a:p>
        </p:txBody>
      </p:sp>
      <p:sp>
        <p:nvSpPr>
          <p:cNvPr id="15" name="Picture Placeholder 3"/>
          <p:cNvSpPr>
            <a:spLocks noGrp="1"/>
          </p:cNvSpPr>
          <p:nvPr>
            <p:ph type="pic" sz="quarter" idx="21"/>
          </p:nvPr>
        </p:nvSpPr>
        <p:spPr>
          <a:xfrm>
            <a:off x="4584192" y="3921759"/>
            <a:ext cx="2294128" cy="2294126"/>
          </a:xfrm>
          <a:prstGeom prst="ellipse">
            <a:avLst/>
          </a:prstGeom>
        </p:spPr>
        <p:txBody>
          <a:bodyPr anchor="ctr">
            <a:normAutofit/>
          </a:bodyPr>
          <a:lstStyle>
            <a:lvl1pPr marL="0" indent="0" algn="ctr">
              <a:buNone/>
              <a:defRPr sz="1200">
                <a:solidFill>
                  <a:schemeClr val="bg2"/>
                </a:solidFill>
              </a:defRPr>
            </a:lvl1pPr>
          </a:lstStyle>
          <a:p>
            <a:endParaRPr lang="en-US"/>
          </a:p>
        </p:txBody>
      </p:sp>
      <p:sp>
        <p:nvSpPr>
          <p:cNvPr id="16" name="Picture Placeholder 3"/>
          <p:cNvSpPr>
            <a:spLocks noGrp="1"/>
          </p:cNvSpPr>
          <p:nvPr>
            <p:ph type="pic" sz="quarter" idx="22"/>
          </p:nvPr>
        </p:nvSpPr>
        <p:spPr>
          <a:xfrm>
            <a:off x="7032752" y="3921759"/>
            <a:ext cx="2294128" cy="2294126"/>
          </a:xfrm>
          <a:prstGeom prst="ellipse">
            <a:avLst/>
          </a:prstGeom>
        </p:spPr>
        <p:txBody>
          <a:bodyPr anchor="ctr">
            <a:normAutofit/>
          </a:bodyPr>
          <a:lstStyle>
            <a:lvl1pPr marL="0" indent="0" algn="ctr">
              <a:buNone/>
              <a:defRPr sz="1200">
                <a:solidFill>
                  <a:schemeClr val="bg2"/>
                </a:solidFill>
              </a:defRPr>
            </a:lvl1p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oods &amp; Restaurant 4">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4" name="Picture Placeholder 2"/>
          <p:cNvSpPr>
            <a:spLocks noGrp="1"/>
          </p:cNvSpPr>
          <p:nvPr>
            <p:ph type="pic" sz="quarter" idx="60"/>
          </p:nvPr>
        </p:nvSpPr>
        <p:spPr>
          <a:xfrm>
            <a:off x="888391" y="2085889"/>
            <a:ext cx="2195049" cy="2379431"/>
          </a:xfrm>
          <a:prstGeom prst="rect">
            <a:avLst/>
          </a:prstGeo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61"/>
          </p:nvPr>
        </p:nvSpPr>
        <p:spPr>
          <a:xfrm>
            <a:off x="3169920" y="2085889"/>
            <a:ext cx="1224351" cy="1150071"/>
          </a:xfrm>
          <a:prstGeom prst="rect">
            <a:avLst/>
          </a:prstGeom>
        </p:spPr>
        <p:txBody>
          <a:bodyPr anchor="ctr">
            <a:normAutofit/>
          </a:bodyPr>
          <a:lstStyle>
            <a:lvl1pPr marL="0" indent="0" algn="ctr">
              <a:buNone/>
              <a:defRPr sz="1200"/>
            </a:lvl1pPr>
          </a:lstStyle>
          <a:p>
            <a:endParaRPr lang="en-US" dirty="0"/>
          </a:p>
        </p:txBody>
      </p:sp>
      <p:sp>
        <p:nvSpPr>
          <p:cNvPr id="18" name="Picture Placeholder 2"/>
          <p:cNvSpPr>
            <a:spLocks noGrp="1"/>
          </p:cNvSpPr>
          <p:nvPr>
            <p:ph type="pic" sz="quarter" idx="62"/>
          </p:nvPr>
        </p:nvSpPr>
        <p:spPr>
          <a:xfrm>
            <a:off x="4480750" y="2085889"/>
            <a:ext cx="1224351" cy="1150071"/>
          </a:xfrm>
          <a:prstGeom prst="rect">
            <a:avLst/>
          </a:prstGeom>
        </p:spPr>
        <p:txBody>
          <a:bodyPr anchor="ctr">
            <a:normAutofit/>
          </a:bodyPr>
          <a:lstStyle>
            <a:lvl1pPr marL="0" indent="0" algn="ctr">
              <a:buNone/>
              <a:defRPr sz="1200"/>
            </a:lvl1pPr>
          </a:lstStyle>
          <a:p>
            <a:endParaRPr lang="en-US" dirty="0"/>
          </a:p>
        </p:txBody>
      </p:sp>
      <p:sp>
        <p:nvSpPr>
          <p:cNvPr id="21" name="Picture Placeholder 2"/>
          <p:cNvSpPr>
            <a:spLocks noGrp="1"/>
          </p:cNvSpPr>
          <p:nvPr>
            <p:ph type="pic" sz="quarter" idx="64"/>
          </p:nvPr>
        </p:nvSpPr>
        <p:spPr>
          <a:xfrm>
            <a:off x="3169920" y="3315249"/>
            <a:ext cx="1224351" cy="1150071"/>
          </a:xfrm>
          <a:prstGeom prst="rect">
            <a:avLst/>
          </a:prstGeom>
        </p:spPr>
        <p:txBody>
          <a:bodyPr anchor="ctr">
            <a:normAutofit/>
          </a:bodyPr>
          <a:lstStyle>
            <a:lvl1pPr marL="0" indent="0" algn="ctr">
              <a:buNone/>
              <a:defRPr sz="1200"/>
            </a:lvl1pPr>
          </a:lstStyle>
          <a:p>
            <a:endParaRPr lang="en-US" dirty="0"/>
          </a:p>
        </p:txBody>
      </p:sp>
      <p:sp>
        <p:nvSpPr>
          <p:cNvPr id="22" name="Picture Placeholder 2"/>
          <p:cNvSpPr>
            <a:spLocks noGrp="1"/>
          </p:cNvSpPr>
          <p:nvPr>
            <p:ph type="pic" sz="quarter" idx="65"/>
          </p:nvPr>
        </p:nvSpPr>
        <p:spPr>
          <a:xfrm>
            <a:off x="4480750" y="3315249"/>
            <a:ext cx="1224351" cy="1150071"/>
          </a:xfrm>
          <a:prstGeom prst="rect">
            <a:avLst/>
          </a:prstGeom>
        </p:spPr>
        <p:txBody>
          <a:bodyPr anchor="ctr">
            <a:normAutofit/>
          </a:bodyPr>
          <a:lstStyle>
            <a:lvl1pPr marL="0" indent="0" algn="ctr">
              <a:buNone/>
              <a:defRPr sz="1200"/>
            </a:lvl1pPr>
          </a:lstStyle>
          <a:p>
            <a:endParaRPr lang="en-US" dirty="0"/>
          </a:p>
        </p:txBody>
      </p:sp>
      <p:sp>
        <p:nvSpPr>
          <p:cNvPr id="29" name="Picture Placeholder 2"/>
          <p:cNvSpPr>
            <a:spLocks noGrp="1"/>
          </p:cNvSpPr>
          <p:nvPr>
            <p:ph type="pic" sz="quarter" idx="66"/>
          </p:nvPr>
        </p:nvSpPr>
        <p:spPr>
          <a:xfrm>
            <a:off x="6486551" y="2085889"/>
            <a:ext cx="2195049" cy="2379431"/>
          </a:xfrm>
          <a:prstGeom prst="rect">
            <a:avLst/>
          </a:prstGeom>
        </p:spPr>
        <p:txBody>
          <a:bodyPr anchor="ctr">
            <a:normAutofit/>
          </a:bodyPr>
          <a:lstStyle>
            <a:lvl1pPr marL="0" indent="0" algn="ctr">
              <a:buNone/>
              <a:defRPr sz="1200"/>
            </a:lvl1pPr>
          </a:lstStyle>
          <a:p>
            <a:endParaRPr lang="en-US" dirty="0"/>
          </a:p>
        </p:txBody>
      </p:sp>
      <p:sp>
        <p:nvSpPr>
          <p:cNvPr id="31" name="Picture Placeholder 2"/>
          <p:cNvSpPr>
            <a:spLocks noGrp="1"/>
          </p:cNvSpPr>
          <p:nvPr>
            <p:ph type="pic" sz="quarter" idx="67"/>
          </p:nvPr>
        </p:nvSpPr>
        <p:spPr>
          <a:xfrm>
            <a:off x="8768080" y="2085889"/>
            <a:ext cx="1224351" cy="1150071"/>
          </a:xfrm>
          <a:prstGeom prst="rect">
            <a:avLst/>
          </a:prstGeom>
        </p:spPr>
        <p:txBody>
          <a:bodyPr anchor="ctr">
            <a:normAutofit/>
          </a:bodyPr>
          <a:lstStyle>
            <a:lvl1pPr marL="0" indent="0" algn="ctr">
              <a:buNone/>
              <a:defRPr sz="1200"/>
            </a:lvl1pPr>
          </a:lstStyle>
          <a:p>
            <a:endParaRPr lang="en-US" dirty="0"/>
          </a:p>
        </p:txBody>
      </p:sp>
      <p:sp>
        <p:nvSpPr>
          <p:cNvPr id="32" name="Picture Placeholder 2"/>
          <p:cNvSpPr>
            <a:spLocks noGrp="1"/>
          </p:cNvSpPr>
          <p:nvPr>
            <p:ph type="pic" sz="quarter" idx="68"/>
          </p:nvPr>
        </p:nvSpPr>
        <p:spPr>
          <a:xfrm>
            <a:off x="10078910" y="2085889"/>
            <a:ext cx="1224351" cy="1150071"/>
          </a:xfrm>
          <a:prstGeom prst="rect">
            <a:avLst/>
          </a:prstGeom>
        </p:spPr>
        <p:txBody>
          <a:bodyPr anchor="ctr">
            <a:normAutofit/>
          </a:bodyPr>
          <a:lstStyle>
            <a:lvl1pPr marL="0" indent="0" algn="ctr">
              <a:buNone/>
              <a:defRPr sz="1200"/>
            </a:lvl1pPr>
          </a:lstStyle>
          <a:p>
            <a:endParaRPr lang="en-US" dirty="0"/>
          </a:p>
        </p:txBody>
      </p:sp>
      <p:sp>
        <p:nvSpPr>
          <p:cNvPr id="35" name="Picture Placeholder 2"/>
          <p:cNvSpPr>
            <a:spLocks noGrp="1"/>
          </p:cNvSpPr>
          <p:nvPr>
            <p:ph type="pic" sz="quarter" idx="69"/>
          </p:nvPr>
        </p:nvSpPr>
        <p:spPr>
          <a:xfrm>
            <a:off x="8768080" y="3315249"/>
            <a:ext cx="1224351" cy="1150071"/>
          </a:xfrm>
          <a:prstGeom prst="rect">
            <a:avLst/>
          </a:prstGeom>
        </p:spPr>
        <p:txBody>
          <a:bodyPr anchor="ctr">
            <a:normAutofit/>
          </a:bodyPr>
          <a:lstStyle>
            <a:lvl1pPr marL="0" indent="0" algn="ctr">
              <a:buNone/>
              <a:defRPr sz="1200"/>
            </a:lvl1pPr>
          </a:lstStyle>
          <a:p>
            <a:endParaRPr lang="en-US" dirty="0"/>
          </a:p>
        </p:txBody>
      </p:sp>
      <p:sp>
        <p:nvSpPr>
          <p:cNvPr id="36" name="Picture Placeholder 2"/>
          <p:cNvSpPr>
            <a:spLocks noGrp="1"/>
          </p:cNvSpPr>
          <p:nvPr>
            <p:ph type="pic" sz="quarter" idx="70"/>
          </p:nvPr>
        </p:nvSpPr>
        <p:spPr>
          <a:xfrm>
            <a:off x="10078910" y="3315249"/>
            <a:ext cx="1224351" cy="1150071"/>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oods &amp; Restaurant 5">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4" name="Picture Placeholder 3"/>
          <p:cNvSpPr>
            <a:spLocks noGrp="1"/>
          </p:cNvSpPr>
          <p:nvPr>
            <p:ph type="pic" sz="quarter" idx="20"/>
          </p:nvPr>
        </p:nvSpPr>
        <p:spPr>
          <a:xfrm>
            <a:off x="4892040" y="2573666"/>
            <a:ext cx="2545080" cy="2545078"/>
          </a:xfrm>
          <a:prstGeom prst="ellipse">
            <a:avLst/>
          </a:prstGeom>
        </p:spPr>
        <p:txBody>
          <a:bodyPr anchor="ctr">
            <a:normAutofit/>
          </a:bodyPr>
          <a:lstStyle>
            <a:lvl1pPr marL="0" indent="0" algn="ctr">
              <a:buNone/>
              <a:defRPr sz="1200">
                <a:solidFill>
                  <a:schemeClr val="bg2"/>
                </a:solidFill>
              </a:defRPr>
            </a:lvl1p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oods &amp; Restaurant 6">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27" name="Picture Placeholder 2"/>
          <p:cNvSpPr>
            <a:spLocks noGrp="1"/>
          </p:cNvSpPr>
          <p:nvPr>
            <p:ph type="pic" sz="quarter" idx="60"/>
          </p:nvPr>
        </p:nvSpPr>
        <p:spPr>
          <a:xfrm>
            <a:off x="619760" y="599440"/>
            <a:ext cx="5476240" cy="5679440"/>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 People">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27" name="Picture Placeholder 2"/>
          <p:cNvSpPr>
            <a:spLocks noGrp="1"/>
          </p:cNvSpPr>
          <p:nvPr>
            <p:ph type="pic" sz="quarter" idx="60"/>
          </p:nvPr>
        </p:nvSpPr>
        <p:spPr>
          <a:xfrm>
            <a:off x="3380179" y="0"/>
            <a:ext cx="5476240" cy="6858000"/>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Blank with Footer &amp; Head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al Estate 3">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8" name="Picture Placeholder 2"/>
          <p:cNvSpPr>
            <a:spLocks noGrp="1"/>
          </p:cNvSpPr>
          <p:nvPr>
            <p:ph type="pic" sz="quarter" idx="11"/>
          </p:nvPr>
        </p:nvSpPr>
        <p:spPr>
          <a:xfrm>
            <a:off x="1805527" y="2130992"/>
            <a:ext cx="1426024" cy="1426024"/>
          </a:xfrm>
          <a:prstGeom prst="wedgeEllipseCallout">
            <a:avLst>
              <a:gd name="adj1" fmla="val -2879"/>
              <a:gd name="adj2" fmla="val 63141"/>
            </a:avLst>
          </a:prstGeom>
        </p:spPr>
        <p:txBody>
          <a:bodyPr anchor="ctr">
            <a:normAutofit/>
          </a:bodyPr>
          <a:lstStyle>
            <a:lvl1pPr marL="0" indent="0" algn="ctr">
              <a:buNone/>
              <a:defRPr sz="1200"/>
            </a:lvl1pPr>
          </a:lstStyle>
          <a:p>
            <a:endParaRPr lang="en-US" dirty="0"/>
          </a:p>
        </p:txBody>
      </p:sp>
      <p:sp>
        <p:nvSpPr>
          <p:cNvPr id="19" name="Picture Placeholder 2"/>
          <p:cNvSpPr>
            <a:spLocks noGrp="1"/>
          </p:cNvSpPr>
          <p:nvPr>
            <p:ph type="pic" sz="quarter" idx="12"/>
          </p:nvPr>
        </p:nvSpPr>
        <p:spPr>
          <a:xfrm>
            <a:off x="3784350" y="2043271"/>
            <a:ext cx="1601466" cy="1601466"/>
          </a:xfrm>
          <a:prstGeom prst="wedgeEllipseCallout">
            <a:avLst>
              <a:gd name="adj1" fmla="val -2879"/>
              <a:gd name="adj2" fmla="val 63141"/>
            </a:avLst>
          </a:prstGeom>
        </p:spPr>
        <p:txBody>
          <a:bodyPr anchor="ctr">
            <a:normAutofit/>
          </a:bodyPr>
          <a:lstStyle>
            <a:lvl1pPr marL="0" indent="0" algn="ctr">
              <a:buNone/>
              <a:defRPr sz="1200"/>
            </a:lvl1pPr>
          </a:lstStyle>
          <a:p>
            <a:endParaRPr lang="en-US" dirty="0"/>
          </a:p>
        </p:txBody>
      </p:sp>
      <p:sp>
        <p:nvSpPr>
          <p:cNvPr id="20" name="Picture Placeholder 2"/>
          <p:cNvSpPr>
            <a:spLocks noGrp="1"/>
          </p:cNvSpPr>
          <p:nvPr>
            <p:ph type="pic" sz="quarter" idx="13"/>
          </p:nvPr>
        </p:nvSpPr>
        <p:spPr>
          <a:xfrm>
            <a:off x="6047903" y="2212848"/>
            <a:ext cx="1262312" cy="1262312"/>
          </a:xfrm>
          <a:prstGeom prst="wedgeEllipseCallout">
            <a:avLst>
              <a:gd name="adj1" fmla="val -2879"/>
              <a:gd name="adj2" fmla="val 63141"/>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al Estate 4">
    <p:spTree>
      <p:nvGrpSpPr>
        <p:cNvPr id="1" name=""/>
        <p:cNvGrpSpPr/>
        <p:nvPr/>
      </p:nvGrpSpPr>
      <p:grpSpPr>
        <a:xfrm>
          <a:off x="0" y="0"/>
          <a:ext cx="0" cy="0"/>
          <a:chOff x="0" y="0"/>
          <a:chExt cx="0" cy="0"/>
        </a:xfrm>
      </p:grpSpPr>
      <p:sp>
        <p:nvSpPr>
          <p:cNvPr id="12" name="Round Diagonal Corner Rectangle 11"/>
          <p:cNvSpPr/>
          <p:nvPr userDrawn="1"/>
        </p:nvSpPr>
        <p:spPr>
          <a:xfrm>
            <a:off x="11683190" y="150969"/>
            <a:ext cx="356410" cy="287010"/>
          </a:xfrm>
          <a:prstGeom prst="round2DiagRect">
            <a:avLst>
              <a:gd name="adj1" fmla="val 3234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userDrawn="1"/>
        </p:nvSpPr>
        <p:spPr>
          <a:xfrm>
            <a:off x="11665322" y="128915"/>
            <a:ext cx="356410" cy="287010"/>
          </a:xfrm>
          <a:prstGeom prst="round2DiagRect">
            <a:avLst>
              <a:gd name="adj1" fmla="val 32340"/>
              <a:gd name="adj2" fmla="val 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22464" y="173194"/>
            <a:ext cx="436674"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charset="0"/>
                <a:ea typeface="Montserrat" charset="0"/>
                <a:cs typeface="Montserrat" charset="0"/>
              </a:rPr>
            </a:fld>
            <a:endParaRPr lang="en-US" sz="800" b="0" i="0" dirty="0">
              <a:solidFill>
                <a:srgbClr val="FEFEFE"/>
              </a:solidFill>
              <a:latin typeface="Montserrat" charset="0"/>
              <a:ea typeface="Montserrat" charset="0"/>
              <a:cs typeface="Montserrat" charset="0"/>
            </a:endParaRPr>
          </a:p>
        </p:txBody>
      </p:sp>
      <p:grpSp>
        <p:nvGrpSpPr>
          <p:cNvPr id="39" name="Group 38"/>
          <p:cNvGrpSpPr/>
          <p:nvPr userDrawn="1"/>
        </p:nvGrpSpPr>
        <p:grpSpPr>
          <a:xfrm>
            <a:off x="11630384" y="6542411"/>
            <a:ext cx="390166" cy="171788"/>
            <a:chOff x="11125576" y="6251575"/>
            <a:chExt cx="288549" cy="117476"/>
          </a:xfrm>
        </p:grpSpPr>
        <p:sp>
          <p:nvSpPr>
            <p:cNvPr id="33" name="Chevron 32">
              <a:hlinkClick r:id="" tooltip="Next Slide" action="ppaction://hlinkshowjump?jump=nextslide"/>
            </p:cNvPr>
            <p:cNvSpPr/>
            <p:nvPr userDrawn="1"/>
          </p:nvSpPr>
          <p:spPr>
            <a:xfrm>
              <a:off x="11321095" y="6251575"/>
              <a:ext cx="93030" cy="117476"/>
            </a:xfrm>
            <a:prstGeom prst="chevron">
              <a:avLst>
                <a:gd name="adj" fmla="val 66337"/>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a:hlinkClick r:id="" tooltip="Previous Slide" action="ppaction://hlinkshowjump?jump=previousslide"/>
            </p:cNvPr>
            <p:cNvSpPr/>
            <p:nvPr userDrawn="1"/>
          </p:nvSpPr>
          <p:spPr>
            <a:xfrm rot="10800000">
              <a:off x="11125576" y="6251575"/>
              <a:ext cx="93030" cy="117476"/>
            </a:xfrm>
            <a:prstGeom prst="chevron">
              <a:avLst>
                <a:gd name="adj" fmla="val 64003"/>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p:cNvCxnSpPr/>
            <p:nvPr userDrawn="1"/>
          </p:nvCxnSpPr>
          <p:spPr>
            <a:xfrm flipV="1">
              <a:off x="11268075" y="6251575"/>
              <a:ext cx="0" cy="117476"/>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Text Placeholder 42"/>
          <p:cNvSpPr>
            <a:spLocks noGrp="1"/>
          </p:cNvSpPr>
          <p:nvPr userDrawn="1">
            <p:ph type="body" sz="quarter" idx="10" hasCustomPrompt="1"/>
          </p:nvPr>
        </p:nvSpPr>
        <p:spPr>
          <a:xfrm>
            <a:off x="8544262" y="6514090"/>
            <a:ext cx="2998268" cy="203846"/>
          </a:xfrm>
          <a:prstGeom prst="rect">
            <a:avLst/>
          </a:prstGeom>
        </p:spPr>
        <p:txBody>
          <a:bodyPr>
            <a:noAutofit/>
          </a:bodyPr>
          <a:lstStyle>
            <a:lvl1pPr marL="0" indent="0" algn="r">
              <a:buNone/>
              <a:defRPr sz="800" b="0" i="0">
                <a:solidFill>
                  <a:schemeClr val="bg2"/>
                </a:solidFill>
                <a:latin typeface="Montserrat Light" charset="0"/>
                <a:ea typeface="Montserrat Light" charset="0"/>
                <a:cs typeface="Montserrat Light"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smtClean="0"/>
              <a:t>Click to edit Master text styles for your custom footer</a:t>
            </a:r>
            <a:endParaRPr lang="en-US" dirty="0" smtClean="0"/>
          </a:p>
        </p:txBody>
      </p:sp>
      <p:sp>
        <p:nvSpPr>
          <p:cNvPr id="15" name="Picture Placeholder 2"/>
          <p:cNvSpPr>
            <a:spLocks noGrp="1"/>
          </p:cNvSpPr>
          <p:nvPr>
            <p:ph type="pic" sz="quarter" idx="16"/>
          </p:nvPr>
        </p:nvSpPr>
        <p:spPr>
          <a:xfrm>
            <a:off x="593889" y="1489435"/>
            <a:ext cx="3780148" cy="5387418"/>
          </a:xfrm>
          <a:prstGeom prst="rect">
            <a:avLst/>
          </a:prstGeom>
        </p:spPr>
        <p:txBody>
          <a:bodyPr anchor="ctr">
            <a:normAutofit/>
          </a:bodyPr>
          <a:lstStyle>
            <a:lvl1pPr marL="0" indent="0" algn="ctr">
              <a:buNone/>
              <a:defRPr sz="12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8" Type="http://schemas.openxmlformats.org/officeDocument/2006/relationships/theme" Target="../theme/theme1.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Lst>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3000" kern="1200">
          <a:solidFill>
            <a:schemeClr val="tx1"/>
          </a:solidFill>
          <a:latin typeface="+mj-lt"/>
          <a:ea typeface="+mj-ea"/>
          <a:cs typeface="+mj-cs"/>
        </a:defRPr>
      </a:lvl1pPr>
    </p:titleStyle>
    <p:bodyStyle>
      <a:lvl1pPr marL="228600" indent="-228600" algn="ctr" defTabSz="914400" rtl="0" eaLnBrk="1" latinLnBrk="0" hangingPunct="1">
        <a:lnSpc>
          <a:spcPct val="90000"/>
        </a:lnSpc>
        <a:spcBef>
          <a:spcPts val="1000"/>
        </a:spcBef>
        <a:buFont typeface="Arial" panose="020B0604020202090204" pitchFamily="34" charset="0"/>
        <a:buChar char="•"/>
        <a:defRPr sz="2000" kern="1200">
          <a:solidFill>
            <a:schemeClr val="tx1"/>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90204" pitchFamily="34" charset="0"/>
        <a:buChar char="•"/>
        <a:defRPr sz="1500" kern="1200">
          <a:solidFill>
            <a:schemeClr val="tx1"/>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90204" pitchFamily="34" charset="0"/>
        <a:buChar char="•"/>
        <a:defRPr sz="1200" kern="1200">
          <a:solidFill>
            <a:schemeClr val="tx1"/>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9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Lst>
  <mc:AlternateContent xmlns:mc="http://schemas.openxmlformats.org/markup-compatibility/2006">
    <mc:Choice xmlns:p14="http://schemas.microsoft.com/office/powerpoint/2010/main" Requires="p14">
      <p:transition spd="slow" p14:dur="1000"/>
    </mc:Choice>
    <mc:Fallback>
      <p:transition spd="slow"/>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7.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77.xml"/><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7.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26.png"/><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4" Type="http://schemas.openxmlformats.org/officeDocument/2006/relationships/slideLayout" Target="../slideLayouts/slideLayout77.xml"/><Relationship Id="rId13" Type="http://schemas.openxmlformats.org/officeDocument/2006/relationships/image" Target="../media/image24.png"/><Relationship Id="rId12" Type="http://schemas.openxmlformats.org/officeDocument/2006/relationships/image" Target="../media/image30.png"/><Relationship Id="rId11" Type="http://schemas.openxmlformats.org/officeDocument/2006/relationships/image" Target="../media/image29.png"/><Relationship Id="rId10" Type="http://schemas.openxmlformats.org/officeDocument/2006/relationships/image" Target="../media/image2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9" Type="http://schemas.openxmlformats.org/officeDocument/2006/relationships/image" Target="../media/image37.png"/><Relationship Id="rId8" Type="http://schemas.openxmlformats.org/officeDocument/2006/relationships/image" Target="../media/image36.png"/><Relationship Id="rId7" Type="http://schemas.openxmlformats.org/officeDocument/2006/relationships/image" Target="../media/image35.png"/><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25.png"/><Relationship Id="rId10" Type="http://schemas.openxmlformats.org/officeDocument/2006/relationships/slideLayout" Target="../slideLayouts/slideLayout77.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7.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image" Target="../media/image4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image" Target="../media/image4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image" Target="../media/image4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7.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7.xml"/><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28"/>
          <p:cNvSpPr txBox="1"/>
          <p:nvPr/>
        </p:nvSpPr>
        <p:spPr>
          <a:xfrm>
            <a:off x="1300480" y="1668780"/>
            <a:ext cx="9299575" cy="951230"/>
          </a:xfrm>
          <a:prstGeom prst="rect">
            <a:avLst/>
          </a:prstGeom>
          <a:noFill/>
        </p:spPr>
        <p:txBody>
          <a:bodyPr wrap="square" lIns="121884" tIns="60941" rIns="121884" bIns="60941" rtlCol="0">
            <a:spAutoFit/>
          </a:bodyPr>
          <a:lstStyle/>
          <a:p>
            <a:r>
              <a:rPr lang="zh-CN" altLang="en-US" sz="5400" dirty="0" smtClean="0">
                <a:solidFill>
                  <a:schemeClr val="accent2"/>
                </a:solidFill>
                <a:latin typeface="Songti SC Regular" panose="02010800040101010101" charset="-122"/>
                <a:ea typeface="Songti SC Regular" panose="02010800040101010101" charset="-122"/>
                <a:cs typeface="+mn-ea"/>
                <a:sym typeface="+mn-lt"/>
              </a:rPr>
              <a:t>投毒基于行为的恶意软件聚类</a:t>
            </a:r>
            <a:endParaRPr lang="zh-CN" altLang="en-US" sz="5400" dirty="0" smtClean="0">
              <a:solidFill>
                <a:schemeClr val="accent2"/>
              </a:solidFill>
              <a:latin typeface="Songti SC Regular" panose="02010800040101010101" charset="-122"/>
              <a:ea typeface="Songti SC Regular" panose="02010800040101010101" charset="-122"/>
              <a:cs typeface="+mn-ea"/>
              <a:sym typeface="+mn-lt"/>
            </a:endParaRPr>
          </a:p>
        </p:txBody>
      </p:sp>
      <p:sp>
        <p:nvSpPr>
          <p:cNvPr id="67" name="文本框 66"/>
          <p:cNvSpPr txBox="1"/>
          <p:nvPr/>
        </p:nvSpPr>
        <p:spPr>
          <a:xfrm>
            <a:off x="1289685" y="2721610"/>
            <a:ext cx="8931910" cy="829945"/>
          </a:xfrm>
          <a:prstGeom prst="rect">
            <a:avLst/>
          </a:prstGeom>
          <a:noFill/>
        </p:spPr>
        <p:txBody>
          <a:bodyPr wrap="square" rtlCol="0">
            <a:spAutoFit/>
          </a:bodyPr>
          <a:lstStyle/>
          <a:p>
            <a:pPr algn="ctr">
              <a:lnSpc>
                <a:spcPct val="150000"/>
              </a:lnSpc>
            </a:pPr>
            <a:r>
              <a:rPr lang="zh-CN" altLang="en-US" sz="3200" dirty="0">
                <a:solidFill>
                  <a:schemeClr val="tx2"/>
                </a:solidFill>
                <a:latin typeface="Songti SC Regular" panose="02010800040101010101" charset="-122"/>
                <a:ea typeface="Songti SC Regular" panose="02010800040101010101" charset="-122"/>
                <a:cs typeface="+mn-ea"/>
                <a:sym typeface="+mn-lt"/>
              </a:rPr>
              <a:t>Poisoning Behavioral Malware Clustering</a:t>
            </a:r>
            <a:endParaRPr lang="zh-CN" altLang="en-US" sz="3200" dirty="0">
              <a:solidFill>
                <a:schemeClr val="tx2"/>
              </a:solidFill>
              <a:latin typeface="Songti SC Regular" panose="02010800040101010101" charset="-122"/>
              <a:ea typeface="Songti SC Regular" panose="02010800040101010101" charset="-122"/>
              <a:cs typeface="+mn-ea"/>
              <a:sym typeface="+mn-lt"/>
            </a:endParaRPr>
          </a:p>
        </p:txBody>
      </p:sp>
      <p:sp>
        <p:nvSpPr>
          <p:cNvPr id="2" name="文本框 1"/>
          <p:cNvSpPr txBox="1"/>
          <p:nvPr/>
        </p:nvSpPr>
        <p:spPr>
          <a:xfrm>
            <a:off x="4064000" y="3916680"/>
            <a:ext cx="3772535" cy="521970"/>
          </a:xfrm>
          <a:prstGeom prst="rect">
            <a:avLst/>
          </a:prstGeom>
          <a:noFill/>
        </p:spPr>
        <p:txBody>
          <a:bodyPr wrap="square" rtlCol="0">
            <a:spAutoFit/>
          </a:bodyPr>
          <a:p>
            <a:pPr algn="ctr"/>
            <a:r>
              <a:rPr lang="zh-CN" altLang="en-US" sz="2800">
                <a:latin typeface="Songti SC Regular" panose="02010800040101010101" charset="-122"/>
                <a:ea typeface="Songti SC Regular" panose="02010800040101010101" charset="-122"/>
              </a:rPr>
              <a:t>汇报人：候万金</a:t>
            </a:r>
            <a:endParaRPr lang="zh-CN" altLang="en-US" sz="2800">
              <a:latin typeface="Songti SC Regular" panose="02010800040101010101" charset="-122"/>
              <a:ea typeface="Songti SC Regular" panose="02010800040101010101" charset="-122"/>
            </a:endParaRPr>
          </a:p>
        </p:txBody>
      </p:sp>
      <p:sp>
        <p:nvSpPr>
          <p:cNvPr id="3" name="文本框 2"/>
          <p:cNvSpPr txBox="1"/>
          <p:nvPr/>
        </p:nvSpPr>
        <p:spPr>
          <a:xfrm>
            <a:off x="1214755" y="4784090"/>
            <a:ext cx="9471660" cy="521970"/>
          </a:xfrm>
          <a:prstGeom prst="rect">
            <a:avLst/>
          </a:prstGeom>
          <a:noFill/>
        </p:spPr>
        <p:txBody>
          <a:bodyPr wrap="square" rtlCol="0">
            <a:spAutoFit/>
          </a:bodyPr>
          <a:p>
            <a:pPr algn="ctr"/>
            <a:r>
              <a:rPr lang="zh-CN" altLang="en-US" sz="2800">
                <a:latin typeface="Songti SC Regular" panose="02010800040101010101" charset="-122"/>
                <a:ea typeface="Songti SC Regular" panose="02010800040101010101" charset="-122"/>
              </a:rPr>
              <a:t>成员：候万金  张耀午  丁隽  闫彩虹  张振宇  胡雪岩</a:t>
            </a:r>
            <a:endParaRPr lang="zh-CN" altLang="en-US" sz="2800">
              <a:latin typeface="Songti SC Regular" panose="02010800040101010101" charset="-122"/>
              <a:ea typeface="Songti SC Regular"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5656980" y="-28371"/>
            <a:ext cx="1090069" cy="3100177"/>
            <a:chOff x="693612" y="-428263"/>
            <a:chExt cx="1045159" cy="2972458"/>
          </a:xfrm>
        </p:grpSpPr>
        <p:grpSp>
          <p:nvGrpSpPr>
            <p:cNvPr id="18" name="组合 17"/>
            <p:cNvGrpSpPr/>
            <p:nvPr/>
          </p:nvGrpSpPr>
          <p:grpSpPr>
            <a:xfrm>
              <a:off x="693612" y="1462555"/>
              <a:ext cx="1045159" cy="1081640"/>
              <a:chOff x="-5944343" y="-364331"/>
              <a:chExt cx="1819275" cy="1882776"/>
            </a:xfrm>
          </p:grpSpPr>
          <p:sp>
            <p:nvSpPr>
              <p:cNvPr id="20" name="Freeform 264"/>
              <p:cNvSpPr/>
              <p:nvPr/>
            </p:nvSpPr>
            <p:spPr bwMode="auto">
              <a:xfrm>
                <a:off x="-5544293" y="-364331"/>
                <a:ext cx="1041400" cy="1514475"/>
              </a:xfrm>
              <a:custGeom>
                <a:avLst/>
                <a:gdLst>
                  <a:gd name="T0" fmla="*/ 302 w 328"/>
                  <a:gd name="T1" fmla="*/ 223 h 476"/>
                  <a:gd name="T2" fmla="*/ 240 w 328"/>
                  <a:gd name="T3" fmla="*/ 167 h 476"/>
                  <a:gd name="T4" fmla="*/ 240 w 328"/>
                  <a:gd name="T5" fmla="*/ 38 h 476"/>
                  <a:gd name="T6" fmla="*/ 237 w 328"/>
                  <a:gd name="T7" fmla="*/ 31 h 476"/>
                  <a:gd name="T8" fmla="*/ 166 w 328"/>
                  <a:gd name="T9" fmla="*/ 0 h 476"/>
                  <a:gd name="T10" fmla="*/ 89 w 328"/>
                  <a:gd name="T11" fmla="*/ 30 h 476"/>
                  <a:gd name="T12" fmla="*/ 86 w 328"/>
                  <a:gd name="T13" fmla="*/ 38 h 476"/>
                  <a:gd name="T14" fmla="*/ 85 w 328"/>
                  <a:gd name="T15" fmla="*/ 168 h 476"/>
                  <a:gd name="T16" fmla="*/ 26 w 328"/>
                  <a:gd name="T17" fmla="*/ 224 h 476"/>
                  <a:gd name="T18" fmla="*/ 0 w 328"/>
                  <a:gd name="T19" fmla="*/ 312 h 476"/>
                  <a:gd name="T20" fmla="*/ 164 w 328"/>
                  <a:gd name="T21" fmla="*/ 476 h 476"/>
                  <a:gd name="T22" fmla="*/ 328 w 328"/>
                  <a:gd name="T23" fmla="*/ 312 h 476"/>
                  <a:gd name="T24" fmla="*/ 302 w 328"/>
                  <a:gd name="T25" fmla="*/ 223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6">
                    <a:moveTo>
                      <a:pt x="302" y="223"/>
                    </a:moveTo>
                    <a:cubicBezTo>
                      <a:pt x="286" y="199"/>
                      <a:pt x="265" y="180"/>
                      <a:pt x="240" y="167"/>
                    </a:cubicBezTo>
                    <a:cubicBezTo>
                      <a:pt x="240" y="166"/>
                      <a:pt x="240" y="38"/>
                      <a:pt x="240" y="38"/>
                    </a:cubicBezTo>
                    <a:cubicBezTo>
                      <a:pt x="240" y="35"/>
                      <a:pt x="239" y="33"/>
                      <a:pt x="237" y="31"/>
                    </a:cubicBezTo>
                    <a:cubicBezTo>
                      <a:pt x="236" y="30"/>
                      <a:pt x="211" y="0"/>
                      <a:pt x="166" y="0"/>
                    </a:cubicBezTo>
                    <a:cubicBezTo>
                      <a:pt x="121" y="0"/>
                      <a:pt x="90" y="29"/>
                      <a:pt x="89" y="30"/>
                    </a:cubicBezTo>
                    <a:cubicBezTo>
                      <a:pt x="87" y="32"/>
                      <a:pt x="86" y="35"/>
                      <a:pt x="86" y="38"/>
                    </a:cubicBezTo>
                    <a:cubicBezTo>
                      <a:pt x="86" y="38"/>
                      <a:pt x="86" y="167"/>
                      <a:pt x="85" y="168"/>
                    </a:cubicBezTo>
                    <a:cubicBezTo>
                      <a:pt x="61" y="182"/>
                      <a:pt x="41" y="201"/>
                      <a:pt x="26" y="224"/>
                    </a:cubicBezTo>
                    <a:cubicBezTo>
                      <a:pt x="9" y="250"/>
                      <a:pt x="0" y="281"/>
                      <a:pt x="0" y="312"/>
                    </a:cubicBezTo>
                    <a:cubicBezTo>
                      <a:pt x="0" y="402"/>
                      <a:pt x="74" y="476"/>
                      <a:pt x="164" y="476"/>
                    </a:cubicBezTo>
                    <a:cubicBezTo>
                      <a:pt x="255" y="476"/>
                      <a:pt x="328" y="402"/>
                      <a:pt x="328" y="312"/>
                    </a:cubicBezTo>
                    <a:cubicBezTo>
                      <a:pt x="328" y="280"/>
                      <a:pt x="319" y="249"/>
                      <a:pt x="302" y="223"/>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1" name="Freeform 265"/>
              <p:cNvSpPr>
                <a:spLocks noEditPoints="1"/>
              </p:cNvSpPr>
              <p:nvPr/>
            </p:nvSpPr>
            <p:spPr bwMode="auto">
              <a:xfrm>
                <a:off x="-5544293" y="-364331"/>
                <a:ext cx="1038225" cy="1514475"/>
              </a:xfrm>
              <a:custGeom>
                <a:avLst/>
                <a:gdLst>
                  <a:gd name="T0" fmla="*/ 327 w 327"/>
                  <a:gd name="T1" fmla="*/ 312 h 476"/>
                  <a:gd name="T2" fmla="*/ 239 w 327"/>
                  <a:gd name="T3" fmla="*/ 167 h 476"/>
                  <a:gd name="T4" fmla="*/ 237 w 327"/>
                  <a:gd name="T5" fmla="*/ 31 h 476"/>
                  <a:gd name="T6" fmla="*/ 88 w 327"/>
                  <a:gd name="T7" fmla="*/ 30 h 476"/>
                  <a:gd name="T8" fmla="*/ 84 w 327"/>
                  <a:gd name="T9" fmla="*/ 168 h 476"/>
                  <a:gd name="T10" fmla="*/ 0 w 327"/>
                  <a:gd name="T11" fmla="*/ 312 h 476"/>
                  <a:gd name="T12" fmla="*/ 106 w 327"/>
                  <a:gd name="T13" fmla="*/ 56 h 476"/>
                  <a:gd name="T14" fmla="*/ 218 w 327"/>
                  <a:gd name="T15" fmla="*/ 100 h 476"/>
                  <a:gd name="T16" fmla="*/ 106 w 327"/>
                  <a:gd name="T17" fmla="*/ 56 h 476"/>
                  <a:gd name="T18" fmla="*/ 218 w 327"/>
                  <a:gd name="T19" fmla="*/ 121 h 476"/>
                  <a:gd name="T20" fmla="*/ 218 w 327"/>
                  <a:gd name="T21" fmla="*/ 141 h 476"/>
                  <a:gd name="T22" fmla="*/ 106 w 327"/>
                  <a:gd name="T23" fmla="*/ 101 h 476"/>
                  <a:gd name="T24" fmla="*/ 158 w 327"/>
                  <a:gd name="T25" fmla="*/ 307 h 476"/>
                  <a:gd name="T26" fmla="*/ 137 w 327"/>
                  <a:gd name="T27" fmla="*/ 299 h 476"/>
                  <a:gd name="T28" fmla="*/ 145 w 327"/>
                  <a:gd name="T29" fmla="*/ 149 h 476"/>
                  <a:gd name="T30" fmla="*/ 171 w 327"/>
                  <a:gd name="T31" fmla="*/ 170 h 476"/>
                  <a:gd name="T32" fmla="*/ 162 w 327"/>
                  <a:gd name="T33" fmla="*/ 304 h 476"/>
                  <a:gd name="T34" fmla="*/ 158 w 327"/>
                  <a:gd name="T35" fmla="*/ 342 h 476"/>
                  <a:gd name="T36" fmla="*/ 158 w 327"/>
                  <a:gd name="T37" fmla="*/ 324 h 476"/>
                  <a:gd name="T38" fmla="*/ 101 w 327"/>
                  <a:gd name="T39" fmla="*/ 183 h 476"/>
                  <a:gd name="T40" fmla="*/ 106 w 327"/>
                  <a:gd name="T41" fmla="*/ 143 h 476"/>
                  <a:gd name="T42" fmla="*/ 135 w 327"/>
                  <a:gd name="T43" fmla="*/ 170 h 476"/>
                  <a:gd name="T44" fmla="*/ 108 w 327"/>
                  <a:gd name="T45" fmla="*/ 307 h 476"/>
                  <a:gd name="T46" fmla="*/ 103 w 327"/>
                  <a:gd name="T47" fmla="*/ 351 h 476"/>
                  <a:gd name="T48" fmla="*/ 134 w 327"/>
                  <a:gd name="T49" fmla="*/ 314 h 476"/>
                  <a:gd name="T50" fmla="*/ 140 w 327"/>
                  <a:gd name="T51" fmla="*/ 335 h 476"/>
                  <a:gd name="T52" fmla="*/ 176 w 327"/>
                  <a:gd name="T53" fmla="*/ 335 h 476"/>
                  <a:gd name="T54" fmla="*/ 181 w 327"/>
                  <a:gd name="T55" fmla="*/ 314 h 476"/>
                  <a:gd name="T56" fmla="*/ 212 w 327"/>
                  <a:gd name="T57" fmla="*/ 351 h 476"/>
                  <a:gd name="T58" fmla="*/ 207 w 327"/>
                  <a:gd name="T59" fmla="*/ 307 h 476"/>
                  <a:gd name="T60" fmla="*/ 180 w 327"/>
                  <a:gd name="T61" fmla="*/ 170 h 476"/>
                  <a:gd name="T62" fmla="*/ 218 w 327"/>
                  <a:gd name="T63" fmla="*/ 162 h 476"/>
                  <a:gd name="T64" fmla="*/ 224 w 327"/>
                  <a:gd name="T65" fmla="*/ 182 h 476"/>
                  <a:gd name="T66" fmla="*/ 163 w 327"/>
                  <a:gd name="T67" fmla="*/ 455 h 476"/>
                  <a:gd name="T68" fmla="*/ 101 w 327"/>
                  <a:gd name="T69" fmla="*/ 183 h 476"/>
                  <a:gd name="T70" fmla="*/ 119 w 327"/>
                  <a:gd name="T71" fmla="*/ 331 h 476"/>
                  <a:gd name="T72" fmla="*/ 106 w 327"/>
                  <a:gd name="T73" fmla="*/ 333 h 476"/>
                  <a:gd name="T74" fmla="*/ 124 w 327"/>
                  <a:gd name="T75" fmla="*/ 315 h 476"/>
                  <a:gd name="T76" fmla="*/ 203 w 327"/>
                  <a:gd name="T77" fmla="*/ 320 h 476"/>
                  <a:gd name="T78" fmla="*/ 208 w 327"/>
                  <a:gd name="T79" fmla="*/ 337 h 476"/>
                  <a:gd name="T80" fmla="*/ 191 w 327"/>
                  <a:gd name="T81" fmla="*/ 315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476">
                    <a:moveTo>
                      <a:pt x="163" y="476"/>
                    </a:moveTo>
                    <a:cubicBezTo>
                      <a:pt x="254" y="476"/>
                      <a:pt x="327" y="402"/>
                      <a:pt x="327" y="312"/>
                    </a:cubicBezTo>
                    <a:cubicBezTo>
                      <a:pt x="327" y="280"/>
                      <a:pt x="318" y="249"/>
                      <a:pt x="301" y="223"/>
                    </a:cubicBezTo>
                    <a:cubicBezTo>
                      <a:pt x="285" y="199"/>
                      <a:pt x="264" y="180"/>
                      <a:pt x="239" y="167"/>
                    </a:cubicBezTo>
                    <a:cubicBezTo>
                      <a:pt x="239" y="166"/>
                      <a:pt x="239" y="38"/>
                      <a:pt x="239" y="38"/>
                    </a:cubicBezTo>
                    <a:cubicBezTo>
                      <a:pt x="239" y="35"/>
                      <a:pt x="238" y="33"/>
                      <a:pt x="237" y="31"/>
                    </a:cubicBezTo>
                    <a:cubicBezTo>
                      <a:pt x="235" y="30"/>
                      <a:pt x="210" y="0"/>
                      <a:pt x="165" y="0"/>
                    </a:cubicBezTo>
                    <a:cubicBezTo>
                      <a:pt x="120" y="0"/>
                      <a:pt x="89" y="29"/>
                      <a:pt x="88" y="30"/>
                    </a:cubicBezTo>
                    <a:cubicBezTo>
                      <a:pt x="86" y="32"/>
                      <a:pt x="85" y="35"/>
                      <a:pt x="85" y="38"/>
                    </a:cubicBezTo>
                    <a:cubicBezTo>
                      <a:pt x="85" y="38"/>
                      <a:pt x="85" y="167"/>
                      <a:pt x="84" y="168"/>
                    </a:cubicBezTo>
                    <a:cubicBezTo>
                      <a:pt x="60" y="182"/>
                      <a:pt x="40" y="201"/>
                      <a:pt x="25" y="224"/>
                    </a:cubicBezTo>
                    <a:cubicBezTo>
                      <a:pt x="8" y="250"/>
                      <a:pt x="0" y="281"/>
                      <a:pt x="0" y="312"/>
                    </a:cubicBezTo>
                    <a:cubicBezTo>
                      <a:pt x="0" y="402"/>
                      <a:pt x="73" y="476"/>
                      <a:pt x="163" y="476"/>
                    </a:cubicBezTo>
                    <a:close/>
                    <a:moveTo>
                      <a:pt x="106" y="56"/>
                    </a:moveTo>
                    <a:cubicBezTo>
                      <a:pt x="218" y="76"/>
                      <a:pt x="218" y="76"/>
                      <a:pt x="218" y="76"/>
                    </a:cubicBezTo>
                    <a:cubicBezTo>
                      <a:pt x="218" y="100"/>
                      <a:pt x="218" y="100"/>
                      <a:pt x="218" y="100"/>
                    </a:cubicBezTo>
                    <a:cubicBezTo>
                      <a:pt x="106" y="80"/>
                      <a:pt x="106" y="80"/>
                      <a:pt x="106" y="80"/>
                    </a:cubicBezTo>
                    <a:lnTo>
                      <a:pt x="106" y="56"/>
                    </a:lnTo>
                    <a:close/>
                    <a:moveTo>
                      <a:pt x="106" y="101"/>
                    </a:moveTo>
                    <a:cubicBezTo>
                      <a:pt x="218" y="121"/>
                      <a:pt x="218" y="121"/>
                      <a:pt x="218" y="121"/>
                    </a:cubicBezTo>
                    <a:cubicBezTo>
                      <a:pt x="218" y="134"/>
                      <a:pt x="218" y="134"/>
                      <a:pt x="218" y="134"/>
                    </a:cubicBezTo>
                    <a:cubicBezTo>
                      <a:pt x="218" y="141"/>
                      <a:pt x="218" y="141"/>
                      <a:pt x="218" y="141"/>
                    </a:cubicBezTo>
                    <a:cubicBezTo>
                      <a:pt x="106" y="122"/>
                      <a:pt x="106" y="122"/>
                      <a:pt x="106" y="122"/>
                    </a:cubicBezTo>
                    <a:lnTo>
                      <a:pt x="106" y="101"/>
                    </a:lnTo>
                    <a:close/>
                    <a:moveTo>
                      <a:pt x="162" y="304"/>
                    </a:moveTo>
                    <a:cubicBezTo>
                      <a:pt x="160" y="305"/>
                      <a:pt x="159" y="306"/>
                      <a:pt x="158" y="307"/>
                    </a:cubicBezTo>
                    <a:cubicBezTo>
                      <a:pt x="156" y="306"/>
                      <a:pt x="155" y="305"/>
                      <a:pt x="154" y="304"/>
                    </a:cubicBezTo>
                    <a:cubicBezTo>
                      <a:pt x="149" y="302"/>
                      <a:pt x="143" y="300"/>
                      <a:pt x="137" y="299"/>
                    </a:cubicBezTo>
                    <a:cubicBezTo>
                      <a:pt x="142" y="264"/>
                      <a:pt x="144" y="204"/>
                      <a:pt x="145" y="170"/>
                    </a:cubicBezTo>
                    <a:cubicBezTo>
                      <a:pt x="145" y="161"/>
                      <a:pt x="145" y="153"/>
                      <a:pt x="145" y="149"/>
                    </a:cubicBezTo>
                    <a:cubicBezTo>
                      <a:pt x="170" y="154"/>
                      <a:pt x="170" y="154"/>
                      <a:pt x="170" y="154"/>
                    </a:cubicBezTo>
                    <a:cubicBezTo>
                      <a:pt x="170" y="158"/>
                      <a:pt x="171" y="163"/>
                      <a:pt x="171" y="170"/>
                    </a:cubicBezTo>
                    <a:cubicBezTo>
                      <a:pt x="171" y="204"/>
                      <a:pt x="174" y="264"/>
                      <a:pt x="179" y="299"/>
                    </a:cubicBezTo>
                    <a:cubicBezTo>
                      <a:pt x="173" y="300"/>
                      <a:pt x="167" y="302"/>
                      <a:pt x="162" y="304"/>
                    </a:cubicBezTo>
                    <a:close/>
                    <a:moveTo>
                      <a:pt x="166" y="334"/>
                    </a:moveTo>
                    <a:cubicBezTo>
                      <a:pt x="166" y="337"/>
                      <a:pt x="161" y="342"/>
                      <a:pt x="158" y="342"/>
                    </a:cubicBezTo>
                    <a:cubicBezTo>
                      <a:pt x="154" y="342"/>
                      <a:pt x="149" y="337"/>
                      <a:pt x="149" y="334"/>
                    </a:cubicBezTo>
                    <a:cubicBezTo>
                      <a:pt x="149" y="332"/>
                      <a:pt x="151" y="328"/>
                      <a:pt x="158" y="324"/>
                    </a:cubicBezTo>
                    <a:cubicBezTo>
                      <a:pt x="164" y="328"/>
                      <a:pt x="167" y="332"/>
                      <a:pt x="166" y="334"/>
                    </a:cubicBezTo>
                    <a:close/>
                    <a:moveTo>
                      <a:pt x="101" y="183"/>
                    </a:moveTo>
                    <a:cubicBezTo>
                      <a:pt x="106" y="180"/>
                      <a:pt x="106" y="180"/>
                      <a:pt x="106" y="180"/>
                    </a:cubicBezTo>
                    <a:cubicBezTo>
                      <a:pt x="106" y="143"/>
                      <a:pt x="106" y="143"/>
                      <a:pt x="106" y="143"/>
                    </a:cubicBezTo>
                    <a:cubicBezTo>
                      <a:pt x="136" y="148"/>
                      <a:pt x="136" y="148"/>
                      <a:pt x="136" y="148"/>
                    </a:cubicBezTo>
                    <a:cubicBezTo>
                      <a:pt x="136" y="153"/>
                      <a:pt x="135" y="161"/>
                      <a:pt x="135" y="170"/>
                    </a:cubicBezTo>
                    <a:cubicBezTo>
                      <a:pt x="134" y="207"/>
                      <a:pt x="132" y="268"/>
                      <a:pt x="127" y="299"/>
                    </a:cubicBezTo>
                    <a:cubicBezTo>
                      <a:pt x="120" y="299"/>
                      <a:pt x="113" y="302"/>
                      <a:pt x="108" y="307"/>
                    </a:cubicBezTo>
                    <a:cubicBezTo>
                      <a:pt x="102" y="312"/>
                      <a:pt x="98" y="320"/>
                      <a:pt x="97" y="329"/>
                    </a:cubicBezTo>
                    <a:cubicBezTo>
                      <a:pt x="95" y="338"/>
                      <a:pt x="98" y="346"/>
                      <a:pt x="103" y="351"/>
                    </a:cubicBezTo>
                    <a:cubicBezTo>
                      <a:pt x="108" y="356"/>
                      <a:pt x="117" y="356"/>
                      <a:pt x="125" y="341"/>
                    </a:cubicBezTo>
                    <a:cubicBezTo>
                      <a:pt x="129" y="335"/>
                      <a:pt x="132" y="326"/>
                      <a:pt x="134" y="314"/>
                    </a:cubicBezTo>
                    <a:cubicBezTo>
                      <a:pt x="138" y="314"/>
                      <a:pt x="142" y="315"/>
                      <a:pt x="146" y="317"/>
                    </a:cubicBezTo>
                    <a:cubicBezTo>
                      <a:pt x="140" y="324"/>
                      <a:pt x="139" y="332"/>
                      <a:pt x="140" y="335"/>
                    </a:cubicBezTo>
                    <a:cubicBezTo>
                      <a:pt x="140" y="346"/>
                      <a:pt x="148" y="358"/>
                      <a:pt x="158" y="358"/>
                    </a:cubicBezTo>
                    <a:cubicBezTo>
                      <a:pt x="167" y="358"/>
                      <a:pt x="175" y="346"/>
                      <a:pt x="176" y="335"/>
                    </a:cubicBezTo>
                    <a:cubicBezTo>
                      <a:pt x="176" y="332"/>
                      <a:pt x="175" y="324"/>
                      <a:pt x="170" y="317"/>
                    </a:cubicBezTo>
                    <a:cubicBezTo>
                      <a:pt x="173" y="315"/>
                      <a:pt x="177" y="314"/>
                      <a:pt x="181" y="314"/>
                    </a:cubicBezTo>
                    <a:cubicBezTo>
                      <a:pt x="184" y="326"/>
                      <a:pt x="186" y="335"/>
                      <a:pt x="190" y="341"/>
                    </a:cubicBezTo>
                    <a:cubicBezTo>
                      <a:pt x="198" y="356"/>
                      <a:pt x="207" y="356"/>
                      <a:pt x="212" y="351"/>
                    </a:cubicBezTo>
                    <a:cubicBezTo>
                      <a:pt x="217" y="346"/>
                      <a:pt x="220" y="338"/>
                      <a:pt x="218" y="329"/>
                    </a:cubicBezTo>
                    <a:cubicBezTo>
                      <a:pt x="217" y="320"/>
                      <a:pt x="213" y="312"/>
                      <a:pt x="207" y="307"/>
                    </a:cubicBezTo>
                    <a:cubicBezTo>
                      <a:pt x="202" y="302"/>
                      <a:pt x="195" y="299"/>
                      <a:pt x="188" y="299"/>
                    </a:cubicBezTo>
                    <a:cubicBezTo>
                      <a:pt x="184" y="268"/>
                      <a:pt x="181" y="207"/>
                      <a:pt x="180" y="170"/>
                    </a:cubicBezTo>
                    <a:cubicBezTo>
                      <a:pt x="180" y="165"/>
                      <a:pt x="180" y="160"/>
                      <a:pt x="180" y="155"/>
                    </a:cubicBezTo>
                    <a:cubicBezTo>
                      <a:pt x="218" y="162"/>
                      <a:pt x="218" y="162"/>
                      <a:pt x="218" y="162"/>
                    </a:cubicBezTo>
                    <a:cubicBezTo>
                      <a:pt x="218" y="179"/>
                      <a:pt x="218" y="179"/>
                      <a:pt x="218" y="179"/>
                    </a:cubicBezTo>
                    <a:cubicBezTo>
                      <a:pt x="224" y="182"/>
                      <a:pt x="224" y="182"/>
                      <a:pt x="224" y="182"/>
                    </a:cubicBezTo>
                    <a:cubicBezTo>
                      <a:pt x="274" y="206"/>
                      <a:pt x="307" y="257"/>
                      <a:pt x="307" y="312"/>
                    </a:cubicBezTo>
                    <a:cubicBezTo>
                      <a:pt x="307" y="391"/>
                      <a:pt x="242" y="455"/>
                      <a:pt x="163" y="455"/>
                    </a:cubicBezTo>
                    <a:cubicBezTo>
                      <a:pt x="84" y="455"/>
                      <a:pt x="20" y="391"/>
                      <a:pt x="20" y="312"/>
                    </a:cubicBezTo>
                    <a:cubicBezTo>
                      <a:pt x="20" y="257"/>
                      <a:pt x="51" y="208"/>
                      <a:pt x="101" y="183"/>
                    </a:cubicBezTo>
                    <a:close/>
                    <a:moveTo>
                      <a:pt x="124" y="315"/>
                    </a:moveTo>
                    <a:cubicBezTo>
                      <a:pt x="122" y="321"/>
                      <a:pt x="121" y="327"/>
                      <a:pt x="119" y="331"/>
                    </a:cubicBezTo>
                    <a:cubicBezTo>
                      <a:pt x="114" y="339"/>
                      <a:pt x="110" y="339"/>
                      <a:pt x="107" y="337"/>
                    </a:cubicBezTo>
                    <a:cubicBezTo>
                      <a:pt x="106" y="336"/>
                      <a:pt x="106" y="335"/>
                      <a:pt x="106" y="333"/>
                    </a:cubicBezTo>
                    <a:cubicBezTo>
                      <a:pt x="107" y="328"/>
                      <a:pt x="109" y="323"/>
                      <a:pt x="112" y="320"/>
                    </a:cubicBezTo>
                    <a:cubicBezTo>
                      <a:pt x="116" y="317"/>
                      <a:pt x="120" y="315"/>
                      <a:pt x="124" y="315"/>
                    </a:cubicBezTo>
                    <a:close/>
                    <a:moveTo>
                      <a:pt x="191" y="315"/>
                    </a:moveTo>
                    <a:cubicBezTo>
                      <a:pt x="196" y="315"/>
                      <a:pt x="199" y="317"/>
                      <a:pt x="203" y="320"/>
                    </a:cubicBezTo>
                    <a:cubicBezTo>
                      <a:pt x="206" y="323"/>
                      <a:pt x="209" y="328"/>
                      <a:pt x="209" y="333"/>
                    </a:cubicBezTo>
                    <a:cubicBezTo>
                      <a:pt x="210" y="335"/>
                      <a:pt x="209" y="336"/>
                      <a:pt x="208" y="337"/>
                    </a:cubicBezTo>
                    <a:cubicBezTo>
                      <a:pt x="206" y="339"/>
                      <a:pt x="201" y="339"/>
                      <a:pt x="197" y="331"/>
                    </a:cubicBezTo>
                    <a:cubicBezTo>
                      <a:pt x="195" y="327"/>
                      <a:pt x="193" y="321"/>
                      <a:pt x="191" y="31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2" name="Freeform 266"/>
              <p:cNvSpPr/>
              <p:nvPr/>
            </p:nvSpPr>
            <p:spPr bwMode="auto">
              <a:xfrm>
                <a:off x="-4423518" y="672307"/>
                <a:ext cx="298450" cy="76200"/>
              </a:xfrm>
              <a:custGeom>
                <a:avLst/>
                <a:gdLst>
                  <a:gd name="T0" fmla="*/ 0 w 94"/>
                  <a:gd name="T1" fmla="*/ 12 h 24"/>
                  <a:gd name="T2" fmla="*/ 13 w 94"/>
                  <a:gd name="T3" fmla="*/ 24 h 24"/>
                  <a:gd name="T4" fmla="*/ 82 w 94"/>
                  <a:gd name="T5" fmla="*/ 24 h 24"/>
                  <a:gd name="T6" fmla="*/ 94 w 94"/>
                  <a:gd name="T7" fmla="*/ 12 h 24"/>
                  <a:gd name="T8" fmla="*/ 82 w 94"/>
                  <a:gd name="T9" fmla="*/ 0 h 24"/>
                  <a:gd name="T10" fmla="*/ 13 w 94"/>
                  <a:gd name="T11" fmla="*/ 0 h 24"/>
                  <a:gd name="T12" fmla="*/ 0 w 94"/>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0" y="12"/>
                    </a:moveTo>
                    <a:cubicBezTo>
                      <a:pt x="0" y="19"/>
                      <a:pt x="6" y="24"/>
                      <a:pt x="13" y="24"/>
                    </a:cubicBezTo>
                    <a:cubicBezTo>
                      <a:pt x="82" y="24"/>
                      <a:pt x="82" y="24"/>
                      <a:pt x="82" y="24"/>
                    </a:cubicBezTo>
                    <a:cubicBezTo>
                      <a:pt x="89" y="24"/>
                      <a:pt x="94" y="19"/>
                      <a:pt x="94" y="12"/>
                    </a:cubicBezTo>
                    <a:cubicBezTo>
                      <a:pt x="94" y="5"/>
                      <a:pt x="89" y="0"/>
                      <a:pt x="82" y="0"/>
                    </a:cubicBezTo>
                    <a:cubicBezTo>
                      <a:pt x="13" y="0"/>
                      <a:pt x="13" y="0"/>
                      <a:pt x="13" y="0"/>
                    </a:cubicBezTo>
                    <a:cubicBezTo>
                      <a:pt x="6" y="0"/>
                      <a:pt x="0" y="5"/>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3" name="Freeform 267"/>
              <p:cNvSpPr/>
              <p:nvPr/>
            </p:nvSpPr>
            <p:spPr bwMode="auto">
              <a:xfrm>
                <a:off x="-5115668" y="1226345"/>
                <a:ext cx="79375" cy="292100"/>
              </a:xfrm>
              <a:custGeom>
                <a:avLst/>
                <a:gdLst>
                  <a:gd name="T0" fmla="*/ 12 w 25"/>
                  <a:gd name="T1" fmla="*/ 0 h 92"/>
                  <a:gd name="T2" fmla="*/ 0 w 25"/>
                  <a:gd name="T3" fmla="*/ 12 h 92"/>
                  <a:gd name="T4" fmla="*/ 0 w 25"/>
                  <a:gd name="T5" fmla="*/ 79 h 92"/>
                  <a:gd name="T6" fmla="*/ 12 w 25"/>
                  <a:gd name="T7" fmla="*/ 92 h 92"/>
                  <a:gd name="T8" fmla="*/ 25 w 25"/>
                  <a:gd name="T9" fmla="*/ 79 h 92"/>
                  <a:gd name="T10" fmla="*/ 25 w 25"/>
                  <a:gd name="T11" fmla="*/ 12 h 92"/>
                  <a:gd name="T12" fmla="*/ 12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2" y="0"/>
                    </a:moveTo>
                    <a:cubicBezTo>
                      <a:pt x="5" y="0"/>
                      <a:pt x="0" y="5"/>
                      <a:pt x="0" y="12"/>
                    </a:cubicBezTo>
                    <a:cubicBezTo>
                      <a:pt x="0" y="79"/>
                      <a:pt x="0" y="79"/>
                      <a:pt x="0" y="79"/>
                    </a:cubicBezTo>
                    <a:cubicBezTo>
                      <a:pt x="0" y="86"/>
                      <a:pt x="5" y="92"/>
                      <a:pt x="12" y="92"/>
                    </a:cubicBezTo>
                    <a:cubicBezTo>
                      <a:pt x="19" y="92"/>
                      <a:pt x="25" y="86"/>
                      <a:pt x="25" y="79"/>
                    </a:cubicBezTo>
                    <a:cubicBezTo>
                      <a:pt x="25" y="12"/>
                      <a:pt x="25" y="12"/>
                      <a:pt x="25" y="12"/>
                    </a:cubicBezTo>
                    <a:cubicBezTo>
                      <a:pt x="25" y="5"/>
                      <a:pt x="19" y="0"/>
                      <a:pt x="1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4" name="Freeform 268"/>
              <p:cNvSpPr/>
              <p:nvPr/>
            </p:nvSpPr>
            <p:spPr bwMode="auto">
              <a:xfrm>
                <a:off x="-5944343" y="634207"/>
                <a:ext cx="298450" cy="79375"/>
              </a:xfrm>
              <a:custGeom>
                <a:avLst/>
                <a:gdLst>
                  <a:gd name="T0" fmla="*/ 13 w 94"/>
                  <a:gd name="T1" fmla="*/ 25 h 25"/>
                  <a:gd name="T2" fmla="*/ 82 w 94"/>
                  <a:gd name="T3" fmla="*/ 25 h 25"/>
                  <a:gd name="T4" fmla="*/ 94 w 94"/>
                  <a:gd name="T5" fmla="*/ 13 h 25"/>
                  <a:gd name="T6" fmla="*/ 82 w 94"/>
                  <a:gd name="T7" fmla="*/ 0 h 25"/>
                  <a:gd name="T8" fmla="*/ 13 w 94"/>
                  <a:gd name="T9" fmla="*/ 0 h 25"/>
                  <a:gd name="T10" fmla="*/ 0 w 94"/>
                  <a:gd name="T11" fmla="*/ 13 h 25"/>
                  <a:gd name="T12" fmla="*/ 13 w 9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13" y="25"/>
                    </a:moveTo>
                    <a:cubicBezTo>
                      <a:pt x="82" y="25"/>
                      <a:pt x="82" y="25"/>
                      <a:pt x="82" y="25"/>
                    </a:cubicBezTo>
                    <a:cubicBezTo>
                      <a:pt x="89" y="25"/>
                      <a:pt x="94" y="20"/>
                      <a:pt x="94" y="13"/>
                    </a:cubicBezTo>
                    <a:cubicBezTo>
                      <a:pt x="94" y="6"/>
                      <a:pt x="89" y="0"/>
                      <a:pt x="82" y="0"/>
                    </a:cubicBezTo>
                    <a:cubicBezTo>
                      <a:pt x="13" y="0"/>
                      <a:pt x="13" y="0"/>
                      <a:pt x="13" y="0"/>
                    </a:cubicBezTo>
                    <a:cubicBezTo>
                      <a:pt x="6" y="0"/>
                      <a:pt x="0" y="6"/>
                      <a:pt x="0" y="13"/>
                    </a:cubicBezTo>
                    <a:cubicBezTo>
                      <a:pt x="0" y="20"/>
                      <a:pt x="6" y="25"/>
                      <a:pt x="13" y="2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5" name="Freeform 269"/>
              <p:cNvSpPr/>
              <p:nvPr/>
            </p:nvSpPr>
            <p:spPr bwMode="auto">
              <a:xfrm>
                <a:off x="-5769718" y="43657"/>
                <a:ext cx="263525" cy="212725"/>
              </a:xfrm>
              <a:custGeom>
                <a:avLst/>
                <a:gdLst>
                  <a:gd name="T0" fmla="*/ 6 w 83"/>
                  <a:gd name="T1" fmla="*/ 22 h 67"/>
                  <a:gd name="T2" fmla="*/ 61 w 83"/>
                  <a:gd name="T3" fmla="*/ 63 h 67"/>
                  <a:gd name="T4" fmla="*/ 79 w 83"/>
                  <a:gd name="T5" fmla="*/ 60 h 67"/>
                  <a:gd name="T6" fmla="*/ 76 w 83"/>
                  <a:gd name="T7" fmla="*/ 43 h 67"/>
                  <a:gd name="T8" fmla="*/ 22 w 83"/>
                  <a:gd name="T9" fmla="*/ 2 h 67"/>
                  <a:gd name="T10" fmla="*/ 14 w 83"/>
                  <a:gd name="T11" fmla="*/ 0 h 67"/>
                  <a:gd name="T12" fmla="*/ 4 w 83"/>
                  <a:gd name="T13" fmla="*/ 5 h 67"/>
                  <a:gd name="T14" fmla="*/ 6 w 83"/>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6" y="22"/>
                    </a:moveTo>
                    <a:cubicBezTo>
                      <a:pt x="61" y="63"/>
                      <a:pt x="61" y="63"/>
                      <a:pt x="61" y="63"/>
                    </a:cubicBezTo>
                    <a:cubicBezTo>
                      <a:pt x="67" y="67"/>
                      <a:pt x="75" y="66"/>
                      <a:pt x="79" y="60"/>
                    </a:cubicBezTo>
                    <a:cubicBezTo>
                      <a:pt x="83" y="55"/>
                      <a:pt x="82" y="47"/>
                      <a:pt x="76" y="43"/>
                    </a:cubicBezTo>
                    <a:cubicBezTo>
                      <a:pt x="22" y="2"/>
                      <a:pt x="22" y="2"/>
                      <a:pt x="22" y="2"/>
                    </a:cubicBezTo>
                    <a:cubicBezTo>
                      <a:pt x="19" y="1"/>
                      <a:pt x="17" y="0"/>
                      <a:pt x="14" y="0"/>
                    </a:cubicBezTo>
                    <a:cubicBezTo>
                      <a:pt x="10" y="0"/>
                      <a:pt x="6" y="2"/>
                      <a:pt x="4" y="5"/>
                    </a:cubicBezTo>
                    <a:cubicBezTo>
                      <a:pt x="0" y="10"/>
                      <a:pt x="1" y="18"/>
                      <a:pt x="6"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6" name="Freeform 270"/>
              <p:cNvSpPr/>
              <p:nvPr/>
            </p:nvSpPr>
            <p:spPr bwMode="auto">
              <a:xfrm>
                <a:off x="-4553693" y="43657"/>
                <a:ext cx="263525" cy="212725"/>
              </a:xfrm>
              <a:custGeom>
                <a:avLst/>
                <a:gdLst>
                  <a:gd name="T0" fmla="*/ 22 w 83"/>
                  <a:gd name="T1" fmla="*/ 63 h 67"/>
                  <a:gd name="T2" fmla="*/ 77 w 83"/>
                  <a:gd name="T3" fmla="*/ 22 h 67"/>
                  <a:gd name="T4" fmla="*/ 79 w 83"/>
                  <a:gd name="T5" fmla="*/ 5 h 67"/>
                  <a:gd name="T6" fmla="*/ 69 w 83"/>
                  <a:gd name="T7" fmla="*/ 0 h 67"/>
                  <a:gd name="T8" fmla="*/ 61 w 83"/>
                  <a:gd name="T9" fmla="*/ 2 h 67"/>
                  <a:gd name="T10" fmla="*/ 7 w 83"/>
                  <a:gd name="T11" fmla="*/ 43 h 67"/>
                  <a:gd name="T12" fmla="*/ 4 w 83"/>
                  <a:gd name="T13" fmla="*/ 60 h 67"/>
                  <a:gd name="T14" fmla="*/ 22 w 83"/>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22" y="63"/>
                    </a:moveTo>
                    <a:cubicBezTo>
                      <a:pt x="77" y="22"/>
                      <a:pt x="77" y="22"/>
                      <a:pt x="77" y="22"/>
                    </a:cubicBezTo>
                    <a:cubicBezTo>
                      <a:pt x="82" y="18"/>
                      <a:pt x="83" y="10"/>
                      <a:pt x="79" y="5"/>
                    </a:cubicBezTo>
                    <a:cubicBezTo>
                      <a:pt x="76" y="2"/>
                      <a:pt x="73" y="0"/>
                      <a:pt x="69" y="0"/>
                    </a:cubicBezTo>
                    <a:cubicBezTo>
                      <a:pt x="66" y="0"/>
                      <a:pt x="64" y="1"/>
                      <a:pt x="61" y="2"/>
                    </a:cubicBezTo>
                    <a:cubicBezTo>
                      <a:pt x="7" y="43"/>
                      <a:pt x="7" y="43"/>
                      <a:pt x="7" y="43"/>
                    </a:cubicBezTo>
                    <a:cubicBezTo>
                      <a:pt x="1" y="47"/>
                      <a:pt x="0" y="55"/>
                      <a:pt x="4" y="60"/>
                    </a:cubicBezTo>
                    <a:cubicBezTo>
                      <a:pt x="8" y="66"/>
                      <a:pt x="16"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7" name="Freeform 271"/>
              <p:cNvSpPr/>
              <p:nvPr/>
            </p:nvSpPr>
            <p:spPr bwMode="auto">
              <a:xfrm>
                <a:off x="-5718918" y="1099345"/>
                <a:ext cx="241300" cy="234950"/>
              </a:xfrm>
              <a:custGeom>
                <a:avLst/>
                <a:gdLst>
                  <a:gd name="T0" fmla="*/ 62 w 76"/>
                  <a:gd name="T1" fmla="*/ 0 h 74"/>
                  <a:gd name="T2" fmla="*/ 53 w 76"/>
                  <a:gd name="T3" fmla="*/ 4 h 74"/>
                  <a:gd name="T4" fmla="*/ 5 w 76"/>
                  <a:gd name="T5" fmla="*/ 51 h 74"/>
                  <a:gd name="T6" fmla="*/ 5 w 76"/>
                  <a:gd name="T7" fmla="*/ 69 h 74"/>
                  <a:gd name="T8" fmla="*/ 23 w 76"/>
                  <a:gd name="T9" fmla="*/ 69 h 74"/>
                  <a:gd name="T10" fmla="*/ 71 w 76"/>
                  <a:gd name="T11" fmla="*/ 22 h 74"/>
                  <a:gd name="T12" fmla="*/ 71 w 76"/>
                  <a:gd name="T13" fmla="*/ 4 h 74"/>
                  <a:gd name="T14" fmla="*/ 62 w 76"/>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62" y="0"/>
                    </a:moveTo>
                    <a:cubicBezTo>
                      <a:pt x="59" y="0"/>
                      <a:pt x="56" y="2"/>
                      <a:pt x="53" y="4"/>
                    </a:cubicBezTo>
                    <a:cubicBezTo>
                      <a:pt x="5" y="51"/>
                      <a:pt x="5" y="51"/>
                      <a:pt x="5" y="51"/>
                    </a:cubicBezTo>
                    <a:cubicBezTo>
                      <a:pt x="0" y="56"/>
                      <a:pt x="0" y="64"/>
                      <a:pt x="5" y="69"/>
                    </a:cubicBezTo>
                    <a:cubicBezTo>
                      <a:pt x="10" y="74"/>
                      <a:pt x="18" y="74"/>
                      <a:pt x="23" y="69"/>
                    </a:cubicBezTo>
                    <a:cubicBezTo>
                      <a:pt x="71" y="22"/>
                      <a:pt x="71" y="22"/>
                      <a:pt x="71" y="22"/>
                    </a:cubicBezTo>
                    <a:cubicBezTo>
                      <a:pt x="76" y="17"/>
                      <a:pt x="76" y="9"/>
                      <a:pt x="71" y="4"/>
                    </a:cubicBezTo>
                    <a:cubicBezTo>
                      <a:pt x="69" y="2"/>
                      <a:pt x="66" y="0"/>
                      <a:pt x="6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8" name="Freeform 272"/>
              <p:cNvSpPr/>
              <p:nvPr/>
            </p:nvSpPr>
            <p:spPr bwMode="auto">
              <a:xfrm>
                <a:off x="-4607668" y="1099345"/>
                <a:ext cx="241300" cy="234950"/>
              </a:xfrm>
              <a:custGeom>
                <a:avLst/>
                <a:gdLst>
                  <a:gd name="T0" fmla="*/ 23 w 76"/>
                  <a:gd name="T1" fmla="*/ 4 h 74"/>
                  <a:gd name="T2" fmla="*/ 14 w 76"/>
                  <a:gd name="T3" fmla="*/ 0 h 74"/>
                  <a:gd name="T4" fmla="*/ 5 w 76"/>
                  <a:gd name="T5" fmla="*/ 4 h 74"/>
                  <a:gd name="T6" fmla="*/ 5 w 76"/>
                  <a:gd name="T7" fmla="*/ 22 h 74"/>
                  <a:gd name="T8" fmla="*/ 53 w 76"/>
                  <a:gd name="T9" fmla="*/ 69 h 74"/>
                  <a:gd name="T10" fmla="*/ 71 w 76"/>
                  <a:gd name="T11" fmla="*/ 69 h 74"/>
                  <a:gd name="T12" fmla="*/ 71 w 76"/>
                  <a:gd name="T13" fmla="*/ 51 h 74"/>
                  <a:gd name="T14" fmla="*/ 23 w 76"/>
                  <a:gd name="T15" fmla="*/ 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23" y="4"/>
                    </a:moveTo>
                    <a:cubicBezTo>
                      <a:pt x="20" y="2"/>
                      <a:pt x="17" y="0"/>
                      <a:pt x="14" y="0"/>
                    </a:cubicBezTo>
                    <a:cubicBezTo>
                      <a:pt x="10" y="0"/>
                      <a:pt x="7" y="2"/>
                      <a:pt x="5" y="4"/>
                    </a:cubicBezTo>
                    <a:cubicBezTo>
                      <a:pt x="0" y="9"/>
                      <a:pt x="0" y="17"/>
                      <a:pt x="5" y="22"/>
                    </a:cubicBezTo>
                    <a:cubicBezTo>
                      <a:pt x="53" y="69"/>
                      <a:pt x="53" y="69"/>
                      <a:pt x="53" y="69"/>
                    </a:cubicBezTo>
                    <a:cubicBezTo>
                      <a:pt x="58" y="74"/>
                      <a:pt x="66" y="74"/>
                      <a:pt x="71" y="69"/>
                    </a:cubicBezTo>
                    <a:cubicBezTo>
                      <a:pt x="76" y="64"/>
                      <a:pt x="76" y="56"/>
                      <a:pt x="71" y="51"/>
                    </a:cubicBezTo>
                    <a:lnTo>
                      <a:pt x="23" y="4"/>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cxnSp>
          <p:nvCxnSpPr>
            <p:cNvPr id="19" name="直接连接符 18"/>
            <p:cNvCxnSpPr/>
            <p:nvPr/>
          </p:nvCxnSpPr>
          <p:spPr>
            <a:xfrm flipV="1">
              <a:off x="1222576" y="-428263"/>
              <a:ext cx="0" cy="1890817"/>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2746652" y="4067098"/>
            <a:ext cx="6924040" cy="829945"/>
          </a:xfrm>
          <a:prstGeom prst="rect">
            <a:avLst/>
          </a:prstGeom>
          <a:noFill/>
        </p:spPr>
        <p:txBody>
          <a:bodyPr wrap="square" lIns="91440" tIns="45720" rIns="91440" bIns="45720" rtlCol="0">
            <a:spAutoFit/>
          </a:bodyPr>
          <a:lstStyle/>
          <a:p>
            <a:pPr algn="ctr"/>
            <a:r>
              <a:rPr lang="zh-CN" altLang="zh-CN" sz="4800" dirty="0" smtClean="0">
                <a:cs typeface="+mn-ea"/>
                <a:sym typeface="+mn-lt"/>
              </a:rPr>
              <a:t>研究内容</a:t>
            </a:r>
            <a:endParaRPr lang="zh-CN" altLang="zh-CN" sz="4800" dirty="0" smtClean="0">
              <a:cs typeface="+mn-ea"/>
              <a:sym typeface="+mn-lt"/>
            </a:endParaRPr>
          </a:p>
        </p:txBody>
      </p:sp>
      <p:sp>
        <p:nvSpPr>
          <p:cNvPr id="31" name="文本框 11"/>
          <p:cNvSpPr txBox="1"/>
          <p:nvPr/>
        </p:nvSpPr>
        <p:spPr>
          <a:xfrm>
            <a:off x="4040942" y="3106634"/>
            <a:ext cx="4335463" cy="830997"/>
          </a:xfrm>
          <a:prstGeom prst="rect">
            <a:avLst/>
          </a:prstGeom>
          <a:noFill/>
        </p:spPr>
        <p:txBody>
          <a:bodyPr wrap="square" lIns="91440" tIns="45720" rIns="91440" bIns="45720" rtlCol="0">
            <a:spAutoFit/>
          </a:bodyPr>
          <a:lstStyle/>
          <a:p>
            <a:pPr algn="ctr"/>
            <a:r>
              <a:rPr lang="en-US" altLang="zh-CN" sz="4800" dirty="0">
                <a:solidFill>
                  <a:schemeClr val="accent2"/>
                </a:solidFill>
                <a:cs typeface="+mn-ea"/>
                <a:sym typeface="+mn-lt"/>
              </a:rPr>
              <a:t>PART </a:t>
            </a:r>
            <a:r>
              <a:rPr lang="en-US" altLang="zh-CN" sz="4800" dirty="0" smtClean="0">
                <a:solidFill>
                  <a:schemeClr val="accent2"/>
                </a:solidFill>
                <a:cs typeface="+mn-ea"/>
                <a:sym typeface="+mn-lt"/>
              </a:rPr>
              <a:t>02</a:t>
            </a:r>
            <a:endParaRPr lang="zh-CN" altLang="en-US" sz="4800" dirty="0">
              <a:solidFill>
                <a:schemeClr val="accent2"/>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 name="组合 45"/>
          <p:cNvGrpSpPr/>
          <p:nvPr/>
        </p:nvGrpSpPr>
        <p:grpSpPr>
          <a:xfrm>
            <a:off x="377018" y="-11911"/>
            <a:ext cx="629517" cy="1073043"/>
            <a:chOff x="1775252" y="2062276"/>
            <a:chExt cx="1045160" cy="1781528"/>
          </a:xfrm>
        </p:grpSpPr>
        <p:grpSp>
          <p:nvGrpSpPr>
            <p:cNvPr id="47" name="组合 46"/>
            <p:cNvGrpSpPr/>
            <p:nvPr/>
          </p:nvGrpSpPr>
          <p:grpSpPr>
            <a:xfrm>
              <a:off x="1775252" y="2763988"/>
              <a:ext cx="1045160" cy="1079816"/>
              <a:chOff x="-4061568" y="1901032"/>
              <a:chExt cx="1819276" cy="1879600"/>
            </a:xfrm>
          </p:grpSpPr>
          <p:sp>
            <p:nvSpPr>
              <p:cNvPr id="4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grpSp>
        <p:cxnSp>
          <p:nvCxnSpPr>
            <p:cNvPr id="48" name="直接连接符 47"/>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1114425" y="471170"/>
            <a:ext cx="7407910" cy="583565"/>
          </a:xfrm>
          <a:prstGeom prst="rect">
            <a:avLst/>
          </a:prstGeom>
          <a:noFill/>
        </p:spPr>
        <p:txBody>
          <a:bodyPr wrap="square" lIns="91440" tIns="45720" rIns="91440" bIns="45720" rtlCol="0">
            <a:spAutoFit/>
          </a:bodyPr>
          <a:p>
            <a:r>
              <a:rPr lang="zh-CN" altLang="en-US" sz="3200" dirty="0" smtClean="0">
                <a:cs typeface="+mn-ea"/>
                <a:sym typeface="+mn-lt"/>
              </a:rPr>
              <a:t>研究内容 </a:t>
            </a:r>
            <a:r>
              <a:rPr lang="en-US" altLang="zh-CN" sz="3200" dirty="0" smtClean="0">
                <a:cs typeface="+mn-ea"/>
                <a:sym typeface="+mn-lt"/>
              </a:rPr>
              <a:t>- </a:t>
            </a:r>
            <a:r>
              <a:rPr lang="zh-CN" altLang="en-US" sz="3200" dirty="0" smtClean="0">
                <a:cs typeface="+mn-ea"/>
                <a:sym typeface="+mn-lt"/>
              </a:rPr>
              <a:t>假设（信息收集）</a:t>
            </a:r>
            <a:endParaRPr lang="zh-CN" altLang="en-US" sz="3200" dirty="0" smtClean="0">
              <a:cs typeface="+mn-ea"/>
              <a:sym typeface="+mn-lt"/>
            </a:endParaRPr>
          </a:p>
        </p:txBody>
      </p:sp>
      <p:sp>
        <p:nvSpPr>
          <p:cNvPr id="3" name="文本框 2"/>
          <p:cNvSpPr txBox="1"/>
          <p:nvPr/>
        </p:nvSpPr>
        <p:spPr>
          <a:xfrm>
            <a:off x="1006475" y="1305560"/>
            <a:ext cx="10375900" cy="922020"/>
          </a:xfrm>
          <a:prstGeom prst="rect">
            <a:avLst/>
          </a:prstGeom>
          <a:noFill/>
        </p:spPr>
        <p:txBody>
          <a:bodyPr wrap="square" rtlCol="0" anchor="t">
            <a:spAutoFit/>
          </a:bodyPr>
          <a:p>
            <a:pPr algn="l">
              <a:lnSpc>
                <a:spcPct val="150000"/>
              </a:lnSpc>
              <a:buNone/>
            </a:pPr>
            <a:r>
              <a:rPr lang="zh-CN" altLang="en-US" b="1">
                <a:sym typeface="+mn-ea"/>
              </a:rPr>
              <a:t>假设</a:t>
            </a:r>
            <a:endParaRPr lang="zh-CN" altLang="en-US"/>
          </a:p>
          <a:p>
            <a:pPr algn="l">
              <a:lnSpc>
                <a:spcPct val="150000"/>
              </a:lnSpc>
              <a:buNone/>
            </a:pPr>
            <a:r>
              <a:rPr lang="zh-CN" altLang="en-US">
                <a:sym typeface="+mn-ea"/>
              </a:rPr>
              <a:t>攻击者拥有完美的知识</a:t>
            </a:r>
            <a:endParaRPr lang="zh-CN" altLang="en-US">
              <a:sym typeface="+mn-ea"/>
            </a:endParaRPr>
          </a:p>
        </p:txBody>
      </p:sp>
      <p:pic>
        <p:nvPicPr>
          <p:cNvPr id="4" name="图片 3" descr="未命名文件 (10)"/>
          <p:cNvPicPr>
            <a:picLocks noChangeAspect="1"/>
          </p:cNvPicPr>
          <p:nvPr/>
        </p:nvPicPr>
        <p:blipFill>
          <a:blip r:embed="rId1"/>
          <a:srcRect l="23314"/>
          <a:stretch>
            <a:fillRect/>
          </a:stretch>
        </p:blipFill>
        <p:spPr>
          <a:xfrm>
            <a:off x="1114425" y="2478405"/>
            <a:ext cx="9188450" cy="3610610"/>
          </a:xfrm>
          <a:prstGeom prst="rect">
            <a:avLst/>
          </a:prstGeom>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 name="组合 45"/>
          <p:cNvGrpSpPr/>
          <p:nvPr/>
        </p:nvGrpSpPr>
        <p:grpSpPr>
          <a:xfrm>
            <a:off x="377018" y="-11911"/>
            <a:ext cx="629517" cy="1073043"/>
            <a:chOff x="1775252" y="2062276"/>
            <a:chExt cx="1045160" cy="1781528"/>
          </a:xfrm>
        </p:grpSpPr>
        <p:grpSp>
          <p:nvGrpSpPr>
            <p:cNvPr id="47" name="组合 46"/>
            <p:cNvGrpSpPr/>
            <p:nvPr/>
          </p:nvGrpSpPr>
          <p:grpSpPr>
            <a:xfrm>
              <a:off x="1775252" y="2763988"/>
              <a:ext cx="1045160" cy="1079816"/>
              <a:chOff x="-4061568" y="1901032"/>
              <a:chExt cx="1819276" cy="1879600"/>
            </a:xfrm>
          </p:grpSpPr>
          <p:sp>
            <p:nvSpPr>
              <p:cNvPr id="4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grpSp>
        <p:cxnSp>
          <p:nvCxnSpPr>
            <p:cNvPr id="48" name="直接连接符 47"/>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1114425" y="471170"/>
            <a:ext cx="7407910" cy="583565"/>
          </a:xfrm>
          <a:prstGeom prst="rect">
            <a:avLst/>
          </a:prstGeom>
          <a:noFill/>
        </p:spPr>
        <p:txBody>
          <a:bodyPr wrap="square" lIns="91440" tIns="45720" rIns="91440" bIns="45720" rtlCol="0">
            <a:spAutoFit/>
          </a:bodyPr>
          <a:p>
            <a:r>
              <a:rPr lang="zh-CN" altLang="en-US" sz="3200" dirty="0" smtClean="0">
                <a:cs typeface="+mn-ea"/>
                <a:sym typeface="+mn-lt"/>
              </a:rPr>
              <a:t>研究内容 </a:t>
            </a:r>
            <a:r>
              <a:rPr lang="en-US" altLang="zh-CN" sz="3200" dirty="0" smtClean="0">
                <a:cs typeface="+mn-ea"/>
                <a:sym typeface="+mn-lt"/>
              </a:rPr>
              <a:t>- </a:t>
            </a:r>
            <a:r>
              <a:rPr lang="zh-CN" altLang="en-US" sz="3200" dirty="0" smtClean="0">
                <a:cs typeface="+mn-ea"/>
                <a:sym typeface="+mn-lt"/>
              </a:rPr>
              <a:t>目标</a:t>
            </a:r>
            <a:endParaRPr lang="zh-CN" altLang="en-US" sz="3200" dirty="0" smtClean="0">
              <a:cs typeface="+mn-ea"/>
              <a:sym typeface="+mn-lt"/>
            </a:endParaRPr>
          </a:p>
        </p:txBody>
      </p:sp>
      <p:sp>
        <p:nvSpPr>
          <p:cNvPr id="2" name="文本框 1"/>
          <p:cNvSpPr txBox="1"/>
          <p:nvPr/>
        </p:nvSpPr>
        <p:spPr>
          <a:xfrm>
            <a:off x="1115060" y="1582420"/>
            <a:ext cx="10109200" cy="598805"/>
          </a:xfrm>
          <a:prstGeom prst="rect">
            <a:avLst/>
          </a:prstGeom>
          <a:noFill/>
        </p:spPr>
        <p:txBody>
          <a:bodyPr wrap="square" rtlCol="0" anchor="t">
            <a:spAutoFit/>
          </a:bodyPr>
          <a:p>
            <a:pPr algn="l">
              <a:lnSpc>
                <a:spcPct val="150000"/>
              </a:lnSpc>
              <a:buNone/>
            </a:pPr>
            <a:r>
              <a:rPr lang="zh-CN" altLang="en-US" sz="2200"/>
              <a:t>攻击者通过注入精心设计的中毒样本，最大限度地改变任何输入样本的集群结果</a:t>
            </a:r>
            <a:endParaRPr lang="zh-CN" altLang="en-US" sz="2200"/>
          </a:p>
        </p:txBody>
      </p:sp>
      <p:sp>
        <p:nvSpPr>
          <p:cNvPr id="6" name="文本框 5"/>
          <p:cNvSpPr txBox="1"/>
          <p:nvPr/>
        </p:nvSpPr>
        <p:spPr>
          <a:xfrm>
            <a:off x="1115060" y="3193415"/>
            <a:ext cx="10109200" cy="1614805"/>
          </a:xfrm>
          <a:prstGeom prst="rect">
            <a:avLst/>
          </a:prstGeom>
          <a:noFill/>
        </p:spPr>
        <p:txBody>
          <a:bodyPr wrap="square" rtlCol="0" anchor="t">
            <a:spAutoFit/>
          </a:bodyPr>
          <a:p>
            <a:pPr algn="l">
              <a:lnSpc>
                <a:spcPct val="150000"/>
              </a:lnSpc>
              <a:buNone/>
            </a:pPr>
            <a:r>
              <a:rPr lang="zh-CN" altLang="en-US" sz="2200" b="1"/>
              <a:t>目标</a:t>
            </a:r>
            <a:endParaRPr lang="zh-CN" altLang="en-US" sz="2200" b="1"/>
          </a:p>
          <a:p>
            <a:pPr algn="l">
              <a:lnSpc>
                <a:spcPct val="150000"/>
              </a:lnSpc>
              <a:buNone/>
            </a:pPr>
            <a:r>
              <a:rPr lang="zh-CN" altLang="en-US" sz="2200">
                <a:sym typeface="+mn-ea"/>
              </a:rPr>
              <a:t>将精心设计的恶意软件样本添加到输入数据中，使聚类的结果最大限度地偏离原聚类结果（坏的方向），破坏聚类过程</a:t>
            </a:r>
            <a:endParaRPr lang="zh-CN" altLang="en-US" sz="2200">
              <a:sym typeface="+mn-ea"/>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 name="组合 45"/>
          <p:cNvGrpSpPr/>
          <p:nvPr/>
        </p:nvGrpSpPr>
        <p:grpSpPr>
          <a:xfrm>
            <a:off x="377018" y="-11911"/>
            <a:ext cx="629517" cy="1073043"/>
            <a:chOff x="1775252" y="2062276"/>
            <a:chExt cx="1045160" cy="1781528"/>
          </a:xfrm>
        </p:grpSpPr>
        <p:grpSp>
          <p:nvGrpSpPr>
            <p:cNvPr id="47" name="组合 46"/>
            <p:cNvGrpSpPr/>
            <p:nvPr/>
          </p:nvGrpSpPr>
          <p:grpSpPr>
            <a:xfrm>
              <a:off x="1775252" y="2763988"/>
              <a:ext cx="1045160" cy="1079816"/>
              <a:chOff x="-4061568" y="1901032"/>
              <a:chExt cx="1819276" cy="1879600"/>
            </a:xfrm>
          </p:grpSpPr>
          <p:sp>
            <p:nvSpPr>
              <p:cNvPr id="4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grpSp>
        <p:cxnSp>
          <p:nvCxnSpPr>
            <p:cNvPr id="48" name="直接连接符 47"/>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1114425" y="485775"/>
            <a:ext cx="7407910" cy="583565"/>
          </a:xfrm>
          <a:prstGeom prst="rect">
            <a:avLst/>
          </a:prstGeom>
          <a:noFill/>
        </p:spPr>
        <p:txBody>
          <a:bodyPr wrap="square" lIns="91440" tIns="45720" rIns="91440" bIns="45720" rtlCol="0">
            <a:spAutoFit/>
          </a:bodyPr>
          <a:p>
            <a:r>
              <a:rPr lang="zh-CN" altLang="en-US" sz="3200" dirty="0" smtClean="0">
                <a:cs typeface="+mn-ea"/>
                <a:sym typeface="+mn-lt"/>
              </a:rPr>
              <a:t>研究方法 </a:t>
            </a:r>
            <a:r>
              <a:rPr lang="en-US" altLang="zh-CN" sz="3200" dirty="0" smtClean="0">
                <a:cs typeface="+mn-ea"/>
                <a:sym typeface="+mn-lt"/>
              </a:rPr>
              <a:t>- </a:t>
            </a:r>
            <a:r>
              <a:rPr lang="zh-CN" altLang="en-US" sz="3200" dirty="0" smtClean="0">
                <a:cs typeface="+mn-ea"/>
                <a:sym typeface="+mn-lt"/>
              </a:rPr>
              <a:t>目标函数</a:t>
            </a:r>
            <a:endParaRPr lang="zh-CN" altLang="en-US" sz="3200" dirty="0" smtClean="0">
              <a:cs typeface="+mn-ea"/>
              <a:sym typeface="+mn-lt"/>
            </a:endParaRPr>
          </a:p>
        </p:txBody>
      </p:sp>
      <p:pic>
        <p:nvPicPr>
          <p:cNvPr id="2" name="图片 1"/>
          <p:cNvPicPr>
            <a:picLocks noChangeAspect="1"/>
          </p:cNvPicPr>
          <p:nvPr/>
        </p:nvPicPr>
        <p:blipFill>
          <a:blip r:embed="rId1"/>
          <a:srcRect b="5182"/>
          <a:stretch>
            <a:fillRect/>
          </a:stretch>
        </p:blipFill>
        <p:spPr>
          <a:xfrm>
            <a:off x="1114425" y="2287270"/>
            <a:ext cx="10466705" cy="1057275"/>
          </a:xfrm>
          <a:prstGeom prst="rect">
            <a:avLst/>
          </a:prstGeom>
        </p:spPr>
      </p:pic>
      <p:sp>
        <p:nvSpPr>
          <p:cNvPr id="4" name="文本框 3"/>
          <p:cNvSpPr txBox="1"/>
          <p:nvPr/>
        </p:nvSpPr>
        <p:spPr>
          <a:xfrm>
            <a:off x="1225550" y="1234440"/>
            <a:ext cx="5059680" cy="829945"/>
          </a:xfrm>
          <a:prstGeom prst="rect">
            <a:avLst/>
          </a:prstGeom>
          <a:noFill/>
        </p:spPr>
        <p:txBody>
          <a:bodyPr wrap="none" rtlCol="0" anchor="t">
            <a:spAutoFit/>
          </a:bodyPr>
          <a:p>
            <a:r>
              <a:rPr lang="zh-CN" altLang="en-US" sz="2400">
                <a:sym typeface="+mn-ea"/>
              </a:rPr>
              <a:t>聚类结果之间的一个合适的距离函数</a:t>
            </a:r>
            <a:endParaRPr lang="zh-CN" altLang="en-US" sz="2400">
              <a:sym typeface="+mn-ea"/>
            </a:endParaRPr>
          </a:p>
          <a:p>
            <a:r>
              <a:rPr lang="zh-CN" altLang="en-US" sz="2400">
                <a:sym typeface="+mn-ea"/>
              </a:rPr>
              <a:t>用来度量两个聚类结果之间的距离</a:t>
            </a:r>
            <a:endParaRPr lang="zh-CN" altLang="en-US" sz="2400"/>
          </a:p>
        </p:txBody>
      </p:sp>
      <p:cxnSp>
        <p:nvCxnSpPr>
          <p:cNvPr id="5" name="直接箭头连接符 4"/>
          <p:cNvCxnSpPr/>
          <p:nvPr/>
        </p:nvCxnSpPr>
        <p:spPr>
          <a:xfrm flipH="1" flipV="1">
            <a:off x="4221480" y="2064385"/>
            <a:ext cx="1069340" cy="539750"/>
          </a:xfrm>
          <a:prstGeom prst="straightConnector1">
            <a:avLst/>
          </a:prstGeom>
          <a:ln w="82550" cmpd="sng">
            <a:solidFill>
              <a:srgbClr val="021113"/>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258685" y="1307465"/>
            <a:ext cx="2548255" cy="460375"/>
          </a:xfrm>
          <a:prstGeom prst="rect">
            <a:avLst/>
          </a:prstGeom>
          <a:noFill/>
        </p:spPr>
        <p:txBody>
          <a:bodyPr wrap="none" rtlCol="0" anchor="t">
            <a:spAutoFit/>
          </a:bodyPr>
          <a:p>
            <a:r>
              <a:rPr lang="en-US" altLang="zh-CN" sz="2400">
                <a:sym typeface="+mn-ea"/>
              </a:rPr>
              <a:t>C </a:t>
            </a:r>
            <a:r>
              <a:rPr lang="zh-CN" altLang="en-US" sz="2400">
                <a:sym typeface="+mn-ea"/>
              </a:rPr>
              <a:t>原始的聚类结果</a:t>
            </a:r>
            <a:endParaRPr lang="zh-CN" altLang="en-US" sz="2400"/>
          </a:p>
        </p:txBody>
      </p:sp>
      <p:cxnSp>
        <p:nvCxnSpPr>
          <p:cNvPr id="9" name="直接箭头连接符 8"/>
          <p:cNvCxnSpPr/>
          <p:nvPr/>
        </p:nvCxnSpPr>
        <p:spPr>
          <a:xfrm flipV="1">
            <a:off x="6903720" y="1767840"/>
            <a:ext cx="1136015" cy="703580"/>
          </a:xfrm>
          <a:prstGeom prst="straightConnector1">
            <a:avLst/>
          </a:prstGeom>
          <a:ln w="82550" cmpd="sng">
            <a:solidFill>
              <a:srgbClr val="021113"/>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734300" y="4392295"/>
            <a:ext cx="1963420" cy="460375"/>
          </a:xfrm>
          <a:prstGeom prst="rect">
            <a:avLst/>
          </a:prstGeom>
          <a:noFill/>
        </p:spPr>
        <p:txBody>
          <a:bodyPr wrap="none" rtlCol="0" anchor="t">
            <a:spAutoFit/>
          </a:bodyPr>
          <a:p>
            <a:r>
              <a:rPr lang="en-US" altLang="zh-CN" sz="2400">
                <a:sym typeface="+mn-ea"/>
              </a:rPr>
              <a:t>D </a:t>
            </a:r>
            <a:r>
              <a:rPr lang="zh-CN" altLang="en-US" sz="2400">
                <a:sym typeface="+mn-ea"/>
              </a:rPr>
              <a:t>原始数据集</a:t>
            </a:r>
            <a:endParaRPr lang="zh-CN" altLang="en-US" sz="2400"/>
          </a:p>
        </p:txBody>
      </p:sp>
      <p:sp>
        <p:nvSpPr>
          <p:cNvPr id="11" name="文本框 10"/>
          <p:cNvSpPr txBox="1"/>
          <p:nvPr/>
        </p:nvSpPr>
        <p:spPr>
          <a:xfrm>
            <a:off x="9981565" y="4392295"/>
            <a:ext cx="2011045" cy="460375"/>
          </a:xfrm>
          <a:prstGeom prst="rect">
            <a:avLst/>
          </a:prstGeom>
          <a:noFill/>
        </p:spPr>
        <p:txBody>
          <a:bodyPr wrap="none" rtlCol="0" anchor="t">
            <a:spAutoFit/>
          </a:bodyPr>
          <a:p>
            <a:r>
              <a:rPr lang="en-US" altLang="zh-CN" sz="2400">
                <a:sym typeface="+mn-ea"/>
              </a:rPr>
              <a:t>A' </a:t>
            </a:r>
            <a:r>
              <a:rPr lang="zh-CN" altLang="en-US" sz="2400">
                <a:sym typeface="+mn-ea"/>
              </a:rPr>
              <a:t>攻击样本集</a:t>
            </a:r>
            <a:endParaRPr lang="zh-CN" altLang="en-US" sz="2400"/>
          </a:p>
        </p:txBody>
      </p:sp>
      <p:cxnSp>
        <p:nvCxnSpPr>
          <p:cNvPr id="12" name="直接箭头连接符 11"/>
          <p:cNvCxnSpPr/>
          <p:nvPr/>
        </p:nvCxnSpPr>
        <p:spPr>
          <a:xfrm>
            <a:off x="8670290" y="3257550"/>
            <a:ext cx="0" cy="961390"/>
          </a:xfrm>
          <a:prstGeom prst="straightConnector1">
            <a:avLst/>
          </a:prstGeom>
          <a:ln w="82550" cmpd="sng">
            <a:solidFill>
              <a:srgbClr val="021113"/>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0258425" y="3301365"/>
            <a:ext cx="747395" cy="917575"/>
          </a:xfrm>
          <a:prstGeom prst="straightConnector1">
            <a:avLst/>
          </a:prstGeom>
          <a:ln w="82550" cmpd="sng">
            <a:solidFill>
              <a:srgbClr val="021113"/>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856605" y="4392295"/>
            <a:ext cx="1402080" cy="460375"/>
          </a:xfrm>
          <a:prstGeom prst="rect">
            <a:avLst/>
          </a:prstGeom>
          <a:noFill/>
        </p:spPr>
        <p:txBody>
          <a:bodyPr wrap="none" rtlCol="0" anchor="t">
            <a:spAutoFit/>
          </a:bodyPr>
          <a:p>
            <a:r>
              <a:rPr lang="en-US" altLang="zh-CN" sz="2400">
                <a:sym typeface="+mn-ea"/>
              </a:rPr>
              <a:t>聚类算法</a:t>
            </a:r>
            <a:endParaRPr lang="zh-CN" altLang="en-US" sz="2400"/>
          </a:p>
        </p:txBody>
      </p:sp>
      <p:cxnSp>
        <p:nvCxnSpPr>
          <p:cNvPr id="16" name="直接箭头连接符 15"/>
          <p:cNvCxnSpPr/>
          <p:nvPr/>
        </p:nvCxnSpPr>
        <p:spPr>
          <a:xfrm flipH="1">
            <a:off x="6568440" y="3461385"/>
            <a:ext cx="699135" cy="757555"/>
          </a:xfrm>
          <a:prstGeom prst="straightConnector1">
            <a:avLst/>
          </a:prstGeom>
          <a:ln w="82550" cmpd="sng">
            <a:solidFill>
              <a:srgbClr val="021113"/>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856605" y="4335780"/>
            <a:ext cx="6136005" cy="51689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6990715" y="5026025"/>
            <a:ext cx="4107180" cy="460375"/>
          </a:xfrm>
          <a:prstGeom prst="rect">
            <a:avLst/>
          </a:prstGeom>
          <a:noFill/>
        </p:spPr>
        <p:txBody>
          <a:bodyPr wrap="square" rtlCol="0">
            <a:spAutoFit/>
          </a:bodyPr>
          <a:p>
            <a:r>
              <a:rPr lang="zh-CN" altLang="en-US" sz="2400"/>
              <a:t>加入攻击样本后的聚类结果</a:t>
            </a:r>
            <a:endParaRPr lang="zh-CN" altLang="en-US" sz="2400"/>
          </a:p>
        </p:txBody>
      </p:sp>
      <mc:AlternateContent xmlns:mc="http://schemas.openxmlformats.org/markup-compatibility/2006">
        <mc:Choice xmlns:a14="http://schemas.microsoft.com/office/drawing/2010/main" Requires="a14">
          <p:sp>
            <p:nvSpPr>
              <p:cNvPr id="19" name="文本框 18"/>
              <p:cNvSpPr txBox="1"/>
              <p:nvPr/>
            </p:nvSpPr>
            <p:spPr>
              <a:xfrm>
                <a:off x="1774190" y="3863975"/>
                <a:ext cx="203644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1</m:t>
                            </m:r>
                          </m:e>
                          <m:e>
                            <m:r>
                              <a:rPr lang="en-US" altLang="zh-CN" sz="2800" i="1">
                                <a:latin typeface="Cambria Math" charset="0"/>
                                <a:cs typeface="Cambria Math" charset="0"/>
                              </a:rPr>
                              <m:t>0</m:t>
                            </m:r>
                          </m:e>
                          <m:e>
                            <m:r>
                              <a:rPr lang="en-US" altLang="zh-CN" sz="2800" i="1">
                                <a:latin typeface="Cambria Math" charset="0"/>
                                <a:cs typeface="Cambria Math" charset="0"/>
                              </a:rPr>
                              <m:t>0</m:t>
                            </m:r>
                          </m:e>
                        </m:mr>
                        <m:mr>
                          <m:e>
                            <m:r>
                              <a:rPr lang="en-US" altLang="zh-CN" sz="2800" i="1">
                                <a:latin typeface="Cambria Math" charset="0"/>
                                <a:cs typeface="Cambria Math" charset="0"/>
                              </a:rPr>
                              <m:t>1</m:t>
                            </m:r>
                          </m:e>
                          <m:e>
                            <m:r>
                              <a:rPr lang="en-US" altLang="zh-CN" sz="2800" i="1">
                                <a:latin typeface="Cambria Math" charset="0"/>
                                <a:cs typeface="Cambria Math" charset="0"/>
                              </a:rPr>
                              <m:t>0</m:t>
                            </m:r>
                          </m:e>
                          <m:e>
                            <m:r>
                              <a:rPr lang="en-US" altLang="zh-CN" sz="2800" i="1">
                                <a:latin typeface="Cambria Math" charset="0"/>
                                <a:cs typeface="Cambria Math" charset="0"/>
                              </a:rPr>
                              <m:t>0</m:t>
                            </m:r>
                          </m:e>
                        </m:mr>
                        <m:mr>
                          <m:e>
                            <m:r>
                              <a:rPr lang="en-US" altLang="zh-CN" sz="2800" i="1">
                                <a:latin typeface="Cambria Math" charset="0"/>
                                <a:cs typeface="Cambria Math" charset="0"/>
                              </a:rPr>
                              <m:t>0</m:t>
                            </m:r>
                          </m:e>
                          <m:e>
                            <m:r>
                              <a:rPr lang="en-US" altLang="zh-CN" sz="2800" i="1">
                                <a:latin typeface="Cambria Math" charset="0"/>
                                <a:cs typeface="Cambria Math" charset="0"/>
                              </a:rPr>
                              <m:t>1</m:t>
                            </m:r>
                          </m:e>
                          <m:e>
                            <m:r>
                              <a:rPr lang="en-US" altLang="zh-CN" sz="2800" i="1">
                                <a:latin typeface="Cambria Math" charset="0"/>
                                <a:cs typeface="Cambria Math" charset="0"/>
                              </a:rPr>
                              <m:t>0</m:t>
                            </m:r>
                          </m:e>
                        </m:mr>
                      </m:m>
                    </m:oMath>
                  </m:oMathPara>
                </a14:m>
                <a:endParaRPr lang="zh-CN" altLang="en-US" sz="2800"/>
              </a:p>
            </p:txBody>
          </p:sp>
        </mc:Choice>
        <mc:Fallback>
          <p:sp>
            <p:nvSpPr>
              <p:cNvPr id="19" name="文本框 18"/>
              <p:cNvSpPr txBox="1">
                <a:spLocks noRot="1" noChangeAspect="1" noMove="1" noResize="1" noEditPoints="1" noAdjustHandles="1" noChangeArrowheads="1" noChangeShapeType="1" noTextEdit="1"/>
              </p:cNvSpPr>
              <p:nvPr/>
            </p:nvSpPr>
            <p:spPr>
              <a:xfrm>
                <a:off x="1774190" y="3863975"/>
                <a:ext cx="2036445" cy="1223645"/>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p:cNvSpPr txBox="1"/>
              <p:nvPr/>
            </p:nvSpPr>
            <p:spPr>
              <a:xfrm>
                <a:off x="1774190" y="5087620"/>
                <a:ext cx="203771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sz="2800" i="1">
                                <a:latin typeface="Cambria Math" charset="0"/>
                              </a:rPr>
                              <m:t>1</m:t>
                            </m:r>
                          </m:e>
                          <m:e>
                            <m:r>
                              <a:rPr lang="en-US" sz="2800" i="1">
                                <a:latin typeface="Cambria Math" charset="0"/>
                              </a:rPr>
                              <m:t>0</m:t>
                            </m:r>
                          </m:e>
                        </m:mr>
                        <m:mr>
                          <m:e>
                            <m:r>
                              <a:rPr lang="en-US" sz="2800" i="1">
                                <a:latin typeface="Cambria Math" charset="0"/>
                              </a:rPr>
                              <m:t>0</m:t>
                            </m:r>
                          </m:e>
                          <m:e>
                            <m:r>
                              <a:rPr lang="en-US" sz="2800" i="1">
                                <a:latin typeface="Cambria Math" charset="0"/>
                              </a:rPr>
                              <m:t>1</m:t>
                            </m:r>
                          </m:e>
                          <m:e>
                            <m:r>
                              <a:rPr lang="en-US" sz="2800" i="1">
                                <a:latin typeface="Cambria Math" charset="0"/>
                              </a:rPr>
                              <m:t>0</m:t>
                            </m:r>
                          </m:e>
                        </m:mr>
                        <m:mr>
                          <m:e>
                            <m:r>
                              <a:rPr lang="en-US" sz="2800" i="1">
                                <a:latin typeface="Cambria Math" charset="0"/>
                              </a:rPr>
                              <m:t>0</m:t>
                            </m:r>
                          </m:e>
                          <m:e>
                            <m:r>
                              <a:rPr lang="en-US" sz="2800" i="1">
                                <a:latin typeface="Cambria Math" charset="0"/>
                              </a:rPr>
                              <m:t>0</m:t>
                            </m:r>
                          </m:e>
                          <m:e>
                            <m:r>
                              <a:rPr lang="en-US" sz="2800" i="1">
                                <a:latin typeface="Cambria Math" charset="0"/>
                              </a:rPr>
                              <m:t>1</m:t>
                            </m:r>
                          </m:e>
                        </m:mr>
                      </m:m>
                    </m:oMath>
                  </m:oMathPara>
                </a14:m>
                <a:endParaRPr lang="zh-CN" altLang="en-US" sz="2800"/>
              </a:p>
            </p:txBody>
          </p:sp>
        </mc:Choice>
        <mc:Fallback>
          <p:sp>
            <p:nvSpPr>
              <p:cNvPr id="20" name="文本框 19"/>
              <p:cNvSpPr txBox="1">
                <a:spLocks noRot="1" noChangeAspect="1" noMove="1" noResize="1" noEditPoints="1" noAdjustHandles="1" noChangeArrowheads="1" noChangeShapeType="1" noTextEdit="1"/>
              </p:cNvSpPr>
              <p:nvPr/>
            </p:nvSpPr>
            <p:spPr>
              <a:xfrm>
                <a:off x="1774190" y="5087620"/>
                <a:ext cx="2037715" cy="1223645"/>
              </a:xfrm>
              <a:prstGeom prst="rect">
                <a:avLst/>
              </a:prstGeom>
              <a:blipFill rotWithShape="1">
                <a:blip r:embed="rId3"/>
                <a:stretch>
                  <a:fillRect/>
                </a:stretch>
              </a:blipFill>
            </p:spPr>
            <p:txBody>
              <a:bodyPr/>
              <a:lstStyle/>
              <a:p>
                <a:r>
                  <a:rPr lang="zh-CN" altLang="en-US">
                    <a:noFill/>
                  </a:rPr>
                  <a:t> </a:t>
                </a:r>
              </a:p>
            </p:txBody>
          </p:sp>
        </mc:Fallback>
      </mc:AlternateContent>
      <p:sp>
        <p:nvSpPr>
          <p:cNvPr id="22" name="文本框 21"/>
          <p:cNvSpPr txBox="1"/>
          <p:nvPr/>
        </p:nvSpPr>
        <p:spPr>
          <a:xfrm>
            <a:off x="1601470" y="3822065"/>
            <a:ext cx="359410" cy="3107690"/>
          </a:xfrm>
          <a:prstGeom prst="rect">
            <a:avLst/>
          </a:prstGeom>
          <a:noFill/>
        </p:spPr>
        <p:txBody>
          <a:bodyPr wrap="square" rtlCol="0">
            <a:spAutoFit/>
          </a:bodyPr>
          <a:p>
            <a:r>
              <a:rPr lang="en-US" altLang="zh-CN" sz="2800">
                <a:solidFill>
                  <a:srgbClr val="FF0000"/>
                </a:solidFill>
              </a:rPr>
              <a:t>A</a:t>
            </a:r>
            <a:endParaRPr lang="en-US" altLang="zh-CN" sz="2800">
              <a:solidFill>
                <a:srgbClr val="FF0000"/>
              </a:solidFill>
            </a:endParaRPr>
          </a:p>
          <a:p>
            <a:r>
              <a:rPr lang="en-US" altLang="zh-CN" sz="2800">
                <a:solidFill>
                  <a:srgbClr val="FF0000"/>
                </a:solidFill>
              </a:rPr>
              <a:t>B</a:t>
            </a:r>
            <a:endParaRPr lang="en-US" altLang="zh-CN" sz="2800">
              <a:solidFill>
                <a:srgbClr val="FF0000"/>
              </a:solidFill>
            </a:endParaRPr>
          </a:p>
          <a:p>
            <a:r>
              <a:rPr lang="en-US" altLang="zh-CN" sz="2800">
                <a:solidFill>
                  <a:srgbClr val="FF0000"/>
                </a:solidFill>
              </a:rPr>
              <a:t>C</a:t>
            </a:r>
            <a:endParaRPr lang="en-US" altLang="zh-CN" sz="2800">
              <a:solidFill>
                <a:srgbClr val="FF0000"/>
              </a:solidFill>
            </a:endParaRPr>
          </a:p>
          <a:p>
            <a:r>
              <a:rPr lang="en-US" altLang="zh-CN" sz="2800">
                <a:solidFill>
                  <a:srgbClr val="FF0000"/>
                </a:solidFill>
              </a:rPr>
              <a:t>D</a:t>
            </a:r>
            <a:endParaRPr lang="en-US" altLang="zh-CN" sz="2800">
              <a:solidFill>
                <a:srgbClr val="FF0000"/>
              </a:solidFill>
            </a:endParaRPr>
          </a:p>
          <a:p>
            <a:r>
              <a:rPr lang="en-US" altLang="zh-CN" sz="2800">
                <a:solidFill>
                  <a:srgbClr val="FF0000"/>
                </a:solidFill>
              </a:rPr>
              <a:t>E</a:t>
            </a:r>
            <a:endParaRPr lang="en-US" altLang="zh-CN" sz="2800">
              <a:solidFill>
                <a:srgbClr val="FF0000"/>
              </a:solidFill>
            </a:endParaRPr>
          </a:p>
          <a:p>
            <a:r>
              <a:rPr lang="en-US" altLang="zh-CN" sz="2800">
                <a:solidFill>
                  <a:srgbClr val="FF0000"/>
                </a:solidFill>
              </a:rPr>
              <a:t>F</a:t>
            </a:r>
            <a:endParaRPr lang="en-US" altLang="zh-CN" sz="2800">
              <a:solidFill>
                <a:srgbClr val="FF0000"/>
              </a:solidFill>
            </a:endParaRPr>
          </a:p>
          <a:p>
            <a:endParaRPr lang="en-US" altLang="zh-CN" sz="2800">
              <a:solidFill>
                <a:srgbClr val="FF0000"/>
              </a:solidFill>
            </a:endParaRPr>
          </a:p>
        </p:txBody>
      </p:sp>
      <p:sp>
        <p:nvSpPr>
          <p:cNvPr id="23" name="文本框 22"/>
          <p:cNvSpPr txBox="1"/>
          <p:nvPr/>
        </p:nvSpPr>
        <p:spPr>
          <a:xfrm>
            <a:off x="2115820" y="3461385"/>
            <a:ext cx="1355090" cy="445135"/>
          </a:xfrm>
          <a:prstGeom prst="rect">
            <a:avLst/>
          </a:prstGeom>
          <a:noFill/>
        </p:spPr>
        <p:txBody>
          <a:bodyPr wrap="square" rtlCol="0">
            <a:spAutoFit/>
          </a:bodyPr>
          <a:p>
            <a:pPr algn="dist"/>
            <a:r>
              <a:rPr lang="en-US" altLang="zh-CN" sz="2300">
                <a:solidFill>
                  <a:srgbClr val="FF0000"/>
                </a:solidFill>
              </a:rPr>
              <a:t>0 1 2</a:t>
            </a:r>
            <a:endParaRPr lang="en-US" altLang="zh-CN" sz="2300">
              <a:solidFill>
                <a:srgbClr val="FF0000"/>
              </a:solidFill>
            </a:endParaRPr>
          </a:p>
        </p:txBody>
      </p:sp>
      <p:sp>
        <p:nvSpPr>
          <p:cNvPr id="3" name="矩形 2"/>
          <p:cNvSpPr/>
          <p:nvPr/>
        </p:nvSpPr>
        <p:spPr>
          <a:xfrm>
            <a:off x="1601470" y="3344545"/>
            <a:ext cx="2009775" cy="30460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箭头连接符 5"/>
          <p:cNvCxnSpPr>
            <a:endCxn id="19" idx="3"/>
          </p:cNvCxnSpPr>
          <p:nvPr/>
        </p:nvCxnSpPr>
        <p:spPr>
          <a:xfrm flipH="1">
            <a:off x="3810635" y="3301365"/>
            <a:ext cx="2757805" cy="1174750"/>
          </a:xfrm>
          <a:prstGeom prst="straightConnector1">
            <a:avLst/>
          </a:prstGeom>
          <a:ln w="82550" cmpd="sng">
            <a:solidFill>
              <a:srgbClr val="021113"/>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 name="组合 45"/>
          <p:cNvGrpSpPr/>
          <p:nvPr/>
        </p:nvGrpSpPr>
        <p:grpSpPr>
          <a:xfrm>
            <a:off x="377018" y="-11911"/>
            <a:ext cx="629517" cy="1073043"/>
            <a:chOff x="1775252" y="2062276"/>
            <a:chExt cx="1045160" cy="1781528"/>
          </a:xfrm>
        </p:grpSpPr>
        <p:grpSp>
          <p:nvGrpSpPr>
            <p:cNvPr id="47" name="组合 46"/>
            <p:cNvGrpSpPr/>
            <p:nvPr/>
          </p:nvGrpSpPr>
          <p:grpSpPr>
            <a:xfrm>
              <a:off x="1775252" y="2763988"/>
              <a:ext cx="1045160" cy="1079816"/>
              <a:chOff x="-4061568" y="1901032"/>
              <a:chExt cx="1819276" cy="1879600"/>
            </a:xfrm>
          </p:grpSpPr>
          <p:sp>
            <p:nvSpPr>
              <p:cNvPr id="4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grpSp>
        <p:cxnSp>
          <p:nvCxnSpPr>
            <p:cNvPr id="48" name="直接连接符 47"/>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1114425" y="485775"/>
            <a:ext cx="7407910" cy="583565"/>
          </a:xfrm>
          <a:prstGeom prst="rect">
            <a:avLst/>
          </a:prstGeom>
          <a:noFill/>
        </p:spPr>
        <p:txBody>
          <a:bodyPr wrap="square" lIns="91440" tIns="45720" rIns="91440" bIns="45720" rtlCol="0">
            <a:spAutoFit/>
          </a:bodyPr>
          <a:p>
            <a:r>
              <a:rPr lang="zh-CN" altLang="en-US" sz="3200" dirty="0" smtClean="0">
                <a:cs typeface="+mn-ea"/>
                <a:sym typeface="+mn-lt"/>
              </a:rPr>
              <a:t>研究方法 </a:t>
            </a:r>
            <a:r>
              <a:rPr lang="en-US" altLang="zh-CN" sz="3200" dirty="0" smtClean="0">
                <a:cs typeface="+mn-ea"/>
                <a:sym typeface="+mn-lt"/>
              </a:rPr>
              <a:t>- </a:t>
            </a:r>
            <a:r>
              <a:rPr lang="zh-CN" altLang="en-US" sz="3200" dirty="0" smtClean="0">
                <a:cs typeface="+mn-ea"/>
                <a:sym typeface="+mn-lt"/>
              </a:rPr>
              <a:t>目标函数</a:t>
            </a:r>
            <a:endParaRPr lang="zh-CN" altLang="en-US" sz="3200" dirty="0" smtClean="0">
              <a:cs typeface="+mn-ea"/>
              <a:sym typeface="+mn-lt"/>
            </a:endParaRPr>
          </a:p>
        </p:txBody>
      </p:sp>
      <p:pic>
        <p:nvPicPr>
          <p:cNvPr id="6" name="图片 5"/>
          <p:cNvPicPr>
            <a:picLocks noChangeAspect="1"/>
          </p:cNvPicPr>
          <p:nvPr/>
        </p:nvPicPr>
        <p:blipFill>
          <a:blip r:embed="rId1"/>
          <a:stretch>
            <a:fillRect/>
          </a:stretch>
        </p:blipFill>
        <p:spPr>
          <a:xfrm>
            <a:off x="1609725" y="1196340"/>
            <a:ext cx="8242300" cy="1405255"/>
          </a:xfrm>
          <a:prstGeom prst="rect">
            <a:avLst/>
          </a:prstGeom>
        </p:spPr>
      </p:pic>
      <mc:AlternateContent xmlns:mc="http://schemas.openxmlformats.org/markup-compatibility/2006">
        <mc:Choice xmlns:a14="http://schemas.microsoft.com/office/drawing/2010/main" Requires="a14">
          <p:sp>
            <p:nvSpPr>
              <p:cNvPr id="19" name="文本框 18"/>
              <p:cNvSpPr txBox="1"/>
              <p:nvPr/>
            </p:nvSpPr>
            <p:spPr>
              <a:xfrm>
                <a:off x="496570" y="3615690"/>
                <a:ext cx="203644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1</m:t>
                            </m:r>
                          </m:e>
                          <m:e>
                            <m:r>
                              <a:rPr lang="en-US" altLang="zh-CN" sz="2800" i="1">
                                <a:latin typeface="Cambria Math" charset="0"/>
                                <a:cs typeface="Cambria Math" charset="0"/>
                              </a:rPr>
                              <m:t>0</m:t>
                            </m:r>
                          </m:e>
                          <m:e>
                            <m:r>
                              <a:rPr lang="en-US" altLang="zh-CN" sz="2800" i="1">
                                <a:latin typeface="Cambria Math" charset="0"/>
                                <a:cs typeface="Cambria Math" charset="0"/>
                              </a:rPr>
                              <m:t>0</m:t>
                            </m:r>
                          </m:e>
                        </m:mr>
                        <m:mr>
                          <m:e>
                            <m:r>
                              <a:rPr lang="en-US" altLang="zh-CN" sz="2800" i="1">
                                <a:latin typeface="Cambria Math" charset="0"/>
                                <a:cs typeface="Cambria Math" charset="0"/>
                              </a:rPr>
                              <m:t>1</m:t>
                            </m:r>
                          </m:e>
                          <m:e>
                            <m:r>
                              <a:rPr lang="en-US" altLang="zh-CN" sz="2800" i="1">
                                <a:latin typeface="Cambria Math" charset="0"/>
                                <a:cs typeface="Cambria Math" charset="0"/>
                              </a:rPr>
                              <m:t>0</m:t>
                            </m:r>
                          </m:e>
                          <m:e>
                            <m:r>
                              <a:rPr lang="en-US" altLang="zh-CN" sz="2800" i="1">
                                <a:latin typeface="Cambria Math" charset="0"/>
                                <a:cs typeface="Cambria Math" charset="0"/>
                              </a:rPr>
                              <m:t>0</m:t>
                            </m:r>
                          </m:e>
                        </m:mr>
                        <m:mr>
                          <m:e>
                            <m:r>
                              <a:rPr lang="en-US" altLang="zh-CN" sz="2800" i="1">
                                <a:latin typeface="Cambria Math" charset="0"/>
                                <a:cs typeface="Cambria Math" charset="0"/>
                              </a:rPr>
                              <m:t>0</m:t>
                            </m:r>
                          </m:e>
                          <m:e>
                            <m:r>
                              <a:rPr lang="en-US" altLang="zh-CN" sz="2800" i="1">
                                <a:latin typeface="Cambria Math" charset="0"/>
                                <a:cs typeface="Cambria Math" charset="0"/>
                              </a:rPr>
                              <m:t>1</m:t>
                            </m:r>
                          </m:e>
                          <m:e>
                            <m:r>
                              <a:rPr lang="en-US" altLang="zh-CN" sz="2800" i="1">
                                <a:latin typeface="Cambria Math" charset="0"/>
                                <a:cs typeface="Cambria Math" charset="0"/>
                              </a:rPr>
                              <m:t>0</m:t>
                            </m:r>
                          </m:e>
                        </m:mr>
                      </m:m>
                    </m:oMath>
                  </m:oMathPara>
                </a14:m>
                <a:endParaRPr lang="zh-CN" altLang="en-US" sz="2800"/>
              </a:p>
            </p:txBody>
          </p:sp>
        </mc:Choice>
        <mc:Fallback>
          <p:sp>
            <p:nvSpPr>
              <p:cNvPr id="19" name="文本框 18"/>
              <p:cNvSpPr txBox="1">
                <a:spLocks noRot="1" noChangeAspect="1" noMove="1" noResize="1" noEditPoints="1" noAdjustHandles="1" noChangeArrowheads="1" noChangeShapeType="1" noTextEdit="1"/>
              </p:cNvSpPr>
              <p:nvPr/>
            </p:nvSpPr>
            <p:spPr>
              <a:xfrm>
                <a:off x="496570" y="3615690"/>
                <a:ext cx="2036445" cy="1223645"/>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p:cNvSpPr txBox="1"/>
              <p:nvPr/>
            </p:nvSpPr>
            <p:spPr>
              <a:xfrm>
                <a:off x="496570" y="4839335"/>
                <a:ext cx="203771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sz="2800" i="1">
                                <a:latin typeface="Cambria Math" charset="0"/>
                              </a:rPr>
                              <m:t>1</m:t>
                            </m:r>
                          </m:e>
                          <m:e>
                            <m:r>
                              <a:rPr lang="en-US" sz="2800" i="1">
                                <a:latin typeface="Cambria Math" charset="0"/>
                              </a:rPr>
                              <m:t>0</m:t>
                            </m:r>
                          </m:e>
                        </m:mr>
                        <m:mr>
                          <m:e>
                            <m:r>
                              <a:rPr lang="en-US" sz="2800" i="1">
                                <a:latin typeface="Cambria Math" charset="0"/>
                              </a:rPr>
                              <m:t>0</m:t>
                            </m:r>
                          </m:e>
                          <m:e>
                            <m:r>
                              <a:rPr lang="en-US" sz="2800" i="1">
                                <a:latin typeface="Cambria Math" charset="0"/>
                              </a:rPr>
                              <m:t>1</m:t>
                            </m:r>
                          </m:e>
                          <m:e>
                            <m:r>
                              <a:rPr lang="en-US" sz="2800" i="1">
                                <a:latin typeface="Cambria Math" charset="0"/>
                              </a:rPr>
                              <m:t>0</m:t>
                            </m:r>
                          </m:e>
                        </m:mr>
                        <m:mr>
                          <m:e>
                            <m:r>
                              <a:rPr lang="en-US" sz="2800" i="1">
                                <a:latin typeface="Cambria Math" charset="0"/>
                              </a:rPr>
                              <m:t>0</m:t>
                            </m:r>
                          </m:e>
                          <m:e>
                            <m:r>
                              <a:rPr lang="en-US" sz="2800" i="1">
                                <a:latin typeface="Cambria Math" charset="0"/>
                              </a:rPr>
                              <m:t>0</m:t>
                            </m:r>
                          </m:e>
                          <m:e>
                            <m:r>
                              <a:rPr lang="en-US" sz="2800" i="1">
                                <a:latin typeface="Cambria Math" charset="0"/>
                              </a:rPr>
                              <m:t>1</m:t>
                            </m:r>
                          </m:e>
                        </m:mr>
                      </m:m>
                    </m:oMath>
                  </m:oMathPara>
                </a14:m>
                <a:endParaRPr lang="zh-CN" altLang="en-US" sz="2800"/>
              </a:p>
            </p:txBody>
          </p:sp>
        </mc:Choice>
        <mc:Fallback>
          <p:sp>
            <p:nvSpPr>
              <p:cNvPr id="20" name="文本框 19"/>
              <p:cNvSpPr txBox="1">
                <a:spLocks noRot="1" noChangeAspect="1" noMove="1" noResize="1" noEditPoints="1" noAdjustHandles="1" noChangeArrowheads="1" noChangeShapeType="1" noTextEdit="1"/>
              </p:cNvSpPr>
              <p:nvPr/>
            </p:nvSpPr>
            <p:spPr>
              <a:xfrm>
                <a:off x="496570" y="4839335"/>
                <a:ext cx="2037715" cy="1223645"/>
              </a:xfrm>
              <a:prstGeom prst="rect">
                <a:avLst/>
              </a:prstGeom>
              <a:blipFill rotWithShape="1">
                <a:blip r:embed="rId3"/>
                <a:stretch>
                  <a:fillRect/>
                </a:stretch>
              </a:blipFill>
            </p:spPr>
            <p:txBody>
              <a:bodyPr/>
              <a:lstStyle/>
              <a:p>
                <a:r>
                  <a:rPr lang="zh-CN" altLang="en-US">
                    <a:noFill/>
                  </a:rPr>
                  <a:t> </a:t>
                </a:r>
              </a:p>
            </p:txBody>
          </p:sp>
        </mc:Fallback>
      </mc:AlternateContent>
      <p:sp>
        <p:nvSpPr>
          <p:cNvPr id="23" name="文本框 22"/>
          <p:cNvSpPr txBox="1"/>
          <p:nvPr/>
        </p:nvSpPr>
        <p:spPr>
          <a:xfrm>
            <a:off x="838200" y="3213100"/>
            <a:ext cx="1355090" cy="445135"/>
          </a:xfrm>
          <a:prstGeom prst="rect">
            <a:avLst/>
          </a:prstGeom>
          <a:noFill/>
        </p:spPr>
        <p:txBody>
          <a:bodyPr wrap="square" rtlCol="0">
            <a:spAutoFit/>
          </a:bodyPr>
          <a:p>
            <a:pPr algn="dist"/>
            <a:r>
              <a:rPr lang="en-US" altLang="zh-CN" sz="2300">
                <a:solidFill>
                  <a:srgbClr val="FF0000"/>
                </a:solidFill>
              </a:rPr>
              <a:t>0 1 2</a:t>
            </a:r>
            <a:endParaRPr lang="en-US" altLang="zh-CN" sz="2300">
              <a:solidFill>
                <a:srgbClr val="FF0000"/>
              </a:solidFill>
            </a:endParaRPr>
          </a:p>
        </p:txBody>
      </p:sp>
      <p:sp>
        <p:nvSpPr>
          <p:cNvPr id="3" name="文本框 2"/>
          <p:cNvSpPr txBox="1"/>
          <p:nvPr/>
        </p:nvSpPr>
        <p:spPr>
          <a:xfrm>
            <a:off x="2925445" y="2736215"/>
            <a:ext cx="9084945" cy="1568450"/>
          </a:xfrm>
          <a:prstGeom prst="rect">
            <a:avLst/>
          </a:prstGeom>
          <a:noFill/>
        </p:spPr>
        <p:txBody>
          <a:bodyPr wrap="square" rtlCol="0" anchor="t">
            <a:spAutoFit/>
          </a:bodyPr>
          <a:p>
            <a:pPr algn="l"/>
            <a:r>
              <a:rPr lang="zh-CN" altLang="en-US" sz="2400">
                <a:sym typeface="+mn-ea"/>
              </a:rPr>
              <a:t>Y ∈ {0, 1} n×k</a:t>
            </a:r>
            <a:endParaRPr lang="zh-CN" altLang="en-US" sz="2400">
              <a:sym typeface="+mn-ea"/>
            </a:endParaRPr>
          </a:p>
          <a:p>
            <a:pPr algn="l"/>
            <a:r>
              <a:rPr lang="en-US" altLang="zh-CN" sz="2400"/>
              <a:t>n</a:t>
            </a:r>
            <a:r>
              <a:rPr lang="zh-CN" altLang="en-US" sz="2400"/>
              <a:t>为样本数  </a:t>
            </a:r>
            <a:r>
              <a:rPr lang="en-US" altLang="zh-CN" sz="2400"/>
              <a:t>k</a:t>
            </a:r>
            <a:r>
              <a:rPr lang="zh-CN" altLang="en-US" sz="2400"/>
              <a:t>为</a:t>
            </a:r>
            <a:r>
              <a:rPr lang="zh-CN" altLang="en-US" sz="2400">
                <a:sym typeface="+mn-ea"/>
              </a:rPr>
              <a:t>找到的聚类数量</a:t>
            </a:r>
            <a:endParaRPr lang="zh-CN" altLang="en-US" sz="2400"/>
          </a:p>
          <a:p>
            <a:pPr algn="l"/>
            <a:r>
              <a:rPr lang="en-US" altLang="zh-CN" sz="2400">
                <a:sym typeface="+mn-ea"/>
              </a:rPr>
              <a:t>(i, j)</a:t>
            </a:r>
            <a:r>
              <a:rPr lang="zh-CN" altLang="en-US" sz="2400">
                <a:sym typeface="+mn-ea"/>
              </a:rPr>
              <a:t>分量如果第i个样本被分配到第j个聚类中则等于1，否则等于0</a:t>
            </a:r>
            <a:endParaRPr lang="zh-CN" altLang="en-US" sz="2400"/>
          </a:p>
          <a:p>
            <a:endParaRPr lang="zh-CN" altLang="en-US" sz="2400"/>
          </a:p>
        </p:txBody>
      </p:sp>
      <p:pic>
        <p:nvPicPr>
          <p:cNvPr id="15" name="图片 14"/>
          <p:cNvPicPr>
            <a:picLocks noChangeAspect="1"/>
          </p:cNvPicPr>
          <p:nvPr/>
        </p:nvPicPr>
        <p:blipFill>
          <a:blip r:embed="rId4"/>
          <a:stretch>
            <a:fillRect/>
          </a:stretch>
        </p:blipFill>
        <p:spPr>
          <a:xfrm>
            <a:off x="3284855" y="4856480"/>
            <a:ext cx="736600" cy="696595"/>
          </a:xfrm>
          <a:prstGeom prst="rect">
            <a:avLst/>
          </a:prstGeom>
        </p:spPr>
      </p:pic>
      <mc:AlternateContent xmlns:mc="http://schemas.openxmlformats.org/markup-compatibility/2006">
        <mc:Choice xmlns:a14="http://schemas.microsoft.com/office/drawing/2010/main" Requires="a14">
          <p:sp>
            <p:nvSpPr>
              <p:cNvPr id="17" name="文本框 16"/>
              <p:cNvSpPr txBox="1"/>
              <p:nvPr/>
            </p:nvSpPr>
            <p:spPr>
              <a:xfrm>
                <a:off x="4250690" y="4117975"/>
                <a:ext cx="203644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1</m:t>
                            </m:r>
                          </m:e>
                          <m:e>
                            <m:r>
                              <a:rPr lang="en-US" altLang="zh-CN" sz="2800" i="1">
                                <a:latin typeface="Cambria Math" charset="0"/>
                                <a:cs typeface="Cambria Math" charset="0"/>
                              </a:rPr>
                              <m:t>1</m:t>
                            </m:r>
                          </m:e>
                          <m:e>
                            <m:r>
                              <a:rPr lang="en-US" altLang="zh-CN" sz="2800" i="1">
                                <a:latin typeface="Cambria Math" charset="0"/>
                                <a:cs typeface="Cambria Math" charset="0"/>
                              </a:rPr>
                              <m:t>0</m:t>
                            </m:r>
                          </m:e>
                        </m:mr>
                        <m:mr>
                          <m:e>
                            <m:r>
                              <a:rPr lang="en-US" altLang="zh-CN" sz="2800" i="1">
                                <a:latin typeface="Cambria Math" charset="0"/>
                                <a:cs typeface="Cambria Math" charset="0"/>
                              </a:rPr>
                              <m:t>1</m:t>
                            </m:r>
                          </m:e>
                          <m:e>
                            <m:r>
                              <a:rPr lang="en-US" altLang="zh-CN" sz="2800" i="1">
                                <a:latin typeface="Cambria Math" charset="0"/>
                                <a:cs typeface="Cambria Math" charset="0"/>
                              </a:rPr>
                              <m:t>1</m:t>
                            </m:r>
                          </m:e>
                          <m:e>
                            <m:r>
                              <a:rPr lang="en-US" altLang="zh-CN" sz="2800" i="1">
                                <a:latin typeface="Cambria Math" charset="0"/>
                                <a:cs typeface="Cambria Math" charset="0"/>
                              </a:rPr>
                              <m:t>0</m:t>
                            </m:r>
                          </m:e>
                        </m:m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1</m:t>
                            </m:r>
                          </m:e>
                        </m:mr>
                      </m:m>
                    </m:oMath>
                  </m:oMathPara>
                </a14:m>
                <a:endParaRPr lang="zh-CN" altLang="en-US" sz="2800"/>
              </a:p>
            </p:txBody>
          </p:sp>
        </mc:Choice>
        <mc:Fallback>
          <p:sp>
            <p:nvSpPr>
              <p:cNvPr id="17" name="文本框 16"/>
              <p:cNvSpPr txBox="1">
                <a:spLocks noRot="1" noChangeAspect="1" noMove="1" noResize="1" noEditPoints="1" noAdjustHandles="1" noChangeArrowheads="1" noChangeShapeType="1" noTextEdit="1"/>
              </p:cNvSpPr>
              <p:nvPr/>
            </p:nvSpPr>
            <p:spPr>
              <a:xfrm>
                <a:off x="4250690" y="4117975"/>
                <a:ext cx="2036445" cy="1223645"/>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4250690" y="5341620"/>
                <a:ext cx="203771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sz="2800" i="1">
                                <a:latin typeface="Cambria Math" charset="0"/>
                              </a:rPr>
                              <m:t>1</m:t>
                            </m:r>
                          </m:e>
                        </m:mr>
                        <m:mr>
                          <m:e>
                            <m:r>
                              <a:rPr lang="en-US" sz="2800" i="1">
                                <a:latin typeface="Cambria Math" charset="0"/>
                              </a:rPr>
                              <m:t>0</m:t>
                            </m:r>
                          </m:e>
                          <m:e>
                            <m:r>
                              <a:rPr lang="en-US" sz="2800" i="1">
                                <a:latin typeface="Cambria Math" charset="0"/>
                              </a:rPr>
                              <m:t>0</m:t>
                            </m:r>
                          </m:e>
                          <m:e>
                            <m:r>
                              <a:rPr lang="en-US" sz="2800" i="1">
                                <a:latin typeface="Cambria Math" charset="0"/>
                              </a:rPr>
                              <m:t>1</m:t>
                            </m:r>
                          </m:e>
                        </m:mr>
                        <m:mr>
                          <m:e>
                            <m:r>
                              <a:rPr lang="en-US" sz="2800" i="1">
                                <a:latin typeface="Cambria Math" charset="0"/>
                              </a:rPr>
                              <m:t>0</m:t>
                            </m:r>
                          </m:e>
                          <m:e>
                            <m:r>
                              <a:rPr lang="en-US" sz="2800" i="1">
                                <a:latin typeface="Cambria Math" charset="0"/>
                              </a:rPr>
                              <m:t>0</m:t>
                            </m:r>
                          </m:e>
                          <m:e>
                            <m:r>
                              <a:rPr lang="en-US" sz="2800" i="1">
                                <a:latin typeface="Cambria Math" charset="0"/>
                              </a:rPr>
                              <m:t>0</m:t>
                            </m:r>
                          </m:e>
                        </m:mr>
                      </m:m>
                    </m:oMath>
                  </m:oMathPara>
                </a14:m>
                <a:endParaRPr lang="zh-CN" altLang="en-US" sz="2800"/>
              </a:p>
            </p:txBody>
          </p:sp>
        </mc:Choice>
        <mc:Fallback>
          <p:sp>
            <p:nvSpPr>
              <p:cNvPr id="18" name="文本框 17"/>
              <p:cNvSpPr txBox="1">
                <a:spLocks noRot="1" noChangeAspect="1" noMove="1" noResize="1" noEditPoints="1" noAdjustHandles="1" noChangeArrowheads="1" noChangeShapeType="1" noTextEdit="1"/>
              </p:cNvSpPr>
              <p:nvPr/>
            </p:nvSpPr>
            <p:spPr>
              <a:xfrm>
                <a:off x="4250690" y="5341620"/>
                <a:ext cx="2037715" cy="1223645"/>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p:cNvSpPr txBox="1"/>
              <p:nvPr/>
            </p:nvSpPr>
            <p:spPr>
              <a:xfrm>
                <a:off x="5890895" y="4150360"/>
                <a:ext cx="203644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r>
                          <m:e>
                            <m:r>
                              <a:rPr lang="en-US" altLang="zh-CN" sz="2800" i="1">
                                <a:latin typeface="Cambria Math" charset="0"/>
                                <a:cs typeface="Cambria Math" charset="0"/>
                              </a:rPr>
                              <m:t>1</m:t>
                            </m:r>
                          </m:e>
                          <m:e>
                            <m:r>
                              <a:rPr lang="en-US" altLang="zh-CN" sz="2800" i="1">
                                <a:latin typeface="Cambria Math" charset="0"/>
                                <a:cs typeface="Cambria Math" charset="0"/>
                              </a:rPr>
                              <m:t>1</m:t>
                            </m:r>
                          </m:e>
                          <m:e>
                            <m:r>
                              <a:rPr lang="en-US" altLang="zh-CN" sz="2800" i="1">
                                <a:latin typeface="Cambria Math" charset="0"/>
                                <a:cs typeface="Cambria Math" charset="0"/>
                              </a:rPr>
                              <m:t>0</m:t>
                            </m:r>
                          </m:e>
                        </m:mr>
                      </m:m>
                    </m:oMath>
                  </m:oMathPara>
                </a14:m>
                <a:endParaRPr lang="zh-CN" altLang="en-US" sz="2800"/>
              </a:p>
            </p:txBody>
          </p:sp>
        </mc:Choice>
        <mc:Fallback>
          <p:sp>
            <p:nvSpPr>
              <p:cNvPr id="21" name="文本框 20"/>
              <p:cNvSpPr txBox="1">
                <a:spLocks noRot="1" noChangeAspect="1" noMove="1" noResize="1" noEditPoints="1" noAdjustHandles="1" noChangeArrowheads="1" noChangeShapeType="1" noTextEdit="1"/>
              </p:cNvSpPr>
              <p:nvPr/>
            </p:nvSpPr>
            <p:spPr>
              <a:xfrm>
                <a:off x="5890895" y="4150360"/>
                <a:ext cx="2036445" cy="1223645"/>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p:cNvSpPr txBox="1"/>
              <p:nvPr/>
            </p:nvSpPr>
            <p:spPr>
              <a:xfrm>
                <a:off x="5890895" y="5374005"/>
                <a:ext cx="203771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1</m:t>
                            </m:r>
                          </m:e>
                          <m:e>
                            <m:r>
                              <a:rPr lang="en-US" sz="2800" i="1">
                                <a:latin typeface="Cambria Math" charset="0"/>
                              </a:rPr>
                              <m:t>1</m:t>
                            </m:r>
                          </m:e>
                          <m:e>
                            <m:r>
                              <a:rPr lang="en-US" sz="2800" i="1">
                                <a:latin typeface="Cambria Math" charset="0"/>
                              </a:rPr>
                              <m:t>0</m:t>
                            </m:r>
                          </m:e>
                        </m:mr>
                        <m:mr>
                          <m:e>
                            <m:r>
                              <a:rPr lang="en-US" sz="2800" i="1">
                                <a:latin typeface="Cambria Math" charset="0"/>
                              </a:rPr>
                              <m:t>1</m:t>
                            </m:r>
                          </m:e>
                          <m:e>
                            <m:r>
                              <a:rPr lang="en-US" sz="2800" i="1">
                                <a:latin typeface="Cambria Math" charset="0"/>
                              </a:rPr>
                              <m:t>1</m:t>
                            </m:r>
                          </m:e>
                          <m:e>
                            <m:r>
                              <a:rPr lang="en-US" sz="2800" i="1">
                                <a:latin typeface="Cambria Math" charset="0"/>
                              </a:rPr>
                              <m:t>0</m:t>
                            </m:r>
                          </m:e>
                        </m:mr>
                        <m:mr>
                          <m:e>
                            <m:r>
                              <a:rPr lang="en-US" sz="2800" i="1">
                                <a:latin typeface="Cambria Math" charset="0"/>
                              </a:rPr>
                              <m:t>0</m:t>
                            </m:r>
                          </m:e>
                          <m:e>
                            <m:r>
                              <a:rPr lang="en-US" sz="2800" i="1">
                                <a:latin typeface="Cambria Math" charset="0"/>
                              </a:rPr>
                              <m:t>0</m:t>
                            </m:r>
                          </m:e>
                          <m:e>
                            <m:r>
                              <a:rPr lang="en-US" sz="2800" i="1">
                                <a:latin typeface="Cambria Math" charset="0"/>
                              </a:rPr>
                              <m:t>1</m:t>
                            </m:r>
                          </m:e>
                        </m:mr>
                      </m:m>
                    </m:oMath>
                  </m:oMathPara>
                </a14:m>
                <a:endParaRPr lang="zh-CN" altLang="en-US" sz="2800"/>
              </a:p>
            </p:txBody>
          </p:sp>
        </mc:Choice>
        <mc:Fallback>
          <p:sp>
            <p:nvSpPr>
              <p:cNvPr id="24" name="文本框 23"/>
              <p:cNvSpPr txBox="1">
                <a:spLocks noRot="1" noChangeAspect="1" noMove="1" noResize="1" noEditPoints="1" noAdjustHandles="1" noChangeArrowheads="1" noChangeShapeType="1" noTextEdit="1"/>
              </p:cNvSpPr>
              <p:nvPr/>
            </p:nvSpPr>
            <p:spPr>
              <a:xfrm>
                <a:off x="5890895" y="5374005"/>
                <a:ext cx="2037715" cy="1223645"/>
              </a:xfrm>
              <a:prstGeom prst="rect">
                <a:avLst/>
              </a:prstGeom>
              <a:blipFill rotWithShape="1">
                <a:blip r:embed="rId5"/>
                <a:stretch>
                  <a:fillRect/>
                </a:stretch>
              </a:blipFill>
            </p:spPr>
            <p:txBody>
              <a:bodyPr/>
              <a:lstStyle/>
              <a:p>
                <a:r>
                  <a:rPr lang="zh-CN" altLang="en-US">
                    <a:noFill/>
                  </a:rPr>
                  <a:t> </a:t>
                </a:r>
              </a:p>
            </p:txBody>
          </p:sp>
        </mc:Fallback>
      </mc:AlternateContent>
      <p:sp>
        <p:nvSpPr>
          <p:cNvPr id="25" name="矩形 24"/>
          <p:cNvSpPr/>
          <p:nvPr/>
        </p:nvSpPr>
        <p:spPr>
          <a:xfrm>
            <a:off x="144145" y="2992755"/>
            <a:ext cx="2243455" cy="33629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2985135" y="4117975"/>
            <a:ext cx="4942205" cy="2479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377190" y="3615690"/>
            <a:ext cx="360045" cy="2491740"/>
          </a:xfrm>
          <a:prstGeom prst="rect">
            <a:avLst/>
          </a:prstGeom>
          <a:noFill/>
        </p:spPr>
        <p:txBody>
          <a:bodyPr wrap="square" rtlCol="0">
            <a:spAutoFit/>
          </a:bodyPr>
          <a:p>
            <a:r>
              <a:rPr lang="en-US" altLang="zh-CN" sz="2600">
                <a:solidFill>
                  <a:srgbClr val="FF0000"/>
                </a:solidFill>
              </a:rPr>
              <a:t>A</a:t>
            </a:r>
            <a:endParaRPr lang="en-US" altLang="zh-CN" sz="2600">
              <a:solidFill>
                <a:srgbClr val="FF0000"/>
              </a:solidFill>
            </a:endParaRPr>
          </a:p>
          <a:p>
            <a:r>
              <a:rPr lang="en-US" altLang="zh-CN" sz="2600">
                <a:solidFill>
                  <a:srgbClr val="FF0000"/>
                </a:solidFill>
              </a:rPr>
              <a:t>B</a:t>
            </a:r>
            <a:endParaRPr lang="en-US" altLang="zh-CN" sz="2600">
              <a:solidFill>
                <a:srgbClr val="FF0000"/>
              </a:solidFill>
            </a:endParaRPr>
          </a:p>
          <a:p>
            <a:r>
              <a:rPr lang="en-US" altLang="zh-CN" sz="2600">
                <a:solidFill>
                  <a:srgbClr val="FF0000"/>
                </a:solidFill>
              </a:rPr>
              <a:t>C</a:t>
            </a:r>
            <a:endParaRPr lang="en-US" altLang="zh-CN" sz="2600">
              <a:solidFill>
                <a:srgbClr val="FF0000"/>
              </a:solidFill>
            </a:endParaRPr>
          </a:p>
          <a:p>
            <a:r>
              <a:rPr lang="en-US" altLang="zh-CN" sz="2600">
                <a:solidFill>
                  <a:srgbClr val="FF0000"/>
                </a:solidFill>
              </a:rPr>
              <a:t>D</a:t>
            </a:r>
            <a:endParaRPr lang="en-US" altLang="zh-CN" sz="2600">
              <a:solidFill>
                <a:srgbClr val="FF0000"/>
              </a:solidFill>
            </a:endParaRPr>
          </a:p>
          <a:p>
            <a:r>
              <a:rPr lang="en-US" altLang="zh-CN" sz="2600">
                <a:solidFill>
                  <a:srgbClr val="FF0000"/>
                </a:solidFill>
              </a:rPr>
              <a:t>E</a:t>
            </a:r>
            <a:endParaRPr lang="en-US" altLang="zh-CN" sz="2600">
              <a:solidFill>
                <a:srgbClr val="FF0000"/>
              </a:solidFill>
            </a:endParaRPr>
          </a:p>
          <a:p>
            <a:r>
              <a:rPr lang="en-US" altLang="zh-CN" sz="2600">
                <a:solidFill>
                  <a:srgbClr val="FF0000"/>
                </a:solidFill>
              </a:rPr>
              <a:t>F</a:t>
            </a:r>
            <a:endParaRPr lang="en-US" altLang="zh-CN" sz="2600">
              <a:solidFill>
                <a:srgbClr val="FF0000"/>
              </a:solidFill>
            </a:endParaRPr>
          </a:p>
        </p:txBody>
      </p:sp>
      <p:sp>
        <p:nvSpPr>
          <p:cNvPr id="2" name="文本框 1"/>
          <p:cNvSpPr txBox="1"/>
          <p:nvPr/>
        </p:nvSpPr>
        <p:spPr>
          <a:xfrm>
            <a:off x="8150225" y="5036185"/>
            <a:ext cx="3189605" cy="829945"/>
          </a:xfrm>
          <a:prstGeom prst="rect">
            <a:avLst/>
          </a:prstGeom>
          <a:noFill/>
        </p:spPr>
        <p:txBody>
          <a:bodyPr wrap="square" rtlCol="0">
            <a:spAutoFit/>
          </a:bodyPr>
          <a:p>
            <a:r>
              <a:rPr lang="en-US" altLang="zh-CN" sz="2400"/>
              <a:t>(i, j)</a:t>
            </a:r>
            <a:r>
              <a:rPr lang="zh-CN" altLang="en-US" sz="2400"/>
              <a:t>表示两个样本是否被聚在了同一个类中</a:t>
            </a:r>
            <a:endParaRPr lang="zh-CN" altLang="en-US" sz="240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 name="组合 45"/>
          <p:cNvGrpSpPr/>
          <p:nvPr/>
        </p:nvGrpSpPr>
        <p:grpSpPr>
          <a:xfrm>
            <a:off x="377018" y="-11911"/>
            <a:ext cx="629517" cy="1073043"/>
            <a:chOff x="1775252" y="2062276"/>
            <a:chExt cx="1045160" cy="1781528"/>
          </a:xfrm>
        </p:grpSpPr>
        <p:grpSp>
          <p:nvGrpSpPr>
            <p:cNvPr id="47" name="组合 46"/>
            <p:cNvGrpSpPr/>
            <p:nvPr/>
          </p:nvGrpSpPr>
          <p:grpSpPr>
            <a:xfrm>
              <a:off x="1775252" y="2763988"/>
              <a:ext cx="1045160" cy="1079816"/>
              <a:chOff x="-4061568" y="1901032"/>
              <a:chExt cx="1819276" cy="1879600"/>
            </a:xfrm>
          </p:grpSpPr>
          <p:sp>
            <p:nvSpPr>
              <p:cNvPr id="4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grpSp>
        <p:cxnSp>
          <p:nvCxnSpPr>
            <p:cNvPr id="48" name="直接连接符 47"/>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1114425" y="485775"/>
            <a:ext cx="7407910" cy="583565"/>
          </a:xfrm>
          <a:prstGeom prst="rect">
            <a:avLst/>
          </a:prstGeom>
          <a:noFill/>
        </p:spPr>
        <p:txBody>
          <a:bodyPr wrap="square" lIns="91440" tIns="45720" rIns="91440" bIns="45720" rtlCol="0">
            <a:spAutoFit/>
          </a:bodyPr>
          <a:p>
            <a:r>
              <a:rPr lang="zh-CN" altLang="en-US" sz="3200" dirty="0" smtClean="0">
                <a:cs typeface="+mn-ea"/>
                <a:sym typeface="+mn-lt"/>
              </a:rPr>
              <a:t>研究方法 </a:t>
            </a:r>
            <a:r>
              <a:rPr lang="en-US" altLang="zh-CN" sz="3200" dirty="0" smtClean="0">
                <a:cs typeface="+mn-ea"/>
                <a:sym typeface="+mn-lt"/>
              </a:rPr>
              <a:t>- </a:t>
            </a:r>
            <a:r>
              <a:rPr lang="zh-CN" altLang="en-US" sz="3200" dirty="0" smtClean="0">
                <a:cs typeface="+mn-ea"/>
                <a:sym typeface="+mn-lt"/>
              </a:rPr>
              <a:t>目标函数</a:t>
            </a:r>
            <a:endParaRPr lang="zh-CN" altLang="en-US" sz="3200" dirty="0" smtClean="0">
              <a:cs typeface="+mn-ea"/>
              <a:sym typeface="+mn-lt"/>
            </a:endParaRPr>
          </a:p>
        </p:txBody>
      </p:sp>
      <p:pic>
        <p:nvPicPr>
          <p:cNvPr id="6" name="图片 5"/>
          <p:cNvPicPr>
            <a:picLocks noChangeAspect="1"/>
          </p:cNvPicPr>
          <p:nvPr/>
        </p:nvPicPr>
        <p:blipFill>
          <a:blip r:embed="rId1"/>
          <a:stretch>
            <a:fillRect/>
          </a:stretch>
        </p:blipFill>
        <p:spPr>
          <a:xfrm>
            <a:off x="1609725" y="1196340"/>
            <a:ext cx="8242300" cy="1405255"/>
          </a:xfrm>
          <a:prstGeom prst="rect">
            <a:avLst/>
          </a:prstGeom>
        </p:spPr>
      </p:pic>
      <p:pic>
        <p:nvPicPr>
          <p:cNvPr id="15" name="图片 14"/>
          <p:cNvPicPr>
            <a:picLocks noChangeAspect="1"/>
          </p:cNvPicPr>
          <p:nvPr/>
        </p:nvPicPr>
        <p:blipFill>
          <a:blip r:embed="rId2"/>
          <a:stretch>
            <a:fillRect/>
          </a:stretch>
        </p:blipFill>
        <p:spPr>
          <a:xfrm>
            <a:off x="502920" y="4011930"/>
            <a:ext cx="736600" cy="696595"/>
          </a:xfrm>
          <a:prstGeom prst="rect">
            <a:avLst/>
          </a:prstGeom>
        </p:spPr>
      </p:pic>
      <mc:AlternateContent xmlns:mc="http://schemas.openxmlformats.org/markup-compatibility/2006">
        <mc:Choice xmlns:a14="http://schemas.microsoft.com/office/drawing/2010/main" Requires="a14">
          <p:sp>
            <p:nvSpPr>
              <p:cNvPr id="17" name="文本框 16"/>
              <p:cNvSpPr txBox="1"/>
              <p:nvPr/>
            </p:nvSpPr>
            <p:spPr>
              <a:xfrm>
                <a:off x="1468755" y="3273425"/>
                <a:ext cx="203644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1</m:t>
                            </m:r>
                          </m:e>
                          <m:e>
                            <m:r>
                              <a:rPr lang="en-US" altLang="zh-CN" sz="2800" i="1">
                                <a:latin typeface="Cambria Math" charset="0"/>
                                <a:cs typeface="Cambria Math" charset="0"/>
                              </a:rPr>
                              <m:t>1</m:t>
                            </m:r>
                          </m:e>
                          <m:e>
                            <m:r>
                              <a:rPr lang="en-US" altLang="zh-CN" sz="2800" i="1">
                                <a:latin typeface="Cambria Math" charset="0"/>
                                <a:cs typeface="Cambria Math" charset="0"/>
                              </a:rPr>
                              <m:t>0</m:t>
                            </m:r>
                          </m:e>
                        </m:mr>
                        <m:mr>
                          <m:e>
                            <m:r>
                              <a:rPr lang="en-US" altLang="zh-CN" sz="2800" i="1">
                                <a:latin typeface="Cambria Math" charset="0"/>
                                <a:cs typeface="Cambria Math" charset="0"/>
                              </a:rPr>
                              <m:t>1</m:t>
                            </m:r>
                          </m:e>
                          <m:e>
                            <m:r>
                              <a:rPr lang="en-US" altLang="zh-CN" sz="2800" i="1">
                                <a:latin typeface="Cambria Math" charset="0"/>
                                <a:cs typeface="Cambria Math" charset="0"/>
                              </a:rPr>
                              <m:t>1</m:t>
                            </m:r>
                          </m:e>
                          <m:e>
                            <m:r>
                              <a:rPr lang="en-US" altLang="zh-CN" sz="2800" i="1">
                                <a:latin typeface="Cambria Math" charset="0"/>
                                <a:cs typeface="Cambria Math" charset="0"/>
                              </a:rPr>
                              <m:t>0</m:t>
                            </m:r>
                          </m:e>
                        </m:m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1</m:t>
                            </m:r>
                          </m:e>
                        </m:mr>
                      </m:m>
                    </m:oMath>
                  </m:oMathPara>
                </a14:m>
                <a:endParaRPr lang="zh-CN" altLang="en-US" sz="2800"/>
              </a:p>
            </p:txBody>
          </p:sp>
        </mc:Choice>
        <mc:Fallback>
          <p:sp>
            <p:nvSpPr>
              <p:cNvPr id="17" name="文本框 16"/>
              <p:cNvSpPr txBox="1">
                <a:spLocks noRot="1" noChangeAspect="1" noMove="1" noResize="1" noEditPoints="1" noAdjustHandles="1" noChangeArrowheads="1" noChangeShapeType="1" noTextEdit="1"/>
              </p:cNvSpPr>
              <p:nvPr/>
            </p:nvSpPr>
            <p:spPr>
              <a:xfrm>
                <a:off x="1468755" y="3273425"/>
                <a:ext cx="2036445" cy="1223645"/>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1468755" y="4497070"/>
                <a:ext cx="203771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sz="2800" i="1">
                                <a:latin typeface="Cambria Math" charset="0"/>
                              </a:rPr>
                              <m:t>1</m:t>
                            </m:r>
                          </m:e>
                        </m:mr>
                        <m:mr>
                          <m:e>
                            <m:r>
                              <a:rPr lang="en-US" sz="2800" i="1">
                                <a:latin typeface="Cambria Math" charset="0"/>
                              </a:rPr>
                              <m:t>0</m:t>
                            </m:r>
                          </m:e>
                          <m:e>
                            <m:r>
                              <a:rPr lang="en-US" sz="2800" i="1">
                                <a:latin typeface="Cambria Math" charset="0"/>
                              </a:rPr>
                              <m:t>0</m:t>
                            </m:r>
                          </m:e>
                          <m:e>
                            <m:r>
                              <a:rPr lang="en-US" sz="2800" i="1">
                                <a:latin typeface="Cambria Math" charset="0"/>
                              </a:rPr>
                              <m:t>1</m:t>
                            </m:r>
                          </m:e>
                        </m:mr>
                        <m:mr>
                          <m:e>
                            <m:r>
                              <a:rPr lang="en-US" sz="2800" i="1">
                                <a:latin typeface="Cambria Math" charset="0"/>
                              </a:rPr>
                              <m:t>0</m:t>
                            </m:r>
                          </m:e>
                          <m:e>
                            <m:r>
                              <a:rPr lang="en-US" sz="2800" i="1">
                                <a:latin typeface="Cambria Math" charset="0"/>
                              </a:rPr>
                              <m:t>0</m:t>
                            </m:r>
                          </m:e>
                          <m:e>
                            <m:r>
                              <a:rPr lang="en-US" sz="2800" i="1">
                                <a:latin typeface="Cambria Math" charset="0"/>
                              </a:rPr>
                              <m:t>0</m:t>
                            </m:r>
                          </m:e>
                        </m:mr>
                      </m:m>
                    </m:oMath>
                  </m:oMathPara>
                </a14:m>
                <a:endParaRPr lang="zh-CN" altLang="en-US" sz="2800"/>
              </a:p>
            </p:txBody>
          </p:sp>
        </mc:Choice>
        <mc:Fallback>
          <p:sp>
            <p:nvSpPr>
              <p:cNvPr id="18" name="文本框 17"/>
              <p:cNvSpPr txBox="1">
                <a:spLocks noRot="1" noChangeAspect="1" noMove="1" noResize="1" noEditPoints="1" noAdjustHandles="1" noChangeArrowheads="1" noChangeShapeType="1" noTextEdit="1"/>
              </p:cNvSpPr>
              <p:nvPr/>
            </p:nvSpPr>
            <p:spPr>
              <a:xfrm>
                <a:off x="1468755" y="4497070"/>
                <a:ext cx="2037715" cy="1223645"/>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p:cNvSpPr txBox="1"/>
              <p:nvPr/>
            </p:nvSpPr>
            <p:spPr>
              <a:xfrm>
                <a:off x="3108960" y="3305810"/>
                <a:ext cx="203644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r>
                          <m:e>
                            <m:r>
                              <a:rPr lang="en-US" altLang="zh-CN" sz="2800" i="1">
                                <a:latin typeface="Cambria Math" charset="0"/>
                                <a:cs typeface="Cambria Math" charset="0"/>
                              </a:rPr>
                              <m:t>1</m:t>
                            </m:r>
                          </m:e>
                          <m:e>
                            <m:r>
                              <a:rPr lang="en-US" altLang="zh-CN" sz="2800" i="1">
                                <a:latin typeface="Cambria Math" charset="0"/>
                                <a:cs typeface="Cambria Math" charset="0"/>
                              </a:rPr>
                              <m:t>1</m:t>
                            </m:r>
                          </m:e>
                          <m:e>
                            <m:r>
                              <a:rPr lang="en-US" altLang="zh-CN" sz="2800" i="1">
                                <a:latin typeface="Cambria Math" charset="0"/>
                                <a:cs typeface="Cambria Math" charset="0"/>
                              </a:rPr>
                              <m:t>0</m:t>
                            </m:r>
                          </m:e>
                        </m:mr>
                      </m:m>
                    </m:oMath>
                  </m:oMathPara>
                </a14:m>
                <a:endParaRPr lang="zh-CN" altLang="en-US" sz="2800"/>
              </a:p>
            </p:txBody>
          </p:sp>
        </mc:Choice>
        <mc:Fallback>
          <p:sp>
            <p:nvSpPr>
              <p:cNvPr id="21" name="文本框 20"/>
              <p:cNvSpPr txBox="1">
                <a:spLocks noRot="1" noChangeAspect="1" noMove="1" noResize="1" noEditPoints="1" noAdjustHandles="1" noChangeArrowheads="1" noChangeShapeType="1" noTextEdit="1"/>
              </p:cNvSpPr>
              <p:nvPr/>
            </p:nvSpPr>
            <p:spPr>
              <a:xfrm>
                <a:off x="3108960" y="3305810"/>
                <a:ext cx="2036445" cy="1223645"/>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p:cNvSpPr txBox="1"/>
              <p:nvPr/>
            </p:nvSpPr>
            <p:spPr>
              <a:xfrm>
                <a:off x="3108960" y="4529455"/>
                <a:ext cx="203771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1</m:t>
                            </m:r>
                          </m:e>
                          <m:e>
                            <m:r>
                              <a:rPr lang="en-US" sz="2800" i="1">
                                <a:latin typeface="Cambria Math" charset="0"/>
                              </a:rPr>
                              <m:t>1</m:t>
                            </m:r>
                          </m:e>
                          <m:e>
                            <m:r>
                              <a:rPr lang="en-US" sz="2800" i="1">
                                <a:latin typeface="Cambria Math" charset="0"/>
                              </a:rPr>
                              <m:t>0</m:t>
                            </m:r>
                          </m:e>
                        </m:mr>
                        <m:mr>
                          <m:e>
                            <m:r>
                              <a:rPr lang="en-US" sz="2800" i="1">
                                <a:latin typeface="Cambria Math" charset="0"/>
                              </a:rPr>
                              <m:t>1</m:t>
                            </m:r>
                          </m:e>
                          <m:e>
                            <m:r>
                              <a:rPr lang="en-US" sz="2800" i="1">
                                <a:latin typeface="Cambria Math" charset="0"/>
                              </a:rPr>
                              <m:t>1</m:t>
                            </m:r>
                          </m:e>
                          <m:e>
                            <m:r>
                              <a:rPr lang="en-US" sz="2800" i="1">
                                <a:latin typeface="Cambria Math" charset="0"/>
                              </a:rPr>
                              <m:t>0</m:t>
                            </m:r>
                          </m:e>
                        </m:mr>
                        <m:mr>
                          <m:e>
                            <m:r>
                              <a:rPr lang="en-US" sz="2800" i="1">
                                <a:latin typeface="Cambria Math" charset="0"/>
                              </a:rPr>
                              <m:t>0</m:t>
                            </m:r>
                          </m:e>
                          <m:e>
                            <m:r>
                              <a:rPr lang="en-US" sz="2800" i="1">
                                <a:latin typeface="Cambria Math" charset="0"/>
                              </a:rPr>
                              <m:t>0</m:t>
                            </m:r>
                          </m:e>
                          <m:e>
                            <m:r>
                              <a:rPr lang="en-US" sz="2800" i="1">
                                <a:latin typeface="Cambria Math" charset="0"/>
                              </a:rPr>
                              <m:t>1</m:t>
                            </m:r>
                          </m:e>
                        </m:mr>
                      </m:m>
                    </m:oMath>
                  </m:oMathPara>
                </a14:m>
                <a:endParaRPr lang="zh-CN" altLang="en-US" sz="2800"/>
              </a:p>
            </p:txBody>
          </p:sp>
        </mc:Choice>
        <mc:Fallback>
          <p:sp>
            <p:nvSpPr>
              <p:cNvPr id="24" name="文本框 23"/>
              <p:cNvSpPr txBox="1">
                <a:spLocks noRot="1" noChangeAspect="1" noMove="1" noResize="1" noEditPoints="1" noAdjustHandles="1" noChangeArrowheads="1" noChangeShapeType="1" noTextEdit="1"/>
              </p:cNvSpPr>
              <p:nvPr/>
            </p:nvSpPr>
            <p:spPr>
              <a:xfrm>
                <a:off x="3108960" y="4529455"/>
                <a:ext cx="2037715" cy="1223645"/>
              </a:xfrm>
              <a:prstGeom prst="rect">
                <a:avLst/>
              </a:prstGeom>
              <a:blipFill rotWithShape="1">
                <a:blip r:embed="rId3"/>
                <a:stretch>
                  <a:fillRect/>
                </a:stretch>
              </a:blipFill>
            </p:spPr>
            <p:txBody>
              <a:bodyPr/>
              <a:lstStyle/>
              <a:p>
                <a:r>
                  <a:rPr lang="zh-CN" altLang="en-US">
                    <a:noFill/>
                  </a:rPr>
                  <a:t> </a:t>
                </a:r>
              </a:p>
            </p:txBody>
          </p:sp>
        </mc:Fallback>
      </mc:AlternateContent>
      <p:sp>
        <p:nvSpPr>
          <p:cNvPr id="26" name="矩形 25"/>
          <p:cNvSpPr/>
          <p:nvPr/>
        </p:nvSpPr>
        <p:spPr>
          <a:xfrm>
            <a:off x="203200" y="2729230"/>
            <a:ext cx="5231130" cy="3662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6714490" y="551180"/>
            <a:ext cx="3317240" cy="645160"/>
          </a:xfrm>
          <a:prstGeom prst="rect">
            <a:avLst/>
          </a:prstGeom>
          <a:noFill/>
        </p:spPr>
        <p:txBody>
          <a:bodyPr wrap="square" rtlCol="0">
            <a:spAutoFit/>
          </a:bodyPr>
          <a:p>
            <a:r>
              <a:rPr lang="zh-CN" altLang="en-US"/>
              <a:t>矩阵相减之后取</a:t>
            </a:r>
            <a:r>
              <a:rPr lang="en-US" altLang="zh-CN"/>
              <a:t>L2</a:t>
            </a:r>
            <a:r>
              <a:rPr lang="zh-CN" altLang="en-US"/>
              <a:t>范数</a:t>
            </a:r>
            <a:endParaRPr lang="zh-CN" altLang="en-US"/>
          </a:p>
          <a:p>
            <a:r>
              <a:rPr lang="zh-CN" altLang="en-US"/>
              <a:t>所有元素的平方和再开方</a:t>
            </a:r>
            <a:endParaRPr lang="zh-CN" altLang="en-US"/>
          </a:p>
        </p:txBody>
      </p:sp>
      <p:sp>
        <p:nvSpPr>
          <p:cNvPr id="2" name="文本框 1"/>
          <p:cNvSpPr txBox="1"/>
          <p:nvPr/>
        </p:nvSpPr>
        <p:spPr>
          <a:xfrm>
            <a:off x="1334135" y="3263900"/>
            <a:ext cx="360045" cy="2891790"/>
          </a:xfrm>
          <a:prstGeom prst="rect">
            <a:avLst/>
          </a:prstGeom>
          <a:noFill/>
        </p:spPr>
        <p:txBody>
          <a:bodyPr wrap="square" rtlCol="0">
            <a:spAutoFit/>
          </a:bodyPr>
          <a:p>
            <a:r>
              <a:rPr lang="en-US" altLang="zh-CN" sz="2600">
                <a:solidFill>
                  <a:srgbClr val="FF0000"/>
                </a:solidFill>
              </a:rPr>
              <a:t>A</a:t>
            </a:r>
            <a:endParaRPr lang="en-US" altLang="zh-CN" sz="2600">
              <a:solidFill>
                <a:srgbClr val="FF0000"/>
              </a:solidFill>
            </a:endParaRPr>
          </a:p>
          <a:p>
            <a:r>
              <a:rPr lang="en-US" altLang="zh-CN" sz="2600">
                <a:solidFill>
                  <a:srgbClr val="FF0000"/>
                </a:solidFill>
              </a:rPr>
              <a:t>B</a:t>
            </a:r>
            <a:endParaRPr lang="en-US" altLang="zh-CN" sz="2600">
              <a:solidFill>
                <a:srgbClr val="FF0000"/>
              </a:solidFill>
            </a:endParaRPr>
          </a:p>
          <a:p>
            <a:r>
              <a:rPr lang="en-US" altLang="zh-CN" sz="2600">
                <a:solidFill>
                  <a:srgbClr val="FF0000"/>
                </a:solidFill>
              </a:rPr>
              <a:t>C</a:t>
            </a:r>
            <a:endParaRPr lang="en-US" altLang="zh-CN" sz="2600">
              <a:solidFill>
                <a:srgbClr val="FF0000"/>
              </a:solidFill>
            </a:endParaRPr>
          </a:p>
          <a:p>
            <a:r>
              <a:rPr lang="en-US" altLang="zh-CN" sz="2600">
                <a:solidFill>
                  <a:srgbClr val="FF0000"/>
                </a:solidFill>
              </a:rPr>
              <a:t>D</a:t>
            </a:r>
            <a:endParaRPr lang="en-US" altLang="zh-CN" sz="2600">
              <a:solidFill>
                <a:srgbClr val="FF0000"/>
              </a:solidFill>
            </a:endParaRPr>
          </a:p>
          <a:p>
            <a:r>
              <a:rPr lang="en-US" altLang="zh-CN" sz="2600">
                <a:solidFill>
                  <a:srgbClr val="FF0000"/>
                </a:solidFill>
              </a:rPr>
              <a:t>E</a:t>
            </a:r>
            <a:endParaRPr lang="en-US" altLang="zh-CN" sz="2600">
              <a:solidFill>
                <a:srgbClr val="FF0000"/>
              </a:solidFill>
            </a:endParaRPr>
          </a:p>
          <a:p>
            <a:r>
              <a:rPr lang="en-US" altLang="zh-CN" sz="2600">
                <a:solidFill>
                  <a:srgbClr val="FF0000"/>
                </a:solidFill>
              </a:rPr>
              <a:t>F</a:t>
            </a:r>
            <a:endParaRPr lang="en-US" altLang="zh-CN" sz="2600">
              <a:solidFill>
                <a:srgbClr val="FF0000"/>
              </a:solidFill>
            </a:endParaRPr>
          </a:p>
          <a:p>
            <a:r>
              <a:rPr lang="en-US" altLang="zh-CN" sz="2600">
                <a:solidFill>
                  <a:srgbClr val="FF0000"/>
                </a:solidFill>
              </a:rPr>
              <a:t>G</a:t>
            </a:r>
            <a:endParaRPr lang="en-US" altLang="zh-CN" sz="2600">
              <a:solidFill>
                <a:srgbClr val="FF0000"/>
              </a:solidFill>
            </a:endParaRPr>
          </a:p>
        </p:txBody>
      </p:sp>
      <p:sp>
        <p:nvSpPr>
          <p:cNvPr id="4" name="文本框 3"/>
          <p:cNvSpPr txBox="1"/>
          <p:nvPr/>
        </p:nvSpPr>
        <p:spPr>
          <a:xfrm>
            <a:off x="1788160" y="2868295"/>
            <a:ext cx="3607435" cy="460375"/>
          </a:xfrm>
          <a:prstGeom prst="rect">
            <a:avLst/>
          </a:prstGeom>
          <a:noFill/>
        </p:spPr>
        <p:txBody>
          <a:bodyPr wrap="square" rtlCol="0">
            <a:spAutoFit/>
          </a:bodyPr>
          <a:p>
            <a:pPr algn="dist"/>
            <a:r>
              <a:rPr lang="en-US" altLang="zh-CN" sz="2400">
                <a:solidFill>
                  <a:srgbClr val="FF0000"/>
                </a:solidFill>
              </a:rPr>
              <a:t>ABCDEFG </a:t>
            </a:r>
            <a:endParaRPr lang="en-US" altLang="zh-CN" sz="2400">
              <a:solidFill>
                <a:srgbClr val="FF0000"/>
              </a:solidFill>
            </a:endParaRPr>
          </a:p>
        </p:txBody>
      </p:sp>
      <mc:AlternateContent xmlns:mc="http://schemas.openxmlformats.org/markup-compatibility/2006">
        <mc:Choice xmlns:a14="http://schemas.microsoft.com/office/drawing/2010/main" Requires="a14">
          <p:sp>
            <p:nvSpPr>
              <p:cNvPr id="8" name="文本框 7"/>
              <p:cNvSpPr txBox="1"/>
              <p:nvPr/>
            </p:nvSpPr>
            <p:spPr>
              <a:xfrm>
                <a:off x="5003102" y="3308604"/>
                <a:ext cx="397510" cy="122364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mr>
                        <m:mr>
                          <m:e>
                            <m:r>
                              <a:rPr lang="en-US" altLang="zh-CN" sz="2800" i="1">
                                <a:latin typeface="Cambria Math" charset="0"/>
                                <a:cs typeface="Cambria Math" charset="0"/>
                              </a:rPr>
                              <m:t>0</m:t>
                            </m:r>
                          </m:e>
                        </m:mr>
                        <m:mr>
                          <m:e>
                            <m:r>
                              <a:rPr lang="en-US" altLang="zh-CN" sz="2800" i="1">
                                <a:latin typeface="Cambria Math" charset="0"/>
                                <a:cs typeface="Cambria Math" charset="0"/>
                              </a:rPr>
                              <m:t>0</m:t>
                            </m:r>
                          </m:e>
                        </m:mr>
                      </m:m>
                    </m:oMath>
                  </m:oMathPara>
                </a14:m>
                <a:endParaRPr lang="zh-CN" altLang="en-US" sz="2800"/>
              </a:p>
            </p:txBody>
          </p:sp>
        </mc:Choice>
        <mc:Fallback>
          <p:sp>
            <p:nvSpPr>
              <p:cNvPr id="8" name="文本框 7"/>
              <p:cNvSpPr txBox="1">
                <a:spLocks noRot="1" noChangeAspect="1" noMove="1" noResize="1" noEditPoints="1" noAdjustHandles="1" noChangeArrowheads="1" noChangeShapeType="1" noTextEdit="1"/>
              </p:cNvSpPr>
              <p:nvPr/>
            </p:nvSpPr>
            <p:spPr>
              <a:xfrm>
                <a:off x="5003102" y="3308604"/>
                <a:ext cx="397510" cy="1223645"/>
              </a:xfrm>
              <a:prstGeom prst="rect">
                <a:avLst/>
              </a:prstGeom>
              <a:blipFill rotWithShape="1">
                <a:blip r:embed="rId6"/>
                <a:stretch>
                  <a:fillRect l="-144" t="-21" r="144" b="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4998022" y="4544314"/>
                <a:ext cx="397510" cy="122364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mr>
                        <m:mr>
                          <m:e>
                            <m:r>
                              <a:rPr lang="en-US" altLang="zh-CN" sz="2800" i="1">
                                <a:latin typeface="Cambria Math" charset="0"/>
                                <a:cs typeface="Cambria Math" charset="0"/>
                              </a:rPr>
                              <m:t>0</m:t>
                            </m:r>
                          </m:e>
                        </m:mr>
                        <m:mr>
                          <m:e>
                            <m:r>
                              <a:rPr lang="en-US" altLang="zh-CN" sz="2800" i="1">
                                <a:latin typeface="Cambria Math" charset="0"/>
                                <a:cs typeface="Cambria Math" charset="0"/>
                              </a:rPr>
                              <m:t>0</m:t>
                            </m:r>
                          </m:e>
                        </m:mr>
                      </m:m>
                    </m:oMath>
                  </m:oMathPara>
                </a14:m>
                <a:endParaRPr lang="zh-CN" altLang="en-US" sz="2800"/>
              </a:p>
            </p:txBody>
          </p:sp>
        </mc:Choice>
        <mc:Fallback>
          <p:sp>
            <p:nvSpPr>
              <p:cNvPr id="9" name="文本框 8"/>
              <p:cNvSpPr txBox="1">
                <a:spLocks noRot="1" noChangeAspect="1" noMove="1" noResize="1" noEditPoints="1" noAdjustHandles="1" noChangeArrowheads="1" noChangeShapeType="1" noTextEdit="1"/>
              </p:cNvSpPr>
              <p:nvPr/>
            </p:nvSpPr>
            <p:spPr>
              <a:xfrm>
                <a:off x="4998022" y="4544314"/>
                <a:ext cx="397510" cy="1223645"/>
              </a:xfrm>
              <a:prstGeom prst="rect">
                <a:avLst/>
              </a:prstGeom>
              <a:blipFill rotWithShape="1">
                <a:blip r:embed="rId6"/>
                <a:stretch>
                  <a:fillRect l="-144" t="-21" r="144" b="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1757617" y="5611114"/>
                <a:ext cx="1484630" cy="59563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
                    </m:oMath>
                  </m:oMathPara>
                </a14:m>
                <a:endParaRPr lang="zh-CN" altLang="en-US" sz="2800"/>
              </a:p>
            </p:txBody>
          </p:sp>
        </mc:Choice>
        <mc:Fallback>
          <p:sp>
            <p:nvSpPr>
              <p:cNvPr id="10" name="文本框 9"/>
              <p:cNvSpPr txBox="1">
                <a:spLocks noRot="1" noChangeAspect="1" noMove="1" noResize="1" noEditPoints="1" noAdjustHandles="1" noChangeArrowheads="1" noChangeShapeType="1" noTextEdit="1"/>
              </p:cNvSpPr>
              <p:nvPr/>
            </p:nvSpPr>
            <p:spPr>
              <a:xfrm>
                <a:off x="1757617" y="5611114"/>
                <a:ext cx="1484630" cy="595630"/>
              </a:xfrm>
              <a:prstGeom prst="rect">
                <a:avLst/>
              </a:prstGeom>
              <a:blipFill rotWithShape="1">
                <a:blip r:embed="rId7"/>
                <a:stretch>
                  <a:fillRect l="-39" t="-43" r="39" b="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3403537" y="5620004"/>
                <a:ext cx="1484630" cy="59563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
                    </m:oMath>
                  </m:oMathPara>
                </a14:m>
                <a:endParaRPr lang="zh-CN" altLang="en-US" sz="2800"/>
              </a:p>
            </p:txBody>
          </p:sp>
        </mc:Choice>
        <mc:Fallback>
          <p:sp>
            <p:nvSpPr>
              <p:cNvPr id="11" name="文本框 10"/>
              <p:cNvSpPr txBox="1">
                <a:spLocks noRot="1" noChangeAspect="1" noMove="1" noResize="1" noEditPoints="1" noAdjustHandles="1" noChangeArrowheads="1" noChangeShapeType="1" noTextEdit="1"/>
              </p:cNvSpPr>
              <p:nvPr/>
            </p:nvSpPr>
            <p:spPr>
              <a:xfrm>
                <a:off x="3403537" y="5620004"/>
                <a:ext cx="1484630" cy="595630"/>
              </a:xfrm>
              <a:prstGeom prst="rect">
                <a:avLst/>
              </a:prstGeom>
              <a:blipFill rotWithShape="1">
                <a:blip r:embed="rId7"/>
                <a:stretch>
                  <a:fillRect l="-39" t="-43" r="39" b="43"/>
                </a:stretch>
              </a:blipFill>
            </p:spPr>
            <p:txBody>
              <a:bodyPr/>
              <a:lstStyle/>
              <a:p>
                <a:r>
                  <a:rPr lang="zh-CN" altLang="en-US">
                    <a:noFill/>
                  </a:rPr>
                  <a:t> </a:t>
                </a:r>
              </a:p>
            </p:txBody>
          </p:sp>
        </mc:Fallback>
      </mc:AlternateContent>
      <p:sp>
        <p:nvSpPr>
          <p:cNvPr id="13" name="文本框 12"/>
          <p:cNvSpPr txBox="1"/>
          <p:nvPr/>
        </p:nvSpPr>
        <p:spPr>
          <a:xfrm>
            <a:off x="5020310" y="5690235"/>
            <a:ext cx="441325" cy="521970"/>
          </a:xfrm>
          <a:prstGeom prst="rect">
            <a:avLst/>
          </a:prstGeom>
          <a:noFill/>
        </p:spPr>
        <p:txBody>
          <a:bodyPr wrap="square" rtlCol="0">
            <a:spAutoFit/>
          </a:bodyPr>
          <a:p>
            <a:r>
              <a:rPr lang="en-US" altLang="zh-CN" sz="2800"/>
              <a:t>1</a:t>
            </a:r>
            <a:endParaRPr lang="en-US" altLang="zh-CN" sz="2800"/>
          </a:p>
        </p:txBody>
      </p:sp>
      <mc:AlternateContent xmlns:mc="http://schemas.openxmlformats.org/markup-compatibility/2006">
        <mc:Choice xmlns:a14="http://schemas.microsoft.com/office/drawing/2010/main" Requires="a14">
          <p:sp>
            <p:nvSpPr>
              <p:cNvPr id="16" name="文本框 15"/>
              <p:cNvSpPr txBox="1"/>
              <p:nvPr/>
            </p:nvSpPr>
            <p:spPr>
              <a:xfrm>
                <a:off x="6998335" y="3272790"/>
                <a:ext cx="203644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1</m:t>
                            </m:r>
                          </m:e>
                          <m:e>
                            <m:r>
                              <a:rPr lang="en-US" altLang="zh-CN" sz="2800" i="1">
                                <a:latin typeface="Cambria Math" charset="0"/>
                                <a:cs typeface="Cambria Math" charset="0"/>
                              </a:rPr>
                              <m:t>1</m:t>
                            </m:r>
                          </m:e>
                          <m:e>
                            <m:r>
                              <a:rPr lang="en-US" altLang="zh-CN" sz="2800" i="1">
                                <a:latin typeface="Cambria Math" charset="0"/>
                                <a:cs typeface="Cambria Math" charset="0"/>
                              </a:rPr>
                              <m:t>0</m:t>
                            </m:r>
                          </m:e>
                        </m:mr>
                        <m:mr>
                          <m:e>
                            <m:r>
                              <a:rPr lang="en-US" altLang="zh-CN" sz="2800" i="1">
                                <a:latin typeface="Cambria Math" charset="0"/>
                                <a:cs typeface="Cambria Math" charset="0"/>
                              </a:rPr>
                              <m:t>1</m:t>
                            </m:r>
                          </m:e>
                          <m:e>
                            <m:r>
                              <a:rPr lang="en-US" altLang="zh-CN" sz="2800" i="1">
                                <a:latin typeface="Cambria Math" charset="0"/>
                                <a:cs typeface="Cambria Math" charset="0"/>
                              </a:rPr>
                              <m:t>1</m:t>
                            </m:r>
                          </m:e>
                          <m:e>
                            <m:r>
                              <a:rPr lang="en-US" altLang="zh-CN" sz="2800" i="1">
                                <a:latin typeface="Cambria Math" charset="0"/>
                                <a:cs typeface="Cambria Math" charset="0"/>
                              </a:rPr>
                              <m:t>0</m:t>
                            </m:r>
                          </m:e>
                        </m:m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1</m:t>
                            </m:r>
                          </m:e>
                        </m:mr>
                      </m:m>
                    </m:oMath>
                  </m:oMathPara>
                </a14:m>
                <a:endParaRPr lang="zh-CN" altLang="en-US" sz="2800"/>
              </a:p>
            </p:txBody>
          </p:sp>
        </mc:Choice>
        <mc:Fallback>
          <p:sp>
            <p:nvSpPr>
              <p:cNvPr id="16" name="文本框 15"/>
              <p:cNvSpPr txBox="1">
                <a:spLocks noRot="1" noChangeAspect="1" noMove="1" noResize="1" noEditPoints="1" noAdjustHandles="1" noChangeArrowheads="1" noChangeShapeType="1" noTextEdit="1"/>
              </p:cNvSpPr>
              <p:nvPr/>
            </p:nvSpPr>
            <p:spPr>
              <a:xfrm>
                <a:off x="6998335" y="3272790"/>
                <a:ext cx="2036445" cy="1223645"/>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p:cNvSpPr txBox="1"/>
              <p:nvPr/>
            </p:nvSpPr>
            <p:spPr>
              <a:xfrm>
                <a:off x="6998335" y="4496435"/>
                <a:ext cx="203771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sz="2800" i="1">
                                <a:latin typeface="Cambria Math" charset="0"/>
                              </a:rPr>
                              <m:t>1</m:t>
                            </m:r>
                          </m:e>
                        </m:mr>
                        <m:mr>
                          <m:e>
                            <m:r>
                              <a:rPr lang="en-US" sz="2800" i="1">
                                <a:latin typeface="Cambria Math" charset="0"/>
                              </a:rPr>
                              <m:t>0</m:t>
                            </m:r>
                          </m:e>
                          <m:e>
                            <m:r>
                              <a:rPr lang="en-US" sz="2800" i="1">
                                <a:latin typeface="Cambria Math" charset="0"/>
                              </a:rPr>
                              <m:t>0</m:t>
                            </m:r>
                          </m:e>
                          <m:e>
                            <m:r>
                              <a:rPr lang="en-US" sz="2800" i="1">
                                <a:latin typeface="Cambria Math" charset="0"/>
                              </a:rPr>
                              <m:t>1</m:t>
                            </m:r>
                          </m:e>
                        </m:mr>
                        <m:mr>
                          <m:e>
                            <m:r>
                              <a:rPr lang="en-US" sz="2800" i="1">
                                <a:latin typeface="Cambria Math" charset="0"/>
                              </a:rPr>
                              <m:t>0</m:t>
                            </m:r>
                          </m:e>
                          <m:e>
                            <m:r>
                              <a:rPr lang="en-US" sz="2800" i="1">
                                <a:latin typeface="Cambria Math" charset="0"/>
                              </a:rPr>
                              <m:t>0</m:t>
                            </m:r>
                          </m:e>
                          <m:e>
                            <m:r>
                              <a:rPr lang="en-US" sz="2800" i="1">
                                <a:latin typeface="Cambria Math" charset="0"/>
                              </a:rPr>
                              <m:t>0</m:t>
                            </m:r>
                          </m:e>
                        </m:mr>
                      </m:m>
                    </m:oMath>
                  </m:oMathPara>
                </a14:m>
                <a:endParaRPr lang="zh-CN" altLang="en-US" sz="2800"/>
              </a:p>
            </p:txBody>
          </p:sp>
        </mc:Choice>
        <mc:Fallback>
          <p:sp>
            <p:nvSpPr>
              <p:cNvPr id="28" name="文本框 27"/>
              <p:cNvSpPr txBox="1">
                <a:spLocks noRot="1" noChangeAspect="1" noMove="1" noResize="1" noEditPoints="1" noAdjustHandles="1" noChangeArrowheads="1" noChangeShapeType="1" noTextEdit="1"/>
              </p:cNvSpPr>
              <p:nvPr/>
            </p:nvSpPr>
            <p:spPr>
              <a:xfrm>
                <a:off x="6998335" y="4496435"/>
                <a:ext cx="2037715" cy="1223645"/>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p:cNvSpPr txBox="1"/>
              <p:nvPr/>
            </p:nvSpPr>
            <p:spPr>
              <a:xfrm>
                <a:off x="8638540" y="3305175"/>
                <a:ext cx="203644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r>
                          <m:e>
                            <m:r>
                              <a:rPr lang="en-US" altLang="zh-CN" sz="2800" i="1">
                                <a:latin typeface="Cambria Math" charset="0"/>
                                <a:cs typeface="Cambria Math" charset="0"/>
                              </a:rPr>
                              <m:t>1</m:t>
                            </m:r>
                          </m:e>
                          <m:e>
                            <m:r>
                              <a:rPr lang="en-US" altLang="zh-CN" sz="2800" i="1">
                                <a:latin typeface="Cambria Math" charset="0"/>
                                <a:cs typeface="Cambria Math" charset="0"/>
                              </a:rPr>
                              <m:t>1</m:t>
                            </m:r>
                          </m:e>
                          <m:e>
                            <m:r>
                              <a:rPr lang="en-US" altLang="zh-CN" sz="2800" i="1">
                                <a:latin typeface="Cambria Math" charset="0"/>
                                <a:cs typeface="Cambria Math" charset="0"/>
                              </a:rPr>
                              <m:t>0</m:t>
                            </m:r>
                          </m:e>
                        </m:mr>
                      </m:m>
                    </m:oMath>
                  </m:oMathPara>
                </a14:m>
                <a:endParaRPr lang="zh-CN" altLang="en-US" sz="2800"/>
              </a:p>
            </p:txBody>
          </p:sp>
        </mc:Choice>
        <mc:Fallback>
          <p:sp>
            <p:nvSpPr>
              <p:cNvPr id="29" name="文本框 28"/>
              <p:cNvSpPr txBox="1">
                <a:spLocks noRot="1" noChangeAspect="1" noMove="1" noResize="1" noEditPoints="1" noAdjustHandles="1" noChangeArrowheads="1" noChangeShapeType="1" noTextEdit="1"/>
              </p:cNvSpPr>
              <p:nvPr/>
            </p:nvSpPr>
            <p:spPr>
              <a:xfrm>
                <a:off x="8638540" y="3305175"/>
                <a:ext cx="2036445" cy="1223645"/>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文本框 29"/>
              <p:cNvSpPr txBox="1"/>
              <p:nvPr/>
            </p:nvSpPr>
            <p:spPr>
              <a:xfrm>
                <a:off x="8638540" y="4528820"/>
                <a:ext cx="203771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1</m:t>
                            </m:r>
                          </m:e>
                          <m:e>
                            <m:r>
                              <a:rPr lang="en-US" sz="2800" i="1">
                                <a:latin typeface="Cambria Math" charset="0"/>
                              </a:rPr>
                              <m:t>1</m:t>
                            </m:r>
                          </m:e>
                          <m:e>
                            <m:r>
                              <a:rPr lang="en-US" sz="2800" i="1">
                                <a:latin typeface="Cambria Math" charset="0"/>
                              </a:rPr>
                              <m:t>0</m:t>
                            </m:r>
                          </m:e>
                        </m:mr>
                        <m:mr>
                          <m:e>
                            <m:r>
                              <a:rPr lang="en-US" sz="2800" i="1">
                                <a:latin typeface="Cambria Math" charset="0"/>
                              </a:rPr>
                              <m:t>1</m:t>
                            </m:r>
                          </m:e>
                          <m:e>
                            <m:r>
                              <a:rPr lang="en-US" sz="2800" i="1">
                                <a:latin typeface="Cambria Math" charset="0"/>
                              </a:rPr>
                              <m:t>1</m:t>
                            </m:r>
                          </m:e>
                          <m:e>
                            <m:r>
                              <a:rPr lang="en-US" sz="2800" i="1">
                                <a:latin typeface="Cambria Math" charset="0"/>
                              </a:rPr>
                              <m:t>0</m:t>
                            </m:r>
                          </m:e>
                        </m:mr>
                        <m:mr>
                          <m:e>
                            <m:r>
                              <a:rPr lang="en-US" sz="2800" i="1">
                                <a:latin typeface="Cambria Math" charset="0"/>
                              </a:rPr>
                              <m:t>0</m:t>
                            </m:r>
                          </m:e>
                          <m:e>
                            <m:r>
                              <a:rPr lang="en-US" sz="2800" i="1">
                                <a:latin typeface="Cambria Math" charset="0"/>
                              </a:rPr>
                              <m:t>0</m:t>
                            </m:r>
                          </m:e>
                          <m:e>
                            <m:r>
                              <a:rPr lang="en-US" sz="2800" i="1">
                                <a:latin typeface="Cambria Math" charset="0"/>
                              </a:rPr>
                              <m:t>1</m:t>
                            </m:r>
                          </m:e>
                        </m:mr>
                      </m:m>
                    </m:oMath>
                  </m:oMathPara>
                </a14:m>
                <a:endParaRPr lang="zh-CN" altLang="en-US" sz="2800"/>
              </a:p>
            </p:txBody>
          </p:sp>
        </mc:Choice>
        <mc:Fallback>
          <p:sp>
            <p:nvSpPr>
              <p:cNvPr id="30" name="文本框 29"/>
              <p:cNvSpPr txBox="1">
                <a:spLocks noRot="1" noChangeAspect="1" noMove="1" noResize="1" noEditPoints="1" noAdjustHandles="1" noChangeArrowheads="1" noChangeShapeType="1" noTextEdit="1"/>
              </p:cNvSpPr>
              <p:nvPr/>
            </p:nvSpPr>
            <p:spPr>
              <a:xfrm>
                <a:off x="8638540" y="4528820"/>
                <a:ext cx="2037715" cy="1223645"/>
              </a:xfrm>
              <a:prstGeom prst="rect">
                <a:avLst/>
              </a:prstGeom>
              <a:blipFill rotWithShape="1">
                <a:blip r:embed="rId3"/>
                <a:stretch>
                  <a:fillRect/>
                </a:stretch>
              </a:blipFill>
            </p:spPr>
            <p:txBody>
              <a:bodyPr/>
              <a:lstStyle/>
              <a:p>
                <a:r>
                  <a:rPr lang="zh-CN" altLang="en-US">
                    <a:noFill/>
                  </a:rPr>
                  <a:t> </a:t>
                </a:r>
              </a:p>
            </p:txBody>
          </p:sp>
        </mc:Fallback>
      </mc:AlternateContent>
      <p:sp>
        <p:nvSpPr>
          <p:cNvPr id="31" name="矩形 30"/>
          <p:cNvSpPr/>
          <p:nvPr/>
        </p:nvSpPr>
        <p:spPr>
          <a:xfrm>
            <a:off x="5732780" y="2728595"/>
            <a:ext cx="5231130" cy="3662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6863715" y="3263265"/>
            <a:ext cx="360045" cy="2891790"/>
          </a:xfrm>
          <a:prstGeom prst="rect">
            <a:avLst/>
          </a:prstGeom>
          <a:noFill/>
        </p:spPr>
        <p:txBody>
          <a:bodyPr wrap="square" rtlCol="0">
            <a:spAutoFit/>
          </a:bodyPr>
          <a:p>
            <a:r>
              <a:rPr lang="en-US" altLang="zh-CN" sz="2600">
                <a:solidFill>
                  <a:srgbClr val="FF0000"/>
                </a:solidFill>
              </a:rPr>
              <a:t>A</a:t>
            </a:r>
            <a:endParaRPr lang="en-US" altLang="zh-CN" sz="2600">
              <a:solidFill>
                <a:srgbClr val="FF0000"/>
              </a:solidFill>
            </a:endParaRPr>
          </a:p>
          <a:p>
            <a:r>
              <a:rPr lang="en-US" altLang="zh-CN" sz="2600">
                <a:solidFill>
                  <a:srgbClr val="FF0000"/>
                </a:solidFill>
              </a:rPr>
              <a:t>B</a:t>
            </a:r>
            <a:endParaRPr lang="en-US" altLang="zh-CN" sz="2600">
              <a:solidFill>
                <a:srgbClr val="FF0000"/>
              </a:solidFill>
            </a:endParaRPr>
          </a:p>
          <a:p>
            <a:r>
              <a:rPr lang="en-US" altLang="zh-CN" sz="2600">
                <a:solidFill>
                  <a:srgbClr val="FF0000"/>
                </a:solidFill>
              </a:rPr>
              <a:t>C</a:t>
            </a:r>
            <a:endParaRPr lang="en-US" altLang="zh-CN" sz="2600">
              <a:solidFill>
                <a:srgbClr val="FF0000"/>
              </a:solidFill>
            </a:endParaRPr>
          </a:p>
          <a:p>
            <a:r>
              <a:rPr lang="en-US" altLang="zh-CN" sz="2600">
                <a:solidFill>
                  <a:srgbClr val="FF0000"/>
                </a:solidFill>
              </a:rPr>
              <a:t>D</a:t>
            </a:r>
            <a:endParaRPr lang="en-US" altLang="zh-CN" sz="2600">
              <a:solidFill>
                <a:srgbClr val="FF0000"/>
              </a:solidFill>
            </a:endParaRPr>
          </a:p>
          <a:p>
            <a:r>
              <a:rPr lang="en-US" altLang="zh-CN" sz="2600">
                <a:solidFill>
                  <a:srgbClr val="FF0000"/>
                </a:solidFill>
              </a:rPr>
              <a:t>E</a:t>
            </a:r>
            <a:endParaRPr lang="en-US" altLang="zh-CN" sz="2600">
              <a:solidFill>
                <a:srgbClr val="FF0000"/>
              </a:solidFill>
            </a:endParaRPr>
          </a:p>
          <a:p>
            <a:r>
              <a:rPr lang="en-US" altLang="zh-CN" sz="2600">
                <a:solidFill>
                  <a:srgbClr val="FF0000"/>
                </a:solidFill>
              </a:rPr>
              <a:t>F</a:t>
            </a:r>
            <a:endParaRPr lang="en-US" altLang="zh-CN" sz="2600">
              <a:solidFill>
                <a:srgbClr val="FF0000"/>
              </a:solidFill>
            </a:endParaRPr>
          </a:p>
          <a:p>
            <a:r>
              <a:rPr lang="en-US" altLang="zh-CN" sz="2600">
                <a:solidFill>
                  <a:srgbClr val="FF0000"/>
                </a:solidFill>
              </a:rPr>
              <a:t>G</a:t>
            </a:r>
            <a:endParaRPr lang="en-US" altLang="zh-CN" sz="2600">
              <a:solidFill>
                <a:srgbClr val="FF0000"/>
              </a:solidFill>
            </a:endParaRPr>
          </a:p>
        </p:txBody>
      </p:sp>
      <p:sp>
        <p:nvSpPr>
          <p:cNvPr id="33" name="文本框 32"/>
          <p:cNvSpPr txBox="1"/>
          <p:nvPr/>
        </p:nvSpPr>
        <p:spPr>
          <a:xfrm>
            <a:off x="7317740" y="2867660"/>
            <a:ext cx="3607435" cy="460375"/>
          </a:xfrm>
          <a:prstGeom prst="rect">
            <a:avLst/>
          </a:prstGeom>
          <a:noFill/>
        </p:spPr>
        <p:txBody>
          <a:bodyPr wrap="square" rtlCol="0">
            <a:spAutoFit/>
          </a:bodyPr>
          <a:p>
            <a:pPr algn="dist"/>
            <a:r>
              <a:rPr lang="en-US" altLang="zh-CN" sz="2400">
                <a:solidFill>
                  <a:srgbClr val="FF0000"/>
                </a:solidFill>
              </a:rPr>
              <a:t>ABCDEFG </a:t>
            </a:r>
            <a:endParaRPr lang="en-US" altLang="zh-CN" sz="2400">
              <a:solidFill>
                <a:srgbClr val="FF0000"/>
              </a:solidFill>
            </a:endParaRPr>
          </a:p>
        </p:txBody>
      </p:sp>
      <mc:AlternateContent xmlns:mc="http://schemas.openxmlformats.org/markup-compatibility/2006">
        <mc:Choice xmlns:a14="http://schemas.microsoft.com/office/drawing/2010/main" Requires="a14">
          <p:sp>
            <p:nvSpPr>
              <p:cNvPr id="34" name="文本框 33"/>
              <p:cNvSpPr txBox="1"/>
              <p:nvPr/>
            </p:nvSpPr>
            <p:spPr>
              <a:xfrm>
                <a:off x="10532682" y="3307969"/>
                <a:ext cx="397510" cy="122364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mr>
                        <m:mr>
                          <m:e>
                            <m:r>
                              <a:rPr lang="en-US" altLang="zh-CN" sz="2800" i="1">
                                <a:latin typeface="Cambria Math" charset="0"/>
                                <a:cs typeface="Cambria Math" charset="0"/>
                              </a:rPr>
                              <m:t>0</m:t>
                            </m:r>
                          </m:e>
                        </m:mr>
                        <m:mr>
                          <m:e>
                            <m:r>
                              <a:rPr lang="en-US" altLang="zh-CN" sz="2800" i="1">
                                <a:latin typeface="Cambria Math" charset="0"/>
                                <a:cs typeface="Cambria Math" charset="0"/>
                              </a:rPr>
                              <m:t>0</m:t>
                            </m:r>
                          </m:e>
                        </m:mr>
                      </m:m>
                    </m:oMath>
                  </m:oMathPara>
                </a14:m>
                <a:endParaRPr lang="zh-CN" altLang="en-US" sz="2800"/>
              </a:p>
            </p:txBody>
          </p:sp>
        </mc:Choice>
        <mc:Fallback>
          <p:sp>
            <p:nvSpPr>
              <p:cNvPr id="34" name="文本框 33"/>
              <p:cNvSpPr txBox="1">
                <a:spLocks noRot="1" noChangeAspect="1" noMove="1" noResize="1" noEditPoints="1" noAdjustHandles="1" noChangeArrowheads="1" noChangeShapeType="1" noTextEdit="1"/>
              </p:cNvSpPr>
              <p:nvPr/>
            </p:nvSpPr>
            <p:spPr>
              <a:xfrm>
                <a:off x="10532682" y="3307969"/>
                <a:ext cx="397510" cy="1223645"/>
              </a:xfrm>
              <a:prstGeom prst="rect">
                <a:avLst/>
              </a:prstGeom>
              <a:blipFill rotWithShape="1">
                <a:blip r:embed="rId6"/>
                <a:stretch>
                  <a:fillRect l="-144" t="-21" r="144" b="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文本框 34"/>
              <p:cNvSpPr txBox="1"/>
              <p:nvPr/>
            </p:nvSpPr>
            <p:spPr>
              <a:xfrm>
                <a:off x="10527602" y="4543679"/>
                <a:ext cx="397510" cy="122364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mr>
                        <m:mr>
                          <m:e>
                            <m:r>
                              <a:rPr lang="en-US" altLang="zh-CN" sz="2800" i="1">
                                <a:latin typeface="Cambria Math" charset="0"/>
                                <a:cs typeface="Cambria Math" charset="0"/>
                              </a:rPr>
                              <m:t>0</m:t>
                            </m:r>
                          </m:e>
                        </m:mr>
                        <m:mr>
                          <m:e>
                            <m:r>
                              <a:rPr lang="en-US" altLang="zh-CN" sz="2800" i="1">
                                <a:latin typeface="Cambria Math" charset="0"/>
                                <a:cs typeface="Cambria Math" charset="0"/>
                              </a:rPr>
                              <m:t>0</m:t>
                            </m:r>
                          </m:e>
                        </m:mr>
                      </m:m>
                    </m:oMath>
                  </m:oMathPara>
                </a14:m>
                <a:endParaRPr lang="zh-CN" altLang="en-US" sz="2800"/>
              </a:p>
            </p:txBody>
          </p:sp>
        </mc:Choice>
        <mc:Fallback>
          <p:sp>
            <p:nvSpPr>
              <p:cNvPr id="35" name="文本框 34"/>
              <p:cNvSpPr txBox="1">
                <a:spLocks noRot="1" noChangeAspect="1" noMove="1" noResize="1" noEditPoints="1" noAdjustHandles="1" noChangeArrowheads="1" noChangeShapeType="1" noTextEdit="1"/>
              </p:cNvSpPr>
              <p:nvPr/>
            </p:nvSpPr>
            <p:spPr>
              <a:xfrm>
                <a:off x="10527602" y="4543679"/>
                <a:ext cx="397510" cy="1223645"/>
              </a:xfrm>
              <a:prstGeom prst="rect">
                <a:avLst/>
              </a:prstGeom>
              <a:blipFill rotWithShape="1">
                <a:blip r:embed="rId6"/>
                <a:stretch>
                  <a:fillRect l="-144" t="-21" r="144" b="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文本框 35"/>
              <p:cNvSpPr txBox="1"/>
              <p:nvPr/>
            </p:nvSpPr>
            <p:spPr>
              <a:xfrm>
                <a:off x="7287197" y="5610479"/>
                <a:ext cx="1484630" cy="59563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
                    </m:oMath>
                  </m:oMathPara>
                </a14:m>
                <a:endParaRPr lang="zh-CN" altLang="en-US" sz="2800"/>
              </a:p>
            </p:txBody>
          </p:sp>
        </mc:Choice>
        <mc:Fallback>
          <p:sp>
            <p:nvSpPr>
              <p:cNvPr id="36" name="文本框 35"/>
              <p:cNvSpPr txBox="1">
                <a:spLocks noRot="1" noChangeAspect="1" noMove="1" noResize="1" noEditPoints="1" noAdjustHandles="1" noChangeArrowheads="1" noChangeShapeType="1" noTextEdit="1"/>
              </p:cNvSpPr>
              <p:nvPr/>
            </p:nvSpPr>
            <p:spPr>
              <a:xfrm>
                <a:off x="7287197" y="5610479"/>
                <a:ext cx="1484630" cy="595630"/>
              </a:xfrm>
              <a:prstGeom prst="rect">
                <a:avLst/>
              </a:prstGeom>
              <a:blipFill rotWithShape="1">
                <a:blip r:embed="rId7"/>
                <a:stretch>
                  <a:fillRect l="-39" t="-43" r="39" b="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文本框 36"/>
              <p:cNvSpPr txBox="1"/>
              <p:nvPr/>
            </p:nvSpPr>
            <p:spPr>
              <a:xfrm>
                <a:off x="8933117" y="5619369"/>
                <a:ext cx="1484630" cy="59563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
                    </m:oMath>
                  </m:oMathPara>
                </a14:m>
                <a:endParaRPr lang="zh-CN" altLang="en-US" sz="2800"/>
              </a:p>
            </p:txBody>
          </p:sp>
        </mc:Choice>
        <mc:Fallback>
          <p:sp>
            <p:nvSpPr>
              <p:cNvPr id="37" name="文本框 36"/>
              <p:cNvSpPr txBox="1">
                <a:spLocks noRot="1" noChangeAspect="1" noMove="1" noResize="1" noEditPoints="1" noAdjustHandles="1" noChangeArrowheads="1" noChangeShapeType="1" noTextEdit="1"/>
              </p:cNvSpPr>
              <p:nvPr/>
            </p:nvSpPr>
            <p:spPr>
              <a:xfrm>
                <a:off x="8933117" y="5619369"/>
                <a:ext cx="1484630" cy="595630"/>
              </a:xfrm>
              <a:prstGeom prst="rect">
                <a:avLst/>
              </a:prstGeom>
              <a:blipFill rotWithShape="1">
                <a:blip r:embed="rId7"/>
                <a:stretch>
                  <a:fillRect l="-39" t="-43" r="39" b="43"/>
                </a:stretch>
              </a:blipFill>
            </p:spPr>
            <p:txBody>
              <a:bodyPr/>
              <a:lstStyle/>
              <a:p>
                <a:r>
                  <a:rPr lang="zh-CN" altLang="en-US">
                    <a:noFill/>
                  </a:rPr>
                  <a:t> </a:t>
                </a:r>
              </a:p>
            </p:txBody>
          </p:sp>
        </mc:Fallback>
      </mc:AlternateContent>
      <p:sp>
        <p:nvSpPr>
          <p:cNvPr id="38" name="文本框 37"/>
          <p:cNvSpPr txBox="1"/>
          <p:nvPr/>
        </p:nvSpPr>
        <p:spPr>
          <a:xfrm>
            <a:off x="10549890" y="5689600"/>
            <a:ext cx="441325" cy="521970"/>
          </a:xfrm>
          <a:prstGeom prst="rect">
            <a:avLst/>
          </a:prstGeom>
          <a:noFill/>
        </p:spPr>
        <p:txBody>
          <a:bodyPr wrap="square" rtlCol="0">
            <a:spAutoFit/>
          </a:bodyPr>
          <a:p>
            <a:r>
              <a:rPr lang="en-US" altLang="zh-CN" sz="2800"/>
              <a:t>1</a:t>
            </a:r>
            <a:endParaRPr lang="en-US" altLang="zh-CN" sz="2800"/>
          </a:p>
        </p:txBody>
      </p:sp>
      <p:pic>
        <p:nvPicPr>
          <p:cNvPr id="39" name="图片 38"/>
          <p:cNvPicPr>
            <a:picLocks noChangeAspect="1"/>
          </p:cNvPicPr>
          <p:nvPr/>
        </p:nvPicPr>
        <p:blipFill>
          <a:blip r:embed="rId8"/>
          <a:stretch>
            <a:fillRect/>
          </a:stretch>
        </p:blipFill>
        <p:spPr>
          <a:xfrm>
            <a:off x="5882640" y="4112895"/>
            <a:ext cx="887095" cy="595630"/>
          </a:xfrm>
          <a:prstGeom prst="rect">
            <a:avLst/>
          </a:prstGeom>
        </p:spPr>
      </p:pic>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 name="组合 45"/>
          <p:cNvGrpSpPr/>
          <p:nvPr/>
        </p:nvGrpSpPr>
        <p:grpSpPr>
          <a:xfrm>
            <a:off x="377018" y="-11911"/>
            <a:ext cx="629517" cy="1073043"/>
            <a:chOff x="1775252" y="2062276"/>
            <a:chExt cx="1045160" cy="1781528"/>
          </a:xfrm>
        </p:grpSpPr>
        <p:grpSp>
          <p:nvGrpSpPr>
            <p:cNvPr id="47" name="组合 46"/>
            <p:cNvGrpSpPr/>
            <p:nvPr/>
          </p:nvGrpSpPr>
          <p:grpSpPr>
            <a:xfrm>
              <a:off x="1775252" y="2763988"/>
              <a:ext cx="1045160" cy="1079816"/>
              <a:chOff x="-4061568" y="1901032"/>
              <a:chExt cx="1819276" cy="1879600"/>
            </a:xfrm>
          </p:grpSpPr>
          <p:sp>
            <p:nvSpPr>
              <p:cNvPr id="4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grpSp>
        <p:cxnSp>
          <p:nvCxnSpPr>
            <p:cNvPr id="48" name="直接连接符 47"/>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1114425" y="485775"/>
            <a:ext cx="7407910" cy="583565"/>
          </a:xfrm>
          <a:prstGeom prst="rect">
            <a:avLst/>
          </a:prstGeom>
          <a:noFill/>
        </p:spPr>
        <p:txBody>
          <a:bodyPr wrap="square" lIns="91440" tIns="45720" rIns="91440" bIns="45720" rtlCol="0">
            <a:spAutoFit/>
          </a:bodyPr>
          <a:p>
            <a:r>
              <a:rPr lang="zh-CN" altLang="en-US" sz="3200" dirty="0" smtClean="0">
                <a:cs typeface="+mn-ea"/>
                <a:sym typeface="+mn-lt"/>
              </a:rPr>
              <a:t>研究方法 </a:t>
            </a:r>
            <a:r>
              <a:rPr lang="en-US" altLang="zh-CN" sz="3200" dirty="0" smtClean="0">
                <a:cs typeface="+mn-ea"/>
                <a:sym typeface="+mn-lt"/>
              </a:rPr>
              <a:t>- </a:t>
            </a:r>
            <a:r>
              <a:rPr lang="zh-CN" altLang="en-US" sz="3200" dirty="0" smtClean="0">
                <a:cs typeface="+mn-ea"/>
                <a:sym typeface="+mn-lt"/>
              </a:rPr>
              <a:t>目标函数</a:t>
            </a:r>
            <a:endParaRPr lang="zh-CN" altLang="en-US" sz="3200" dirty="0" smtClean="0">
              <a:cs typeface="+mn-ea"/>
              <a:sym typeface="+mn-lt"/>
            </a:endParaRPr>
          </a:p>
        </p:txBody>
      </p:sp>
      <p:pic>
        <p:nvPicPr>
          <p:cNvPr id="6" name="图片 5"/>
          <p:cNvPicPr>
            <a:picLocks noChangeAspect="1"/>
          </p:cNvPicPr>
          <p:nvPr/>
        </p:nvPicPr>
        <p:blipFill>
          <a:blip r:embed="rId1"/>
          <a:stretch>
            <a:fillRect/>
          </a:stretch>
        </p:blipFill>
        <p:spPr>
          <a:xfrm>
            <a:off x="1609725" y="1196340"/>
            <a:ext cx="8242300" cy="1405255"/>
          </a:xfrm>
          <a:prstGeom prst="rect">
            <a:avLst/>
          </a:prstGeom>
        </p:spPr>
      </p:pic>
      <mc:AlternateContent xmlns:mc="http://schemas.openxmlformats.org/markup-compatibility/2006">
        <mc:Choice xmlns:a14="http://schemas.microsoft.com/office/drawing/2010/main" Requires="a14">
          <p:sp>
            <p:nvSpPr>
              <p:cNvPr id="17" name="文本框 16"/>
              <p:cNvSpPr txBox="1"/>
              <p:nvPr/>
            </p:nvSpPr>
            <p:spPr>
              <a:xfrm>
                <a:off x="1468755" y="3273425"/>
                <a:ext cx="203644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
                    </m:oMath>
                  </m:oMathPara>
                </a14:m>
                <a:endParaRPr lang="zh-CN" altLang="en-US" sz="2800"/>
              </a:p>
            </p:txBody>
          </p:sp>
        </mc:Choice>
        <mc:Fallback>
          <p:sp>
            <p:nvSpPr>
              <p:cNvPr id="17" name="文本框 16"/>
              <p:cNvSpPr txBox="1">
                <a:spLocks noRot="1" noChangeAspect="1" noMove="1" noResize="1" noEditPoints="1" noAdjustHandles="1" noChangeArrowheads="1" noChangeShapeType="1" noTextEdit="1"/>
              </p:cNvSpPr>
              <p:nvPr/>
            </p:nvSpPr>
            <p:spPr>
              <a:xfrm>
                <a:off x="1468755" y="3273425"/>
                <a:ext cx="2036445" cy="1223645"/>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1468755" y="4497070"/>
                <a:ext cx="203771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r>
                          <m:e>
                            <m:r>
                              <a:rPr lang="en-US" sz="2800" i="1">
                                <a:latin typeface="Cambria Math" charset="0"/>
                              </a:rPr>
                              <m:t>0</m:t>
                            </m:r>
                          </m:e>
                          <m:e>
                            <m:r>
                              <a:rPr lang="en-US" sz="2800" i="1">
                                <a:latin typeface="Cambria Math" charset="0"/>
                              </a:rPr>
                              <m:t>0</m:t>
                            </m:r>
                          </m:e>
                          <m:e>
                            <m:r>
                              <a:rPr lang="en-US" sz="2800" i="1">
                                <a:latin typeface="Cambria Math" charset="0"/>
                              </a:rPr>
                              <m:t>0</m:t>
                            </m:r>
                          </m:e>
                        </m:mr>
                        <m:mr>
                          <m:e>
                            <m:r>
                              <a:rPr lang="en-US" sz="2800" i="1">
                                <a:latin typeface="Cambria Math" charset="0"/>
                              </a:rPr>
                              <m:t>0</m:t>
                            </m:r>
                          </m:e>
                          <m:e>
                            <m:r>
                              <a:rPr lang="en-US" sz="2800" i="1">
                                <a:latin typeface="Cambria Math" charset="0"/>
                              </a:rPr>
                              <m:t>0</m:t>
                            </m:r>
                          </m:e>
                          <m:e>
                            <m:r>
                              <a:rPr lang="en-US" sz="2800" i="1">
                                <a:latin typeface="Cambria Math" charset="0"/>
                              </a:rPr>
                              <m:t>0</m:t>
                            </m:r>
                          </m:e>
                        </m:mr>
                      </m:m>
                    </m:oMath>
                  </m:oMathPara>
                </a14:m>
                <a:endParaRPr lang="zh-CN" altLang="en-US" sz="2800"/>
              </a:p>
            </p:txBody>
          </p:sp>
        </mc:Choice>
        <mc:Fallback>
          <p:sp>
            <p:nvSpPr>
              <p:cNvPr id="18" name="文本框 17"/>
              <p:cNvSpPr txBox="1">
                <a:spLocks noRot="1" noChangeAspect="1" noMove="1" noResize="1" noEditPoints="1" noAdjustHandles="1" noChangeArrowheads="1" noChangeShapeType="1" noTextEdit="1"/>
              </p:cNvSpPr>
              <p:nvPr/>
            </p:nvSpPr>
            <p:spPr>
              <a:xfrm>
                <a:off x="1468755" y="4497070"/>
                <a:ext cx="2037715" cy="1223645"/>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p:cNvSpPr txBox="1"/>
              <p:nvPr/>
            </p:nvSpPr>
            <p:spPr>
              <a:xfrm>
                <a:off x="3108960" y="3305810"/>
                <a:ext cx="203644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
                    </m:oMath>
                  </m:oMathPara>
                </a14:m>
                <a:endParaRPr lang="zh-CN" altLang="en-US" sz="2800"/>
              </a:p>
            </p:txBody>
          </p:sp>
        </mc:Choice>
        <mc:Fallback>
          <p:sp>
            <p:nvSpPr>
              <p:cNvPr id="21" name="文本框 20"/>
              <p:cNvSpPr txBox="1">
                <a:spLocks noRot="1" noChangeAspect="1" noMove="1" noResize="1" noEditPoints="1" noAdjustHandles="1" noChangeArrowheads="1" noChangeShapeType="1" noTextEdit="1"/>
              </p:cNvSpPr>
              <p:nvPr/>
            </p:nvSpPr>
            <p:spPr>
              <a:xfrm>
                <a:off x="3108960" y="3305810"/>
                <a:ext cx="2036445" cy="1223645"/>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p:cNvSpPr txBox="1"/>
              <p:nvPr/>
            </p:nvSpPr>
            <p:spPr>
              <a:xfrm>
                <a:off x="3108960" y="4529455"/>
                <a:ext cx="203771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sz="2800" i="1">
                                <a:latin typeface="Cambria Math" charset="0"/>
                              </a:rPr>
                              <m:t>0</m:t>
                            </m:r>
                          </m:e>
                        </m:mr>
                        <m:mr>
                          <m:e>
                            <m:r>
                              <a:rPr lang="en-US" sz="2800" i="1">
                                <a:latin typeface="Cambria Math" charset="0"/>
                              </a:rPr>
                              <m:t>0</m:t>
                            </m:r>
                          </m:e>
                          <m:e>
                            <m:r>
                              <a:rPr lang="en-US" sz="2800" i="1">
                                <a:latin typeface="Cambria Math" charset="0"/>
                              </a:rPr>
                              <m:t>0</m:t>
                            </m:r>
                          </m:e>
                          <m:e>
                            <m:r>
                              <a:rPr lang="en-US" sz="2800" i="1">
                                <a:latin typeface="Cambria Math" charset="0"/>
                              </a:rPr>
                              <m:t>0</m:t>
                            </m:r>
                          </m:e>
                        </m:mr>
                        <m:mr>
                          <m:e>
                            <m:r>
                              <a:rPr lang="en-US" sz="2800" i="1">
                                <a:latin typeface="Cambria Math" charset="0"/>
                              </a:rPr>
                              <m:t>0</m:t>
                            </m:r>
                          </m:e>
                          <m:e>
                            <m:r>
                              <a:rPr lang="en-US" sz="2800" i="1">
                                <a:latin typeface="Cambria Math" charset="0"/>
                              </a:rPr>
                              <m:t>0</m:t>
                            </m:r>
                          </m:e>
                          <m:e>
                            <m:r>
                              <a:rPr lang="en-US" sz="2800" i="1">
                                <a:latin typeface="Cambria Math" charset="0"/>
                              </a:rPr>
                              <m:t>0</m:t>
                            </m:r>
                          </m:e>
                        </m:mr>
                      </m:m>
                    </m:oMath>
                  </m:oMathPara>
                </a14:m>
                <a:endParaRPr lang="zh-CN" altLang="en-US" sz="2800"/>
              </a:p>
            </p:txBody>
          </p:sp>
        </mc:Choice>
        <mc:Fallback>
          <p:sp>
            <p:nvSpPr>
              <p:cNvPr id="24" name="文本框 23"/>
              <p:cNvSpPr txBox="1">
                <a:spLocks noRot="1" noChangeAspect="1" noMove="1" noResize="1" noEditPoints="1" noAdjustHandles="1" noChangeArrowheads="1" noChangeShapeType="1" noTextEdit="1"/>
              </p:cNvSpPr>
              <p:nvPr/>
            </p:nvSpPr>
            <p:spPr>
              <a:xfrm>
                <a:off x="3108960" y="4529455"/>
                <a:ext cx="2037715" cy="1223645"/>
              </a:xfrm>
              <a:prstGeom prst="rect">
                <a:avLst/>
              </a:prstGeom>
              <a:blipFill rotWithShape="1">
                <a:blip r:embed="rId2"/>
                <a:stretch>
                  <a:fillRect/>
                </a:stretch>
              </a:blipFill>
            </p:spPr>
            <p:txBody>
              <a:bodyPr/>
              <a:lstStyle/>
              <a:p>
                <a:r>
                  <a:rPr lang="zh-CN" altLang="en-US">
                    <a:noFill/>
                  </a:rPr>
                  <a:t> </a:t>
                </a:r>
              </a:p>
            </p:txBody>
          </p:sp>
        </mc:Fallback>
      </mc:AlternateContent>
      <p:sp>
        <p:nvSpPr>
          <p:cNvPr id="26" name="矩形 25"/>
          <p:cNvSpPr/>
          <p:nvPr/>
        </p:nvSpPr>
        <p:spPr>
          <a:xfrm>
            <a:off x="1252855" y="2728595"/>
            <a:ext cx="4208780" cy="3662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6149340" y="4128770"/>
            <a:ext cx="5341620" cy="368300"/>
          </a:xfrm>
          <a:prstGeom prst="rect">
            <a:avLst/>
          </a:prstGeom>
          <a:noFill/>
        </p:spPr>
        <p:txBody>
          <a:bodyPr wrap="square" rtlCol="0">
            <a:spAutoFit/>
          </a:bodyPr>
          <a:p>
            <a:r>
              <a:rPr lang="zh-CN" altLang="en-US" b="1"/>
              <a:t>矩阵相减之后取</a:t>
            </a:r>
            <a:r>
              <a:rPr lang="en-US" altLang="zh-CN" b="1"/>
              <a:t>L2</a:t>
            </a:r>
            <a:r>
              <a:rPr lang="zh-CN" altLang="en-US" b="1"/>
              <a:t>范数所有元素的平方和再开方</a:t>
            </a:r>
            <a:endParaRPr lang="zh-CN" altLang="en-US" b="1"/>
          </a:p>
        </p:txBody>
      </p:sp>
      <p:sp>
        <p:nvSpPr>
          <p:cNvPr id="2" name="文本框 1"/>
          <p:cNvSpPr txBox="1"/>
          <p:nvPr/>
        </p:nvSpPr>
        <p:spPr>
          <a:xfrm>
            <a:off x="1334135" y="3263900"/>
            <a:ext cx="360045" cy="2891790"/>
          </a:xfrm>
          <a:prstGeom prst="rect">
            <a:avLst/>
          </a:prstGeom>
          <a:noFill/>
        </p:spPr>
        <p:txBody>
          <a:bodyPr wrap="square" rtlCol="0">
            <a:spAutoFit/>
          </a:bodyPr>
          <a:p>
            <a:r>
              <a:rPr lang="en-US" altLang="zh-CN" sz="2600">
                <a:solidFill>
                  <a:srgbClr val="FF0000"/>
                </a:solidFill>
              </a:rPr>
              <a:t>A</a:t>
            </a:r>
            <a:endParaRPr lang="en-US" altLang="zh-CN" sz="2600">
              <a:solidFill>
                <a:srgbClr val="FF0000"/>
              </a:solidFill>
            </a:endParaRPr>
          </a:p>
          <a:p>
            <a:r>
              <a:rPr lang="en-US" altLang="zh-CN" sz="2600">
                <a:solidFill>
                  <a:srgbClr val="FF0000"/>
                </a:solidFill>
              </a:rPr>
              <a:t>B</a:t>
            </a:r>
            <a:endParaRPr lang="en-US" altLang="zh-CN" sz="2600">
              <a:solidFill>
                <a:srgbClr val="FF0000"/>
              </a:solidFill>
            </a:endParaRPr>
          </a:p>
          <a:p>
            <a:r>
              <a:rPr lang="en-US" altLang="zh-CN" sz="2600">
                <a:solidFill>
                  <a:srgbClr val="FF0000"/>
                </a:solidFill>
              </a:rPr>
              <a:t>C</a:t>
            </a:r>
            <a:endParaRPr lang="en-US" altLang="zh-CN" sz="2600">
              <a:solidFill>
                <a:srgbClr val="FF0000"/>
              </a:solidFill>
            </a:endParaRPr>
          </a:p>
          <a:p>
            <a:r>
              <a:rPr lang="en-US" altLang="zh-CN" sz="2600">
                <a:solidFill>
                  <a:srgbClr val="FF0000"/>
                </a:solidFill>
              </a:rPr>
              <a:t>D</a:t>
            </a:r>
            <a:endParaRPr lang="en-US" altLang="zh-CN" sz="2600">
              <a:solidFill>
                <a:srgbClr val="FF0000"/>
              </a:solidFill>
            </a:endParaRPr>
          </a:p>
          <a:p>
            <a:r>
              <a:rPr lang="en-US" altLang="zh-CN" sz="2600">
                <a:solidFill>
                  <a:srgbClr val="FF0000"/>
                </a:solidFill>
              </a:rPr>
              <a:t>E</a:t>
            </a:r>
            <a:endParaRPr lang="en-US" altLang="zh-CN" sz="2600">
              <a:solidFill>
                <a:srgbClr val="FF0000"/>
              </a:solidFill>
            </a:endParaRPr>
          </a:p>
          <a:p>
            <a:r>
              <a:rPr lang="en-US" altLang="zh-CN" sz="2600">
                <a:solidFill>
                  <a:srgbClr val="FF0000"/>
                </a:solidFill>
              </a:rPr>
              <a:t>F</a:t>
            </a:r>
            <a:endParaRPr lang="en-US" altLang="zh-CN" sz="2600">
              <a:solidFill>
                <a:srgbClr val="FF0000"/>
              </a:solidFill>
            </a:endParaRPr>
          </a:p>
          <a:p>
            <a:r>
              <a:rPr lang="en-US" altLang="zh-CN" sz="2600">
                <a:solidFill>
                  <a:srgbClr val="FF0000"/>
                </a:solidFill>
              </a:rPr>
              <a:t>G</a:t>
            </a:r>
            <a:endParaRPr lang="en-US" altLang="zh-CN" sz="2600">
              <a:solidFill>
                <a:srgbClr val="FF0000"/>
              </a:solidFill>
            </a:endParaRPr>
          </a:p>
        </p:txBody>
      </p:sp>
      <p:sp>
        <p:nvSpPr>
          <p:cNvPr id="4" name="文本框 3"/>
          <p:cNvSpPr txBox="1"/>
          <p:nvPr/>
        </p:nvSpPr>
        <p:spPr>
          <a:xfrm>
            <a:off x="1788160" y="2868295"/>
            <a:ext cx="3607435" cy="460375"/>
          </a:xfrm>
          <a:prstGeom prst="rect">
            <a:avLst/>
          </a:prstGeom>
          <a:noFill/>
        </p:spPr>
        <p:txBody>
          <a:bodyPr wrap="square" rtlCol="0">
            <a:spAutoFit/>
          </a:bodyPr>
          <a:p>
            <a:pPr algn="dist"/>
            <a:r>
              <a:rPr lang="en-US" altLang="zh-CN" sz="2400">
                <a:solidFill>
                  <a:srgbClr val="FF0000"/>
                </a:solidFill>
              </a:rPr>
              <a:t>ABCDEFG </a:t>
            </a:r>
            <a:endParaRPr lang="en-US" altLang="zh-CN" sz="2400">
              <a:solidFill>
                <a:srgbClr val="FF0000"/>
              </a:solidFill>
            </a:endParaRPr>
          </a:p>
        </p:txBody>
      </p:sp>
      <mc:AlternateContent xmlns:mc="http://schemas.openxmlformats.org/markup-compatibility/2006">
        <mc:Choice xmlns:a14="http://schemas.microsoft.com/office/drawing/2010/main" Requires="a14">
          <p:sp>
            <p:nvSpPr>
              <p:cNvPr id="8" name="文本框 7"/>
              <p:cNvSpPr txBox="1"/>
              <p:nvPr/>
            </p:nvSpPr>
            <p:spPr>
              <a:xfrm>
                <a:off x="5003102" y="3308604"/>
                <a:ext cx="397510" cy="122364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mr>
                        <m:mr>
                          <m:e>
                            <m:r>
                              <a:rPr lang="en-US" altLang="zh-CN" sz="2800" i="1">
                                <a:latin typeface="Cambria Math" charset="0"/>
                                <a:cs typeface="Cambria Math" charset="0"/>
                              </a:rPr>
                              <m:t>0</m:t>
                            </m:r>
                          </m:e>
                        </m:mr>
                        <m:mr>
                          <m:e>
                            <m:r>
                              <a:rPr lang="en-US" altLang="zh-CN" sz="2800" i="1">
                                <a:latin typeface="Cambria Math" charset="0"/>
                                <a:cs typeface="Cambria Math" charset="0"/>
                              </a:rPr>
                              <m:t>0</m:t>
                            </m:r>
                          </m:e>
                        </m:mr>
                      </m:m>
                    </m:oMath>
                  </m:oMathPara>
                </a14:m>
                <a:endParaRPr lang="zh-CN" altLang="en-US" sz="2800"/>
              </a:p>
            </p:txBody>
          </p:sp>
        </mc:Choice>
        <mc:Fallback>
          <p:sp>
            <p:nvSpPr>
              <p:cNvPr id="8" name="文本框 7"/>
              <p:cNvSpPr txBox="1">
                <a:spLocks noRot="1" noChangeAspect="1" noMove="1" noResize="1" noEditPoints="1" noAdjustHandles="1" noChangeArrowheads="1" noChangeShapeType="1" noTextEdit="1"/>
              </p:cNvSpPr>
              <p:nvPr/>
            </p:nvSpPr>
            <p:spPr>
              <a:xfrm>
                <a:off x="5003102" y="3308604"/>
                <a:ext cx="397510" cy="1223645"/>
              </a:xfrm>
              <a:prstGeom prst="rect">
                <a:avLst/>
              </a:prstGeom>
              <a:blipFill rotWithShape="1">
                <a:blip r:embed="rId3"/>
                <a:stretch>
                  <a:fillRect l="-144" t="-21" r="144" b="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4998022" y="4544314"/>
                <a:ext cx="397510" cy="122364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mr>
                        <m:mr>
                          <m:e>
                            <m:r>
                              <a:rPr lang="en-US" altLang="zh-CN" sz="2800" i="1">
                                <a:latin typeface="Cambria Math" charset="0"/>
                                <a:cs typeface="Cambria Math" charset="0"/>
                              </a:rPr>
                              <m:t>0</m:t>
                            </m:r>
                          </m:e>
                        </m:mr>
                        <m:mr>
                          <m:e>
                            <m:r>
                              <a:rPr lang="en-US" altLang="zh-CN" sz="2800" i="1">
                                <a:latin typeface="Cambria Math" charset="0"/>
                                <a:cs typeface="Cambria Math" charset="0"/>
                              </a:rPr>
                              <m:t>0</m:t>
                            </m:r>
                          </m:e>
                        </m:mr>
                      </m:m>
                    </m:oMath>
                  </m:oMathPara>
                </a14:m>
                <a:endParaRPr lang="zh-CN" altLang="en-US" sz="2800"/>
              </a:p>
            </p:txBody>
          </p:sp>
        </mc:Choice>
        <mc:Fallback>
          <p:sp>
            <p:nvSpPr>
              <p:cNvPr id="9" name="文本框 8"/>
              <p:cNvSpPr txBox="1">
                <a:spLocks noRot="1" noChangeAspect="1" noMove="1" noResize="1" noEditPoints="1" noAdjustHandles="1" noChangeArrowheads="1" noChangeShapeType="1" noTextEdit="1"/>
              </p:cNvSpPr>
              <p:nvPr/>
            </p:nvSpPr>
            <p:spPr>
              <a:xfrm>
                <a:off x="4998022" y="4544314"/>
                <a:ext cx="397510" cy="1223645"/>
              </a:xfrm>
              <a:prstGeom prst="rect">
                <a:avLst/>
              </a:prstGeom>
              <a:blipFill rotWithShape="1">
                <a:blip r:embed="rId3"/>
                <a:stretch>
                  <a:fillRect l="-144" t="-21" r="144" b="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1757617" y="5611114"/>
                <a:ext cx="1484630" cy="59563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
                    </m:oMath>
                  </m:oMathPara>
                </a14:m>
                <a:endParaRPr lang="zh-CN" altLang="en-US" sz="2800"/>
              </a:p>
            </p:txBody>
          </p:sp>
        </mc:Choice>
        <mc:Fallback>
          <p:sp>
            <p:nvSpPr>
              <p:cNvPr id="10" name="文本框 9"/>
              <p:cNvSpPr txBox="1">
                <a:spLocks noRot="1" noChangeAspect="1" noMove="1" noResize="1" noEditPoints="1" noAdjustHandles="1" noChangeArrowheads="1" noChangeShapeType="1" noTextEdit="1"/>
              </p:cNvSpPr>
              <p:nvPr/>
            </p:nvSpPr>
            <p:spPr>
              <a:xfrm>
                <a:off x="1757617" y="5611114"/>
                <a:ext cx="1484630" cy="595630"/>
              </a:xfrm>
              <a:prstGeom prst="rect">
                <a:avLst/>
              </a:prstGeom>
              <a:blipFill rotWithShape="1">
                <a:blip r:embed="rId4"/>
                <a:stretch>
                  <a:fillRect l="-39" t="-43" r="39" b="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3403537" y="5620004"/>
                <a:ext cx="1484630" cy="59563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
                    </m:oMath>
                  </m:oMathPara>
                </a14:m>
                <a:endParaRPr lang="zh-CN" altLang="en-US" sz="2800"/>
              </a:p>
            </p:txBody>
          </p:sp>
        </mc:Choice>
        <mc:Fallback>
          <p:sp>
            <p:nvSpPr>
              <p:cNvPr id="11" name="文本框 10"/>
              <p:cNvSpPr txBox="1">
                <a:spLocks noRot="1" noChangeAspect="1" noMove="1" noResize="1" noEditPoints="1" noAdjustHandles="1" noChangeArrowheads="1" noChangeShapeType="1" noTextEdit="1"/>
              </p:cNvSpPr>
              <p:nvPr/>
            </p:nvSpPr>
            <p:spPr>
              <a:xfrm>
                <a:off x="3403537" y="5620004"/>
                <a:ext cx="1484630" cy="595630"/>
              </a:xfrm>
              <a:prstGeom prst="rect">
                <a:avLst/>
              </a:prstGeom>
              <a:blipFill rotWithShape="1">
                <a:blip r:embed="rId4"/>
                <a:stretch>
                  <a:fillRect l="-39" t="-43" r="39" b="43"/>
                </a:stretch>
              </a:blipFill>
            </p:spPr>
            <p:txBody>
              <a:bodyPr/>
              <a:lstStyle/>
              <a:p>
                <a:r>
                  <a:rPr lang="zh-CN" altLang="en-US">
                    <a:noFill/>
                  </a:rPr>
                  <a:t> </a:t>
                </a:r>
              </a:p>
            </p:txBody>
          </p:sp>
        </mc:Fallback>
      </mc:AlternateContent>
      <p:sp>
        <p:nvSpPr>
          <p:cNvPr id="13" name="文本框 12"/>
          <p:cNvSpPr txBox="1"/>
          <p:nvPr/>
        </p:nvSpPr>
        <p:spPr>
          <a:xfrm>
            <a:off x="5020310" y="5690235"/>
            <a:ext cx="441325" cy="521970"/>
          </a:xfrm>
          <a:prstGeom prst="rect">
            <a:avLst/>
          </a:prstGeom>
          <a:noFill/>
        </p:spPr>
        <p:txBody>
          <a:bodyPr wrap="square" rtlCol="0">
            <a:spAutoFit/>
          </a:bodyPr>
          <a:p>
            <a:r>
              <a:rPr lang="en-US" altLang="zh-CN" sz="2800"/>
              <a:t>0</a:t>
            </a:r>
            <a:endParaRPr lang="en-US" altLang="zh-CN" sz="2800"/>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 name="组合 45"/>
          <p:cNvGrpSpPr/>
          <p:nvPr/>
        </p:nvGrpSpPr>
        <p:grpSpPr>
          <a:xfrm>
            <a:off x="377018" y="-11911"/>
            <a:ext cx="629517" cy="1073043"/>
            <a:chOff x="1775252" y="2062276"/>
            <a:chExt cx="1045160" cy="1781528"/>
          </a:xfrm>
        </p:grpSpPr>
        <p:grpSp>
          <p:nvGrpSpPr>
            <p:cNvPr id="47" name="组合 46"/>
            <p:cNvGrpSpPr/>
            <p:nvPr/>
          </p:nvGrpSpPr>
          <p:grpSpPr>
            <a:xfrm>
              <a:off x="1775252" y="2763988"/>
              <a:ext cx="1045160" cy="1079816"/>
              <a:chOff x="-4061568" y="1901032"/>
              <a:chExt cx="1819276" cy="1879600"/>
            </a:xfrm>
          </p:grpSpPr>
          <p:sp>
            <p:nvSpPr>
              <p:cNvPr id="4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grpSp>
        <p:cxnSp>
          <p:nvCxnSpPr>
            <p:cNvPr id="48" name="直接连接符 47"/>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1114425" y="485775"/>
            <a:ext cx="7407910" cy="583565"/>
          </a:xfrm>
          <a:prstGeom prst="rect">
            <a:avLst/>
          </a:prstGeom>
          <a:noFill/>
        </p:spPr>
        <p:txBody>
          <a:bodyPr wrap="square" lIns="91440" tIns="45720" rIns="91440" bIns="45720" rtlCol="0">
            <a:spAutoFit/>
          </a:bodyPr>
          <a:p>
            <a:r>
              <a:rPr lang="zh-CN" altLang="en-US" sz="3200" dirty="0" smtClean="0">
                <a:cs typeface="+mn-ea"/>
                <a:sym typeface="+mn-lt"/>
              </a:rPr>
              <a:t>研究方法 </a:t>
            </a:r>
            <a:r>
              <a:rPr lang="en-US" altLang="zh-CN" sz="3200" dirty="0" smtClean="0">
                <a:cs typeface="+mn-ea"/>
                <a:sym typeface="+mn-lt"/>
              </a:rPr>
              <a:t>- </a:t>
            </a:r>
            <a:r>
              <a:rPr lang="zh-CN" altLang="en-US" sz="3200" dirty="0" smtClean="0">
                <a:cs typeface="+mn-ea"/>
                <a:sym typeface="+mn-lt"/>
              </a:rPr>
              <a:t>目标函数</a:t>
            </a:r>
            <a:endParaRPr lang="zh-CN" altLang="en-US" sz="3200" dirty="0" smtClean="0">
              <a:cs typeface="+mn-ea"/>
              <a:sym typeface="+mn-lt"/>
            </a:endParaRPr>
          </a:p>
        </p:txBody>
      </p:sp>
      <p:pic>
        <p:nvPicPr>
          <p:cNvPr id="6" name="图片 5"/>
          <p:cNvPicPr>
            <a:picLocks noChangeAspect="1"/>
          </p:cNvPicPr>
          <p:nvPr/>
        </p:nvPicPr>
        <p:blipFill>
          <a:blip r:embed="rId1"/>
          <a:stretch>
            <a:fillRect/>
          </a:stretch>
        </p:blipFill>
        <p:spPr>
          <a:xfrm>
            <a:off x="1609725" y="1196340"/>
            <a:ext cx="8242300" cy="1405255"/>
          </a:xfrm>
          <a:prstGeom prst="rect">
            <a:avLst/>
          </a:prstGeom>
        </p:spPr>
      </p:pic>
      <p:pic>
        <p:nvPicPr>
          <p:cNvPr id="15" name="图片 14"/>
          <p:cNvPicPr>
            <a:picLocks noChangeAspect="1"/>
          </p:cNvPicPr>
          <p:nvPr/>
        </p:nvPicPr>
        <p:blipFill>
          <a:blip r:embed="rId2"/>
          <a:stretch>
            <a:fillRect/>
          </a:stretch>
        </p:blipFill>
        <p:spPr>
          <a:xfrm>
            <a:off x="502920" y="4011930"/>
            <a:ext cx="736600" cy="696595"/>
          </a:xfrm>
          <a:prstGeom prst="rect">
            <a:avLst/>
          </a:prstGeom>
        </p:spPr>
      </p:pic>
      <mc:AlternateContent xmlns:mc="http://schemas.openxmlformats.org/markup-compatibility/2006">
        <mc:Choice xmlns:a14="http://schemas.microsoft.com/office/drawing/2010/main" Requires="a14">
          <p:sp>
            <p:nvSpPr>
              <p:cNvPr id="17" name="文本框 16"/>
              <p:cNvSpPr txBox="1"/>
              <p:nvPr/>
            </p:nvSpPr>
            <p:spPr>
              <a:xfrm>
                <a:off x="1468755" y="3273425"/>
                <a:ext cx="203644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1</m:t>
                            </m:r>
                          </m:e>
                          <m:e>
                            <m:r>
                              <a:rPr lang="en-US" altLang="zh-CN" sz="2800" i="1">
                                <a:latin typeface="Cambria Math" charset="0"/>
                                <a:cs typeface="Cambria Math" charset="0"/>
                              </a:rPr>
                              <m:t>1</m:t>
                            </m:r>
                          </m:e>
                          <m:e>
                            <m:r>
                              <a:rPr lang="en-US" altLang="zh-CN" sz="2800" i="1">
                                <a:latin typeface="Cambria Math" charset="0"/>
                                <a:cs typeface="Cambria Math" charset="0"/>
                              </a:rPr>
                              <m:t>0</m:t>
                            </m:r>
                          </m:e>
                        </m:mr>
                        <m:mr>
                          <m:e>
                            <m:r>
                              <a:rPr lang="en-US" altLang="zh-CN" sz="2800" i="1">
                                <a:latin typeface="Cambria Math" charset="0"/>
                                <a:cs typeface="Cambria Math" charset="0"/>
                              </a:rPr>
                              <m:t>1</m:t>
                            </m:r>
                          </m:e>
                          <m:e>
                            <m:r>
                              <a:rPr lang="en-US" altLang="zh-CN" sz="2800" i="1">
                                <a:latin typeface="Cambria Math" charset="0"/>
                                <a:cs typeface="Cambria Math" charset="0"/>
                              </a:rPr>
                              <m:t>1</m:t>
                            </m:r>
                          </m:e>
                          <m:e>
                            <m:r>
                              <a:rPr lang="en-US" altLang="zh-CN" sz="2800" i="1">
                                <a:latin typeface="Cambria Math" charset="0"/>
                                <a:cs typeface="Cambria Math" charset="0"/>
                              </a:rPr>
                              <m:t>0</m:t>
                            </m:r>
                          </m:e>
                        </m:m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1</m:t>
                            </m:r>
                          </m:e>
                        </m:mr>
                      </m:m>
                    </m:oMath>
                  </m:oMathPara>
                </a14:m>
                <a:endParaRPr lang="zh-CN" altLang="en-US" sz="2800"/>
              </a:p>
            </p:txBody>
          </p:sp>
        </mc:Choice>
        <mc:Fallback>
          <p:sp>
            <p:nvSpPr>
              <p:cNvPr id="17" name="文本框 16"/>
              <p:cNvSpPr txBox="1">
                <a:spLocks noRot="1" noChangeAspect="1" noMove="1" noResize="1" noEditPoints="1" noAdjustHandles="1" noChangeArrowheads="1" noChangeShapeType="1" noTextEdit="1"/>
              </p:cNvSpPr>
              <p:nvPr/>
            </p:nvSpPr>
            <p:spPr>
              <a:xfrm>
                <a:off x="1468755" y="3273425"/>
                <a:ext cx="2036445" cy="1223645"/>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1468755" y="4497070"/>
                <a:ext cx="203771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sz="2800" i="1">
                                <a:latin typeface="Cambria Math" charset="0"/>
                              </a:rPr>
                              <m:t>1</m:t>
                            </m:r>
                          </m:e>
                        </m:mr>
                        <m:mr>
                          <m:e>
                            <m:r>
                              <a:rPr lang="en-US" sz="2800" i="1">
                                <a:latin typeface="Cambria Math" charset="0"/>
                              </a:rPr>
                              <m:t>0</m:t>
                            </m:r>
                          </m:e>
                          <m:e>
                            <m:r>
                              <a:rPr lang="en-US" sz="2800" i="1">
                                <a:latin typeface="Cambria Math" charset="0"/>
                              </a:rPr>
                              <m:t>0</m:t>
                            </m:r>
                          </m:e>
                          <m:e>
                            <m:r>
                              <a:rPr lang="en-US" sz="2800" i="1">
                                <a:latin typeface="Cambria Math" charset="0"/>
                              </a:rPr>
                              <m:t>1</m:t>
                            </m:r>
                          </m:e>
                        </m:mr>
                        <m:mr>
                          <m:e>
                            <m:r>
                              <a:rPr lang="en-US" sz="2800" i="1">
                                <a:latin typeface="Cambria Math" charset="0"/>
                              </a:rPr>
                              <m:t>0</m:t>
                            </m:r>
                          </m:e>
                          <m:e>
                            <m:r>
                              <a:rPr lang="en-US" sz="2800" i="1">
                                <a:latin typeface="Cambria Math" charset="0"/>
                              </a:rPr>
                              <m:t>0</m:t>
                            </m:r>
                          </m:e>
                          <m:e>
                            <m:r>
                              <a:rPr lang="en-US" sz="2800" i="1">
                                <a:latin typeface="Cambria Math" charset="0"/>
                              </a:rPr>
                              <m:t>0</m:t>
                            </m:r>
                          </m:e>
                        </m:mr>
                      </m:m>
                    </m:oMath>
                  </m:oMathPara>
                </a14:m>
                <a:endParaRPr lang="zh-CN" altLang="en-US" sz="2800"/>
              </a:p>
            </p:txBody>
          </p:sp>
        </mc:Choice>
        <mc:Fallback>
          <p:sp>
            <p:nvSpPr>
              <p:cNvPr id="18" name="文本框 17"/>
              <p:cNvSpPr txBox="1">
                <a:spLocks noRot="1" noChangeAspect="1" noMove="1" noResize="1" noEditPoints="1" noAdjustHandles="1" noChangeArrowheads="1" noChangeShapeType="1" noTextEdit="1"/>
              </p:cNvSpPr>
              <p:nvPr/>
            </p:nvSpPr>
            <p:spPr>
              <a:xfrm>
                <a:off x="1468755" y="4497070"/>
                <a:ext cx="2037715" cy="1223645"/>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p:cNvSpPr txBox="1"/>
              <p:nvPr/>
            </p:nvSpPr>
            <p:spPr>
              <a:xfrm>
                <a:off x="3108960" y="3305810"/>
                <a:ext cx="203644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r>
                          <m:e>
                            <m:r>
                              <a:rPr lang="en-US" altLang="zh-CN" sz="2800" i="1">
                                <a:latin typeface="Cambria Math" charset="0"/>
                                <a:cs typeface="Cambria Math" charset="0"/>
                              </a:rPr>
                              <m:t>1</m:t>
                            </m:r>
                          </m:e>
                          <m:e>
                            <m:r>
                              <a:rPr lang="en-US" altLang="zh-CN" sz="2800" i="1">
                                <a:latin typeface="Cambria Math" charset="0"/>
                                <a:cs typeface="Cambria Math" charset="0"/>
                              </a:rPr>
                              <m:t>1</m:t>
                            </m:r>
                          </m:e>
                          <m:e>
                            <m:r>
                              <a:rPr lang="en-US" altLang="zh-CN" sz="2800" i="1">
                                <a:latin typeface="Cambria Math" charset="0"/>
                                <a:cs typeface="Cambria Math" charset="0"/>
                              </a:rPr>
                              <m:t>0</m:t>
                            </m:r>
                          </m:e>
                        </m:mr>
                      </m:m>
                    </m:oMath>
                  </m:oMathPara>
                </a14:m>
                <a:endParaRPr lang="zh-CN" altLang="en-US" sz="2800"/>
              </a:p>
            </p:txBody>
          </p:sp>
        </mc:Choice>
        <mc:Fallback>
          <p:sp>
            <p:nvSpPr>
              <p:cNvPr id="21" name="文本框 20"/>
              <p:cNvSpPr txBox="1">
                <a:spLocks noRot="1" noChangeAspect="1" noMove="1" noResize="1" noEditPoints="1" noAdjustHandles="1" noChangeArrowheads="1" noChangeShapeType="1" noTextEdit="1"/>
              </p:cNvSpPr>
              <p:nvPr/>
            </p:nvSpPr>
            <p:spPr>
              <a:xfrm>
                <a:off x="3108960" y="3305810"/>
                <a:ext cx="2036445" cy="1223645"/>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p:cNvSpPr txBox="1"/>
              <p:nvPr/>
            </p:nvSpPr>
            <p:spPr>
              <a:xfrm>
                <a:off x="3108960" y="4529455"/>
                <a:ext cx="203771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1</m:t>
                            </m:r>
                          </m:e>
                          <m:e>
                            <m:r>
                              <a:rPr lang="en-US" sz="2800" i="1">
                                <a:latin typeface="Cambria Math" charset="0"/>
                              </a:rPr>
                              <m:t>1</m:t>
                            </m:r>
                          </m:e>
                          <m:e>
                            <m:r>
                              <a:rPr lang="en-US" sz="2800" i="1">
                                <a:latin typeface="Cambria Math" charset="0"/>
                              </a:rPr>
                              <m:t>0</m:t>
                            </m:r>
                          </m:e>
                        </m:mr>
                        <m:mr>
                          <m:e>
                            <m:r>
                              <a:rPr lang="en-US" sz="2800" i="1">
                                <a:latin typeface="Cambria Math" charset="0"/>
                              </a:rPr>
                              <m:t>1</m:t>
                            </m:r>
                          </m:e>
                          <m:e>
                            <m:r>
                              <a:rPr lang="en-US" sz="2800" i="1">
                                <a:latin typeface="Cambria Math" charset="0"/>
                              </a:rPr>
                              <m:t>1</m:t>
                            </m:r>
                          </m:e>
                          <m:e>
                            <m:r>
                              <a:rPr lang="en-US" sz="2800" i="1">
                                <a:latin typeface="Cambria Math" charset="0"/>
                              </a:rPr>
                              <m:t>0</m:t>
                            </m:r>
                          </m:e>
                        </m:mr>
                        <m:mr>
                          <m:e>
                            <m:r>
                              <a:rPr lang="en-US" sz="2800" i="1">
                                <a:latin typeface="Cambria Math" charset="0"/>
                              </a:rPr>
                              <m:t>0</m:t>
                            </m:r>
                          </m:e>
                          <m:e>
                            <m:r>
                              <a:rPr lang="en-US" sz="2800" i="1">
                                <a:latin typeface="Cambria Math" charset="0"/>
                              </a:rPr>
                              <m:t>0</m:t>
                            </m:r>
                          </m:e>
                          <m:e>
                            <m:r>
                              <a:rPr lang="en-US" sz="2800" i="1">
                                <a:latin typeface="Cambria Math" charset="0"/>
                              </a:rPr>
                              <m:t>1</m:t>
                            </m:r>
                          </m:e>
                        </m:mr>
                      </m:m>
                    </m:oMath>
                  </m:oMathPara>
                </a14:m>
                <a:endParaRPr lang="zh-CN" altLang="en-US" sz="2800"/>
              </a:p>
            </p:txBody>
          </p:sp>
        </mc:Choice>
        <mc:Fallback>
          <p:sp>
            <p:nvSpPr>
              <p:cNvPr id="24" name="文本框 23"/>
              <p:cNvSpPr txBox="1">
                <a:spLocks noRot="1" noChangeAspect="1" noMove="1" noResize="1" noEditPoints="1" noAdjustHandles="1" noChangeArrowheads="1" noChangeShapeType="1" noTextEdit="1"/>
              </p:cNvSpPr>
              <p:nvPr/>
            </p:nvSpPr>
            <p:spPr>
              <a:xfrm>
                <a:off x="3108960" y="4529455"/>
                <a:ext cx="2037715" cy="1223645"/>
              </a:xfrm>
              <a:prstGeom prst="rect">
                <a:avLst/>
              </a:prstGeom>
              <a:blipFill rotWithShape="1">
                <a:blip r:embed="rId3"/>
                <a:stretch>
                  <a:fillRect/>
                </a:stretch>
              </a:blipFill>
            </p:spPr>
            <p:txBody>
              <a:bodyPr/>
              <a:lstStyle/>
              <a:p>
                <a:r>
                  <a:rPr lang="zh-CN" altLang="en-US">
                    <a:noFill/>
                  </a:rPr>
                  <a:t> </a:t>
                </a:r>
              </a:p>
            </p:txBody>
          </p:sp>
        </mc:Fallback>
      </mc:AlternateContent>
      <p:sp>
        <p:nvSpPr>
          <p:cNvPr id="26" name="矩形 25"/>
          <p:cNvSpPr/>
          <p:nvPr/>
        </p:nvSpPr>
        <p:spPr>
          <a:xfrm>
            <a:off x="203200" y="2729230"/>
            <a:ext cx="5231130" cy="3662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6714490" y="551180"/>
            <a:ext cx="3317240" cy="645160"/>
          </a:xfrm>
          <a:prstGeom prst="rect">
            <a:avLst/>
          </a:prstGeom>
          <a:noFill/>
        </p:spPr>
        <p:txBody>
          <a:bodyPr wrap="square" rtlCol="0">
            <a:spAutoFit/>
          </a:bodyPr>
          <a:p>
            <a:r>
              <a:rPr lang="zh-CN" altLang="en-US"/>
              <a:t>矩阵相减之后取</a:t>
            </a:r>
            <a:r>
              <a:rPr lang="en-US" altLang="zh-CN"/>
              <a:t>L2</a:t>
            </a:r>
            <a:r>
              <a:rPr lang="zh-CN" altLang="en-US"/>
              <a:t>范数</a:t>
            </a:r>
            <a:endParaRPr lang="zh-CN" altLang="en-US"/>
          </a:p>
          <a:p>
            <a:r>
              <a:rPr lang="zh-CN" altLang="en-US"/>
              <a:t>所有元素的平方和再开方</a:t>
            </a:r>
            <a:endParaRPr lang="zh-CN" altLang="en-US"/>
          </a:p>
        </p:txBody>
      </p:sp>
      <p:sp>
        <p:nvSpPr>
          <p:cNvPr id="2" name="文本框 1"/>
          <p:cNvSpPr txBox="1"/>
          <p:nvPr/>
        </p:nvSpPr>
        <p:spPr>
          <a:xfrm>
            <a:off x="1334135" y="3263900"/>
            <a:ext cx="360045" cy="2891790"/>
          </a:xfrm>
          <a:prstGeom prst="rect">
            <a:avLst/>
          </a:prstGeom>
          <a:noFill/>
        </p:spPr>
        <p:txBody>
          <a:bodyPr wrap="square" rtlCol="0">
            <a:spAutoFit/>
          </a:bodyPr>
          <a:p>
            <a:r>
              <a:rPr lang="en-US" altLang="zh-CN" sz="2600">
                <a:solidFill>
                  <a:srgbClr val="FF0000"/>
                </a:solidFill>
              </a:rPr>
              <a:t>A</a:t>
            </a:r>
            <a:endParaRPr lang="en-US" altLang="zh-CN" sz="2600">
              <a:solidFill>
                <a:srgbClr val="FF0000"/>
              </a:solidFill>
            </a:endParaRPr>
          </a:p>
          <a:p>
            <a:r>
              <a:rPr lang="en-US" altLang="zh-CN" sz="2600">
                <a:solidFill>
                  <a:srgbClr val="FF0000"/>
                </a:solidFill>
              </a:rPr>
              <a:t>B</a:t>
            </a:r>
            <a:endParaRPr lang="en-US" altLang="zh-CN" sz="2600">
              <a:solidFill>
                <a:srgbClr val="FF0000"/>
              </a:solidFill>
            </a:endParaRPr>
          </a:p>
          <a:p>
            <a:r>
              <a:rPr lang="en-US" altLang="zh-CN" sz="2600">
                <a:solidFill>
                  <a:srgbClr val="FF0000"/>
                </a:solidFill>
              </a:rPr>
              <a:t>C</a:t>
            </a:r>
            <a:endParaRPr lang="en-US" altLang="zh-CN" sz="2600">
              <a:solidFill>
                <a:srgbClr val="FF0000"/>
              </a:solidFill>
            </a:endParaRPr>
          </a:p>
          <a:p>
            <a:r>
              <a:rPr lang="en-US" altLang="zh-CN" sz="2600">
                <a:solidFill>
                  <a:srgbClr val="FF0000"/>
                </a:solidFill>
              </a:rPr>
              <a:t>D</a:t>
            </a:r>
            <a:endParaRPr lang="en-US" altLang="zh-CN" sz="2600">
              <a:solidFill>
                <a:srgbClr val="FF0000"/>
              </a:solidFill>
            </a:endParaRPr>
          </a:p>
          <a:p>
            <a:r>
              <a:rPr lang="en-US" altLang="zh-CN" sz="2600">
                <a:solidFill>
                  <a:srgbClr val="FF0000"/>
                </a:solidFill>
              </a:rPr>
              <a:t>E</a:t>
            </a:r>
            <a:endParaRPr lang="en-US" altLang="zh-CN" sz="2600">
              <a:solidFill>
                <a:srgbClr val="FF0000"/>
              </a:solidFill>
            </a:endParaRPr>
          </a:p>
          <a:p>
            <a:r>
              <a:rPr lang="en-US" altLang="zh-CN" sz="2600">
                <a:solidFill>
                  <a:srgbClr val="FF0000"/>
                </a:solidFill>
              </a:rPr>
              <a:t>F</a:t>
            </a:r>
            <a:endParaRPr lang="en-US" altLang="zh-CN" sz="2600">
              <a:solidFill>
                <a:srgbClr val="FF0000"/>
              </a:solidFill>
            </a:endParaRPr>
          </a:p>
          <a:p>
            <a:r>
              <a:rPr lang="en-US" altLang="zh-CN" sz="2600">
                <a:solidFill>
                  <a:srgbClr val="FF0000"/>
                </a:solidFill>
              </a:rPr>
              <a:t>G</a:t>
            </a:r>
            <a:endParaRPr lang="en-US" altLang="zh-CN" sz="2600">
              <a:solidFill>
                <a:srgbClr val="FF0000"/>
              </a:solidFill>
            </a:endParaRPr>
          </a:p>
        </p:txBody>
      </p:sp>
      <p:sp>
        <p:nvSpPr>
          <p:cNvPr id="4" name="文本框 3"/>
          <p:cNvSpPr txBox="1"/>
          <p:nvPr/>
        </p:nvSpPr>
        <p:spPr>
          <a:xfrm>
            <a:off x="1788160" y="2868295"/>
            <a:ext cx="3607435" cy="460375"/>
          </a:xfrm>
          <a:prstGeom prst="rect">
            <a:avLst/>
          </a:prstGeom>
          <a:noFill/>
        </p:spPr>
        <p:txBody>
          <a:bodyPr wrap="square" rtlCol="0">
            <a:spAutoFit/>
          </a:bodyPr>
          <a:p>
            <a:pPr algn="dist"/>
            <a:r>
              <a:rPr lang="en-US" altLang="zh-CN" sz="2400">
                <a:solidFill>
                  <a:srgbClr val="FF0000"/>
                </a:solidFill>
              </a:rPr>
              <a:t>ABCDEFG </a:t>
            </a:r>
            <a:endParaRPr lang="en-US" altLang="zh-CN" sz="2400">
              <a:solidFill>
                <a:srgbClr val="FF0000"/>
              </a:solidFill>
            </a:endParaRPr>
          </a:p>
        </p:txBody>
      </p:sp>
      <mc:AlternateContent xmlns:mc="http://schemas.openxmlformats.org/markup-compatibility/2006">
        <mc:Choice xmlns:a14="http://schemas.microsoft.com/office/drawing/2010/main" Requires="a14">
          <p:sp>
            <p:nvSpPr>
              <p:cNvPr id="8" name="文本框 7"/>
              <p:cNvSpPr txBox="1"/>
              <p:nvPr/>
            </p:nvSpPr>
            <p:spPr>
              <a:xfrm>
                <a:off x="5003102" y="3308604"/>
                <a:ext cx="397510" cy="122364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mr>
                        <m:mr>
                          <m:e>
                            <m:r>
                              <a:rPr lang="en-US" altLang="zh-CN" sz="2800" i="1">
                                <a:latin typeface="Cambria Math" charset="0"/>
                                <a:cs typeface="Cambria Math" charset="0"/>
                              </a:rPr>
                              <m:t>0</m:t>
                            </m:r>
                          </m:e>
                        </m:mr>
                        <m:mr>
                          <m:e>
                            <m:r>
                              <a:rPr lang="en-US" altLang="zh-CN" sz="2800" i="1">
                                <a:latin typeface="Cambria Math" charset="0"/>
                                <a:cs typeface="Cambria Math" charset="0"/>
                              </a:rPr>
                              <m:t>0</m:t>
                            </m:r>
                          </m:e>
                        </m:mr>
                      </m:m>
                    </m:oMath>
                  </m:oMathPara>
                </a14:m>
                <a:endParaRPr lang="zh-CN" altLang="en-US" sz="2800"/>
              </a:p>
            </p:txBody>
          </p:sp>
        </mc:Choice>
        <mc:Fallback>
          <p:sp>
            <p:nvSpPr>
              <p:cNvPr id="8" name="文本框 7"/>
              <p:cNvSpPr txBox="1">
                <a:spLocks noRot="1" noChangeAspect="1" noMove="1" noResize="1" noEditPoints="1" noAdjustHandles="1" noChangeArrowheads="1" noChangeShapeType="1" noTextEdit="1"/>
              </p:cNvSpPr>
              <p:nvPr/>
            </p:nvSpPr>
            <p:spPr>
              <a:xfrm>
                <a:off x="5003102" y="3308604"/>
                <a:ext cx="397510" cy="1223645"/>
              </a:xfrm>
              <a:prstGeom prst="rect">
                <a:avLst/>
              </a:prstGeom>
              <a:blipFill rotWithShape="1">
                <a:blip r:embed="rId6"/>
                <a:stretch>
                  <a:fillRect l="-144" t="-21" r="144" b="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4998022" y="4544314"/>
                <a:ext cx="397510" cy="122364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mr>
                        <m:mr>
                          <m:e>
                            <m:r>
                              <a:rPr lang="en-US" altLang="zh-CN" sz="2800" i="1">
                                <a:latin typeface="Cambria Math" charset="0"/>
                                <a:cs typeface="Cambria Math" charset="0"/>
                              </a:rPr>
                              <m:t>0</m:t>
                            </m:r>
                          </m:e>
                        </m:mr>
                        <m:mr>
                          <m:e>
                            <m:r>
                              <a:rPr lang="en-US" altLang="zh-CN" sz="2800" i="1">
                                <a:latin typeface="Cambria Math" charset="0"/>
                                <a:cs typeface="Cambria Math" charset="0"/>
                              </a:rPr>
                              <m:t>0</m:t>
                            </m:r>
                          </m:e>
                        </m:mr>
                      </m:m>
                    </m:oMath>
                  </m:oMathPara>
                </a14:m>
                <a:endParaRPr lang="zh-CN" altLang="en-US" sz="2800"/>
              </a:p>
            </p:txBody>
          </p:sp>
        </mc:Choice>
        <mc:Fallback>
          <p:sp>
            <p:nvSpPr>
              <p:cNvPr id="9" name="文本框 8"/>
              <p:cNvSpPr txBox="1">
                <a:spLocks noRot="1" noChangeAspect="1" noMove="1" noResize="1" noEditPoints="1" noAdjustHandles="1" noChangeArrowheads="1" noChangeShapeType="1" noTextEdit="1"/>
              </p:cNvSpPr>
              <p:nvPr/>
            </p:nvSpPr>
            <p:spPr>
              <a:xfrm>
                <a:off x="4998022" y="4544314"/>
                <a:ext cx="397510" cy="1223645"/>
              </a:xfrm>
              <a:prstGeom prst="rect">
                <a:avLst/>
              </a:prstGeom>
              <a:blipFill rotWithShape="1">
                <a:blip r:embed="rId6"/>
                <a:stretch>
                  <a:fillRect l="-144" t="-21" r="144" b="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1757617" y="5611114"/>
                <a:ext cx="1484630" cy="59563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
                    </m:oMath>
                  </m:oMathPara>
                </a14:m>
                <a:endParaRPr lang="zh-CN" altLang="en-US" sz="2800"/>
              </a:p>
            </p:txBody>
          </p:sp>
        </mc:Choice>
        <mc:Fallback>
          <p:sp>
            <p:nvSpPr>
              <p:cNvPr id="10" name="文本框 9"/>
              <p:cNvSpPr txBox="1">
                <a:spLocks noRot="1" noChangeAspect="1" noMove="1" noResize="1" noEditPoints="1" noAdjustHandles="1" noChangeArrowheads="1" noChangeShapeType="1" noTextEdit="1"/>
              </p:cNvSpPr>
              <p:nvPr/>
            </p:nvSpPr>
            <p:spPr>
              <a:xfrm>
                <a:off x="1757617" y="5611114"/>
                <a:ext cx="1484630" cy="595630"/>
              </a:xfrm>
              <a:prstGeom prst="rect">
                <a:avLst/>
              </a:prstGeom>
              <a:blipFill rotWithShape="1">
                <a:blip r:embed="rId7"/>
                <a:stretch>
                  <a:fillRect l="-39" t="-43" r="39" b="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3403537" y="5620004"/>
                <a:ext cx="1484630" cy="59563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
                    </m:oMath>
                  </m:oMathPara>
                </a14:m>
                <a:endParaRPr lang="zh-CN" altLang="en-US" sz="2800"/>
              </a:p>
            </p:txBody>
          </p:sp>
        </mc:Choice>
        <mc:Fallback>
          <p:sp>
            <p:nvSpPr>
              <p:cNvPr id="11" name="文本框 10"/>
              <p:cNvSpPr txBox="1">
                <a:spLocks noRot="1" noChangeAspect="1" noMove="1" noResize="1" noEditPoints="1" noAdjustHandles="1" noChangeArrowheads="1" noChangeShapeType="1" noTextEdit="1"/>
              </p:cNvSpPr>
              <p:nvPr/>
            </p:nvSpPr>
            <p:spPr>
              <a:xfrm>
                <a:off x="3403537" y="5620004"/>
                <a:ext cx="1484630" cy="595630"/>
              </a:xfrm>
              <a:prstGeom prst="rect">
                <a:avLst/>
              </a:prstGeom>
              <a:blipFill rotWithShape="1">
                <a:blip r:embed="rId7"/>
                <a:stretch>
                  <a:fillRect l="-39" t="-43" r="39" b="43"/>
                </a:stretch>
              </a:blipFill>
            </p:spPr>
            <p:txBody>
              <a:bodyPr/>
              <a:lstStyle/>
              <a:p>
                <a:r>
                  <a:rPr lang="zh-CN" altLang="en-US">
                    <a:noFill/>
                  </a:rPr>
                  <a:t> </a:t>
                </a:r>
              </a:p>
            </p:txBody>
          </p:sp>
        </mc:Fallback>
      </mc:AlternateContent>
      <p:sp>
        <p:nvSpPr>
          <p:cNvPr id="13" name="文本框 12"/>
          <p:cNvSpPr txBox="1"/>
          <p:nvPr/>
        </p:nvSpPr>
        <p:spPr>
          <a:xfrm>
            <a:off x="5020310" y="5690235"/>
            <a:ext cx="441325" cy="521970"/>
          </a:xfrm>
          <a:prstGeom prst="rect">
            <a:avLst/>
          </a:prstGeom>
          <a:noFill/>
        </p:spPr>
        <p:txBody>
          <a:bodyPr wrap="square" rtlCol="0">
            <a:spAutoFit/>
          </a:bodyPr>
          <a:p>
            <a:r>
              <a:rPr lang="en-US" altLang="zh-CN" sz="2800"/>
              <a:t>1</a:t>
            </a:r>
            <a:endParaRPr lang="en-US" altLang="zh-CN" sz="2800"/>
          </a:p>
        </p:txBody>
      </p:sp>
      <mc:AlternateContent xmlns:mc="http://schemas.openxmlformats.org/markup-compatibility/2006">
        <mc:Choice xmlns:a14="http://schemas.microsoft.com/office/drawing/2010/main" Requires="a14">
          <p:sp>
            <p:nvSpPr>
              <p:cNvPr id="16" name="文本框 15"/>
              <p:cNvSpPr txBox="1"/>
              <p:nvPr/>
            </p:nvSpPr>
            <p:spPr>
              <a:xfrm>
                <a:off x="6998335" y="3272790"/>
                <a:ext cx="203644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1</m:t>
                            </m:r>
                          </m:e>
                          <m:e>
                            <m:r>
                              <a:rPr lang="en-US" altLang="zh-CN" sz="2800" i="1">
                                <a:latin typeface="Cambria Math" charset="0"/>
                                <a:cs typeface="Cambria Math" charset="0"/>
                              </a:rPr>
                              <m:t>1</m:t>
                            </m:r>
                          </m:e>
                          <m:e>
                            <m:r>
                              <a:rPr lang="en-US" altLang="zh-CN" sz="2800" i="1">
                                <a:latin typeface="Cambria Math" charset="0"/>
                                <a:cs typeface="Cambria Math" charset="0"/>
                              </a:rPr>
                              <m:t>0</m:t>
                            </m:r>
                          </m:e>
                        </m:mr>
                        <m:mr>
                          <m:e>
                            <m:r>
                              <a:rPr lang="en-US" altLang="zh-CN" sz="2800" i="1">
                                <a:latin typeface="Cambria Math" charset="0"/>
                                <a:cs typeface="Cambria Math" charset="0"/>
                              </a:rPr>
                              <m:t>1</m:t>
                            </m:r>
                          </m:e>
                          <m:e>
                            <m:r>
                              <a:rPr lang="en-US" altLang="zh-CN" sz="2800" i="1">
                                <a:latin typeface="Cambria Math" charset="0"/>
                                <a:cs typeface="Cambria Math" charset="0"/>
                              </a:rPr>
                              <m:t>1</m:t>
                            </m:r>
                          </m:e>
                          <m:e>
                            <m:r>
                              <a:rPr lang="en-US" altLang="zh-CN" sz="2800" i="1">
                                <a:latin typeface="Cambria Math" charset="0"/>
                                <a:cs typeface="Cambria Math" charset="0"/>
                              </a:rPr>
                              <m:t>0</m:t>
                            </m:r>
                          </m:e>
                        </m:m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1</m:t>
                            </m:r>
                          </m:e>
                        </m:mr>
                      </m:m>
                    </m:oMath>
                  </m:oMathPara>
                </a14:m>
                <a:endParaRPr lang="zh-CN" altLang="en-US" sz="2800"/>
              </a:p>
            </p:txBody>
          </p:sp>
        </mc:Choice>
        <mc:Fallback>
          <p:sp>
            <p:nvSpPr>
              <p:cNvPr id="16" name="文本框 15"/>
              <p:cNvSpPr txBox="1">
                <a:spLocks noRot="1" noChangeAspect="1" noMove="1" noResize="1" noEditPoints="1" noAdjustHandles="1" noChangeArrowheads="1" noChangeShapeType="1" noTextEdit="1"/>
              </p:cNvSpPr>
              <p:nvPr/>
            </p:nvSpPr>
            <p:spPr>
              <a:xfrm>
                <a:off x="6998335" y="3272790"/>
                <a:ext cx="2036445" cy="1223645"/>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p:cNvSpPr txBox="1"/>
              <p:nvPr/>
            </p:nvSpPr>
            <p:spPr>
              <a:xfrm>
                <a:off x="6998335" y="4496435"/>
                <a:ext cx="203771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sz="2800" i="1">
                                <a:latin typeface="Cambria Math" charset="0"/>
                              </a:rPr>
                              <m:t>1</m:t>
                            </m:r>
                          </m:e>
                        </m:mr>
                        <m:mr>
                          <m:e>
                            <m:r>
                              <a:rPr lang="en-US" sz="2800" i="1">
                                <a:latin typeface="Cambria Math" charset="0"/>
                              </a:rPr>
                              <m:t>0</m:t>
                            </m:r>
                          </m:e>
                          <m:e>
                            <m:r>
                              <a:rPr lang="en-US" sz="2800" i="1">
                                <a:latin typeface="Cambria Math" charset="0"/>
                              </a:rPr>
                              <m:t>0</m:t>
                            </m:r>
                          </m:e>
                          <m:e>
                            <m:r>
                              <a:rPr lang="en-US" sz="2800" i="1">
                                <a:latin typeface="Cambria Math" charset="0"/>
                              </a:rPr>
                              <m:t>1</m:t>
                            </m:r>
                          </m:e>
                        </m:mr>
                        <m:mr>
                          <m:e>
                            <m:r>
                              <a:rPr lang="en-US" sz="2800" i="1">
                                <a:latin typeface="Cambria Math" charset="0"/>
                              </a:rPr>
                              <m:t>1</m:t>
                            </m:r>
                          </m:e>
                          <m:e>
                            <m:r>
                              <a:rPr lang="en-US" sz="2800" i="1">
                                <a:latin typeface="Cambria Math" charset="0"/>
                              </a:rPr>
                              <m:t>1</m:t>
                            </m:r>
                          </m:e>
                          <m:e>
                            <m:r>
                              <a:rPr lang="en-US" sz="2800" i="1">
                                <a:latin typeface="Cambria Math" charset="0"/>
                              </a:rPr>
                              <m:t>0</m:t>
                            </m:r>
                          </m:e>
                        </m:mr>
                      </m:m>
                    </m:oMath>
                  </m:oMathPara>
                </a14:m>
                <a:endParaRPr lang="zh-CN" altLang="en-US" sz="2800"/>
              </a:p>
            </p:txBody>
          </p:sp>
        </mc:Choice>
        <mc:Fallback>
          <p:sp>
            <p:nvSpPr>
              <p:cNvPr id="28" name="文本框 27"/>
              <p:cNvSpPr txBox="1">
                <a:spLocks noRot="1" noChangeAspect="1" noMove="1" noResize="1" noEditPoints="1" noAdjustHandles="1" noChangeArrowheads="1" noChangeShapeType="1" noTextEdit="1"/>
              </p:cNvSpPr>
              <p:nvPr/>
            </p:nvSpPr>
            <p:spPr>
              <a:xfrm>
                <a:off x="6998335" y="4496435"/>
                <a:ext cx="2037715" cy="1223645"/>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p:cNvSpPr txBox="1"/>
              <p:nvPr/>
            </p:nvSpPr>
            <p:spPr>
              <a:xfrm>
                <a:off x="8638540" y="3305175"/>
                <a:ext cx="203644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1</m:t>
                            </m:r>
                          </m:e>
                        </m:m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1</m:t>
                            </m:r>
                          </m:e>
                        </m:mr>
                        <m:mr>
                          <m:e>
                            <m:r>
                              <a:rPr lang="en-US" altLang="zh-CN" sz="2800" i="1">
                                <a:latin typeface="Cambria Math" charset="0"/>
                                <a:cs typeface="Cambria Math" charset="0"/>
                              </a:rPr>
                              <m:t>1</m:t>
                            </m:r>
                          </m:e>
                          <m:e>
                            <m:r>
                              <a:rPr lang="en-US" altLang="zh-CN" sz="2800" i="1">
                                <a:latin typeface="Cambria Math" charset="0"/>
                                <a:cs typeface="Cambria Math" charset="0"/>
                              </a:rPr>
                              <m:t>1</m:t>
                            </m:r>
                          </m:e>
                          <m:e>
                            <m:r>
                              <a:rPr lang="en-US" altLang="zh-CN" sz="2800" i="1">
                                <a:latin typeface="Cambria Math" charset="0"/>
                                <a:cs typeface="Cambria Math" charset="0"/>
                              </a:rPr>
                              <m:t>0</m:t>
                            </m:r>
                          </m:e>
                        </m:mr>
                      </m:m>
                    </m:oMath>
                  </m:oMathPara>
                </a14:m>
                <a:endParaRPr lang="zh-CN" altLang="en-US" sz="2800"/>
              </a:p>
            </p:txBody>
          </p:sp>
        </mc:Choice>
        <mc:Fallback>
          <p:sp>
            <p:nvSpPr>
              <p:cNvPr id="29" name="文本框 28"/>
              <p:cNvSpPr txBox="1">
                <a:spLocks noRot="1" noChangeAspect="1" noMove="1" noResize="1" noEditPoints="1" noAdjustHandles="1" noChangeArrowheads="1" noChangeShapeType="1" noTextEdit="1"/>
              </p:cNvSpPr>
              <p:nvPr/>
            </p:nvSpPr>
            <p:spPr>
              <a:xfrm>
                <a:off x="8638540" y="3305175"/>
                <a:ext cx="2036445" cy="1223645"/>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文本框 29"/>
              <p:cNvSpPr txBox="1"/>
              <p:nvPr/>
            </p:nvSpPr>
            <p:spPr>
              <a:xfrm>
                <a:off x="8638540" y="4528820"/>
                <a:ext cx="203771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1</m:t>
                            </m:r>
                          </m:e>
                          <m:e>
                            <m:r>
                              <a:rPr lang="en-US" sz="2800" i="1">
                                <a:latin typeface="Cambria Math" charset="0"/>
                              </a:rPr>
                              <m:t>1</m:t>
                            </m:r>
                          </m:e>
                          <m:e>
                            <m:r>
                              <a:rPr lang="en-US" sz="2800" i="1">
                                <a:latin typeface="Cambria Math" charset="0"/>
                              </a:rPr>
                              <m:t>0</m:t>
                            </m:r>
                          </m:e>
                        </m:mr>
                        <m:mr>
                          <m:e>
                            <m:r>
                              <a:rPr lang="en-US" sz="2800" i="1">
                                <a:latin typeface="Cambria Math" charset="0"/>
                              </a:rPr>
                              <m:t>1</m:t>
                            </m:r>
                          </m:e>
                          <m:e>
                            <m:r>
                              <a:rPr lang="en-US" sz="2800" i="1">
                                <a:latin typeface="Cambria Math" charset="0"/>
                              </a:rPr>
                              <m:t>1</m:t>
                            </m:r>
                          </m:e>
                          <m:e>
                            <m:r>
                              <a:rPr lang="en-US" sz="2800" i="1">
                                <a:latin typeface="Cambria Math" charset="0"/>
                              </a:rPr>
                              <m:t>0</m:t>
                            </m:r>
                          </m:e>
                        </m:mr>
                        <m:mr>
                          <m:e>
                            <m:r>
                              <a:rPr lang="en-US" sz="2800" i="1">
                                <a:latin typeface="Cambria Math" charset="0"/>
                              </a:rPr>
                              <m:t>0</m:t>
                            </m:r>
                          </m:e>
                          <m:e>
                            <m:r>
                              <a:rPr lang="en-US" sz="2800" i="1">
                                <a:latin typeface="Cambria Math" charset="0"/>
                              </a:rPr>
                              <m:t>0</m:t>
                            </m:r>
                          </m:e>
                          <m:e>
                            <m:r>
                              <a:rPr lang="en-US" sz="2800" i="1">
                                <a:latin typeface="Cambria Math" charset="0"/>
                              </a:rPr>
                              <m:t>1</m:t>
                            </m:r>
                          </m:e>
                        </m:mr>
                      </m:m>
                    </m:oMath>
                  </m:oMathPara>
                </a14:m>
                <a:endParaRPr lang="zh-CN" altLang="en-US" sz="2800"/>
              </a:p>
            </p:txBody>
          </p:sp>
        </mc:Choice>
        <mc:Fallback>
          <p:sp>
            <p:nvSpPr>
              <p:cNvPr id="30" name="文本框 29"/>
              <p:cNvSpPr txBox="1">
                <a:spLocks noRot="1" noChangeAspect="1" noMove="1" noResize="1" noEditPoints="1" noAdjustHandles="1" noChangeArrowheads="1" noChangeShapeType="1" noTextEdit="1"/>
              </p:cNvSpPr>
              <p:nvPr/>
            </p:nvSpPr>
            <p:spPr>
              <a:xfrm>
                <a:off x="8638540" y="4528820"/>
                <a:ext cx="2037715" cy="1223645"/>
              </a:xfrm>
              <a:prstGeom prst="rect">
                <a:avLst/>
              </a:prstGeom>
              <a:blipFill rotWithShape="1">
                <a:blip r:embed="rId3"/>
                <a:stretch>
                  <a:fillRect/>
                </a:stretch>
              </a:blipFill>
            </p:spPr>
            <p:txBody>
              <a:bodyPr/>
              <a:lstStyle/>
              <a:p>
                <a:r>
                  <a:rPr lang="zh-CN" altLang="en-US">
                    <a:noFill/>
                  </a:rPr>
                  <a:t> </a:t>
                </a:r>
              </a:p>
            </p:txBody>
          </p:sp>
        </mc:Fallback>
      </mc:AlternateContent>
      <p:sp>
        <p:nvSpPr>
          <p:cNvPr id="31" name="矩形 30"/>
          <p:cNvSpPr/>
          <p:nvPr/>
        </p:nvSpPr>
        <p:spPr>
          <a:xfrm>
            <a:off x="5732780" y="2728595"/>
            <a:ext cx="5231130" cy="3662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6863715" y="3263265"/>
            <a:ext cx="360045" cy="2891790"/>
          </a:xfrm>
          <a:prstGeom prst="rect">
            <a:avLst/>
          </a:prstGeom>
          <a:noFill/>
        </p:spPr>
        <p:txBody>
          <a:bodyPr wrap="square" rtlCol="0">
            <a:spAutoFit/>
          </a:bodyPr>
          <a:p>
            <a:r>
              <a:rPr lang="en-US" altLang="zh-CN" sz="2600">
                <a:solidFill>
                  <a:srgbClr val="FF0000"/>
                </a:solidFill>
              </a:rPr>
              <a:t>A</a:t>
            </a:r>
            <a:endParaRPr lang="en-US" altLang="zh-CN" sz="2600">
              <a:solidFill>
                <a:srgbClr val="FF0000"/>
              </a:solidFill>
            </a:endParaRPr>
          </a:p>
          <a:p>
            <a:r>
              <a:rPr lang="en-US" altLang="zh-CN" sz="2600">
                <a:solidFill>
                  <a:srgbClr val="FF0000"/>
                </a:solidFill>
              </a:rPr>
              <a:t>B</a:t>
            </a:r>
            <a:endParaRPr lang="en-US" altLang="zh-CN" sz="2600">
              <a:solidFill>
                <a:srgbClr val="FF0000"/>
              </a:solidFill>
            </a:endParaRPr>
          </a:p>
          <a:p>
            <a:r>
              <a:rPr lang="en-US" altLang="zh-CN" sz="2600">
                <a:solidFill>
                  <a:srgbClr val="FF0000"/>
                </a:solidFill>
              </a:rPr>
              <a:t>C</a:t>
            </a:r>
            <a:endParaRPr lang="en-US" altLang="zh-CN" sz="2600">
              <a:solidFill>
                <a:srgbClr val="FF0000"/>
              </a:solidFill>
            </a:endParaRPr>
          </a:p>
          <a:p>
            <a:r>
              <a:rPr lang="en-US" altLang="zh-CN" sz="2600">
                <a:solidFill>
                  <a:srgbClr val="FF0000"/>
                </a:solidFill>
              </a:rPr>
              <a:t>D</a:t>
            </a:r>
            <a:endParaRPr lang="en-US" altLang="zh-CN" sz="2600">
              <a:solidFill>
                <a:srgbClr val="FF0000"/>
              </a:solidFill>
            </a:endParaRPr>
          </a:p>
          <a:p>
            <a:r>
              <a:rPr lang="en-US" altLang="zh-CN" sz="2600">
                <a:solidFill>
                  <a:srgbClr val="FF0000"/>
                </a:solidFill>
              </a:rPr>
              <a:t>E</a:t>
            </a:r>
            <a:endParaRPr lang="en-US" altLang="zh-CN" sz="2600">
              <a:solidFill>
                <a:srgbClr val="FF0000"/>
              </a:solidFill>
            </a:endParaRPr>
          </a:p>
          <a:p>
            <a:r>
              <a:rPr lang="en-US" altLang="zh-CN" sz="2600">
                <a:solidFill>
                  <a:srgbClr val="FF0000"/>
                </a:solidFill>
              </a:rPr>
              <a:t>F</a:t>
            </a:r>
            <a:endParaRPr lang="en-US" altLang="zh-CN" sz="2600">
              <a:solidFill>
                <a:srgbClr val="FF0000"/>
              </a:solidFill>
            </a:endParaRPr>
          </a:p>
          <a:p>
            <a:r>
              <a:rPr lang="en-US" altLang="zh-CN" sz="2600">
                <a:solidFill>
                  <a:srgbClr val="FF0000"/>
                </a:solidFill>
              </a:rPr>
              <a:t>G</a:t>
            </a:r>
            <a:endParaRPr lang="en-US" altLang="zh-CN" sz="2600">
              <a:solidFill>
                <a:srgbClr val="FF0000"/>
              </a:solidFill>
            </a:endParaRPr>
          </a:p>
        </p:txBody>
      </p:sp>
      <p:sp>
        <p:nvSpPr>
          <p:cNvPr id="33" name="文本框 32"/>
          <p:cNvSpPr txBox="1"/>
          <p:nvPr/>
        </p:nvSpPr>
        <p:spPr>
          <a:xfrm>
            <a:off x="7317740" y="2867660"/>
            <a:ext cx="3607435" cy="460375"/>
          </a:xfrm>
          <a:prstGeom prst="rect">
            <a:avLst/>
          </a:prstGeom>
          <a:noFill/>
        </p:spPr>
        <p:txBody>
          <a:bodyPr wrap="square" rtlCol="0">
            <a:spAutoFit/>
          </a:bodyPr>
          <a:p>
            <a:pPr algn="dist"/>
            <a:r>
              <a:rPr lang="en-US" altLang="zh-CN" sz="2400">
                <a:solidFill>
                  <a:srgbClr val="FF0000"/>
                </a:solidFill>
              </a:rPr>
              <a:t>ABCDEFG </a:t>
            </a:r>
            <a:endParaRPr lang="en-US" altLang="zh-CN" sz="2400">
              <a:solidFill>
                <a:srgbClr val="FF0000"/>
              </a:solidFill>
            </a:endParaRPr>
          </a:p>
        </p:txBody>
      </p:sp>
      <mc:AlternateContent xmlns:mc="http://schemas.openxmlformats.org/markup-compatibility/2006">
        <mc:Choice xmlns:a14="http://schemas.microsoft.com/office/drawing/2010/main" Requires="a14">
          <p:sp>
            <p:nvSpPr>
              <p:cNvPr id="34" name="文本框 33"/>
              <p:cNvSpPr txBox="1"/>
              <p:nvPr/>
            </p:nvSpPr>
            <p:spPr>
              <a:xfrm>
                <a:off x="10532682" y="3307969"/>
                <a:ext cx="443865" cy="122364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1</m:t>
                            </m:r>
                          </m:e>
                        </m:mr>
                        <m:mr>
                          <m:e>
                            <m:r>
                              <a:rPr lang="en-US" altLang="zh-CN" sz="2800" i="1">
                                <a:latin typeface="Cambria Math" charset="0"/>
                                <a:cs typeface="Cambria Math" charset="0"/>
                              </a:rPr>
                              <m:t>1</m:t>
                            </m:r>
                          </m:e>
                        </m:mr>
                        <m:mr>
                          <m:e>
                            <m:r>
                              <a:rPr lang="en-US" altLang="zh-CN" sz="2800" i="1">
                                <a:latin typeface="Cambria Math" charset="0"/>
                                <a:cs typeface="Cambria Math" charset="0"/>
                              </a:rPr>
                              <m:t>0</m:t>
                            </m:r>
                          </m:e>
                        </m:mr>
                      </m:m>
                    </m:oMath>
                  </m:oMathPara>
                </a14:m>
                <a:endParaRPr lang="zh-CN" altLang="en-US" sz="2800"/>
              </a:p>
            </p:txBody>
          </p:sp>
        </mc:Choice>
        <mc:Fallback>
          <p:sp>
            <p:nvSpPr>
              <p:cNvPr id="34" name="文本框 33"/>
              <p:cNvSpPr txBox="1">
                <a:spLocks noRot="1" noChangeAspect="1" noMove="1" noResize="1" noEditPoints="1" noAdjustHandles="1" noChangeArrowheads="1" noChangeShapeType="1" noTextEdit="1"/>
              </p:cNvSpPr>
              <p:nvPr/>
            </p:nvSpPr>
            <p:spPr>
              <a:xfrm>
                <a:off x="10532682" y="3307969"/>
                <a:ext cx="443865" cy="1223645"/>
              </a:xfrm>
              <a:prstGeom prst="rect">
                <a:avLst/>
              </a:prstGeom>
              <a:blipFill rotWithShape="1">
                <a:blip r:embed="rId9"/>
                <a:stretch>
                  <a:fillRect l="-129" t="-21" r="129" b="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文本框 34"/>
              <p:cNvSpPr txBox="1"/>
              <p:nvPr/>
            </p:nvSpPr>
            <p:spPr>
              <a:xfrm>
                <a:off x="10527602" y="4543679"/>
                <a:ext cx="443865" cy="122110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mr>
                        <m:mr>
                          <m:e>
                            <m:r>
                              <a:rPr lang="en-US" altLang="zh-CN" sz="2800" i="1">
                                <a:latin typeface="Cambria Math" charset="0"/>
                                <a:cs typeface="Cambria Math" charset="0"/>
                              </a:rPr>
                              <m:t>0</m:t>
                            </m:r>
                          </m:e>
                        </m:mr>
                        <m:mr>
                          <m:e>
                            <m:r>
                              <a:rPr lang="en-US" altLang="zh-CN" sz="2800" i="1">
                                <a:latin typeface="Cambria Math" charset="0"/>
                                <a:cs typeface="Cambria Math" charset="0"/>
                              </a:rPr>
                              <m:t>1</m:t>
                            </m:r>
                          </m:e>
                        </m:mr>
                      </m:m>
                    </m:oMath>
                  </m:oMathPara>
                </a14:m>
                <a:endParaRPr lang="zh-CN" altLang="en-US" sz="2800"/>
              </a:p>
            </p:txBody>
          </p:sp>
        </mc:Choice>
        <mc:Fallback>
          <p:sp>
            <p:nvSpPr>
              <p:cNvPr id="35" name="文本框 34"/>
              <p:cNvSpPr txBox="1">
                <a:spLocks noRot="1" noChangeAspect="1" noMove="1" noResize="1" noEditPoints="1" noAdjustHandles="1" noChangeArrowheads="1" noChangeShapeType="1" noTextEdit="1"/>
              </p:cNvSpPr>
              <p:nvPr/>
            </p:nvSpPr>
            <p:spPr>
              <a:xfrm>
                <a:off x="10527602" y="4543679"/>
                <a:ext cx="443865" cy="1221105"/>
              </a:xfrm>
              <a:prstGeom prst="rect">
                <a:avLst/>
              </a:prstGeom>
              <a:blipFill rotWithShape="1">
                <a:blip r:embed="rId10"/>
                <a:stretch>
                  <a:fillRect l="-129" t="-21" r="129" b="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文本框 35"/>
              <p:cNvSpPr txBox="1"/>
              <p:nvPr/>
            </p:nvSpPr>
            <p:spPr>
              <a:xfrm>
                <a:off x="7287197" y="5610479"/>
                <a:ext cx="1548765" cy="59563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1</m:t>
                            </m:r>
                          </m:e>
                          <m:e>
                            <m:r>
                              <a:rPr lang="en-US" altLang="zh-CN" sz="2800" i="1">
                                <a:latin typeface="Cambria Math" charset="0"/>
                                <a:cs typeface="Cambria Math" charset="0"/>
                              </a:rPr>
                              <m:t>1</m:t>
                            </m:r>
                          </m:e>
                          <m:e>
                            <m:r>
                              <a:rPr lang="en-US" altLang="zh-CN" sz="2800" i="1">
                                <a:latin typeface="Cambria Math" charset="0"/>
                                <a:cs typeface="Cambria Math" charset="0"/>
                              </a:rPr>
                              <m:t>0</m:t>
                            </m:r>
                          </m:e>
                        </m:mr>
                      </m:m>
                    </m:oMath>
                  </m:oMathPara>
                </a14:m>
                <a:endParaRPr lang="zh-CN" altLang="en-US" sz="2800"/>
              </a:p>
            </p:txBody>
          </p:sp>
        </mc:Choice>
        <mc:Fallback>
          <p:sp>
            <p:nvSpPr>
              <p:cNvPr id="36" name="文本框 35"/>
              <p:cNvSpPr txBox="1">
                <a:spLocks noRot="1" noChangeAspect="1" noMove="1" noResize="1" noEditPoints="1" noAdjustHandles="1" noChangeArrowheads="1" noChangeShapeType="1" noTextEdit="1"/>
              </p:cNvSpPr>
              <p:nvPr/>
            </p:nvSpPr>
            <p:spPr>
              <a:xfrm>
                <a:off x="7287197" y="5610479"/>
                <a:ext cx="1548765" cy="595630"/>
              </a:xfrm>
              <a:prstGeom prst="rect">
                <a:avLst/>
              </a:prstGeom>
              <a:blipFill rotWithShape="1">
                <a:blip r:embed="rId11"/>
                <a:stretch>
                  <a:fillRect l="-37" t="-43" r="37" b="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文本框 36"/>
              <p:cNvSpPr txBox="1"/>
              <p:nvPr/>
            </p:nvSpPr>
            <p:spPr>
              <a:xfrm>
                <a:off x="8933117" y="5619369"/>
                <a:ext cx="1548765" cy="59563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1</m:t>
                            </m:r>
                          </m:e>
                        </m:mr>
                      </m:m>
                    </m:oMath>
                  </m:oMathPara>
                </a14:m>
                <a:endParaRPr lang="zh-CN" altLang="en-US" sz="2800"/>
              </a:p>
            </p:txBody>
          </p:sp>
        </mc:Choice>
        <mc:Fallback>
          <p:sp>
            <p:nvSpPr>
              <p:cNvPr id="37" name="文本框 36"/>
              <p:cNvSpPr txBox="1">
                <a:spLocks noRot="1" noChangeAspect="1" noMove="1" noResize="1" noEditPoints="1" noAdjustHandles="1" noChangeArrowheads="1" noChangeShapeType="1" noTextEdit="1"/>
              </p:cNvSpPr>
              <p:nvPr/>
            </p:nvSpPr>
            <p:spPr>
              <a:xfrm>
                <a:off x="8933117" y="5619369"/>
                <a:ext cx="1548765" cy="595630"/>
              </a:xfrm>
              <a:prstGeom prst="rect">
                <a:avLst/>
              </a:prstGeom>
              <a:blipFill rotWithShape="1">
                <a:blip r:embed="rId12"/>
                <a:stretch>
                  <a:fillRect l="-37" t="-43" r="37" b="43"/>
                </a:stretch>
              </a:blipFill>
            </p:spPr>
            <p:txBody>
              <a:bodyPr/>
              <a:lstStyle/>
              <a:p>
                <a:r>
                  <a:rPr lang="zh-CN" altLang="en-US">
                    <a:noFill/>
                  </a:rPr>
                  <a:t> </a:t>
                </a:r>
              </a:p>
            </p:txBody>
          </p:sp>
        </mc:Fallback>
      </mc:AlternateContent>
      <p:sp>
        <p:nvSpPr>
          <p:cNvPr id="38" name="文本框 37"/>
          <p:cNvSpPr txBox="1"/>
          <p:nvPr/>
        </p:nvSpPr>
        <p:spPr>
          <a:xfrm>
            <a:off x="10549890" y="5689600"/>
            <a:ext cx="441325" cy="521970"/>
          </a:xfrm>
          <a:prstGeom prst="rect">
            <a:avLst/>
          </a:prstGeom>
          <a:noFill/>
        </p:spPr>
        <p:txBody>
          <a:bodyPr wrap="square" rtlCol="0">
            <a:spAutoFit/>
          </a:bodyPr>
          <a:p>
            <a:r>
              <a:rPr lang="en-US" altLang="zh-CN" sz="2800"/>
              <a:t>1</a:t>
            </a:r>
            <a:endParaRPr lang="en-US" altLang="zh-CN" sz="2800"/>
          </a:p>
        </p:txBody>
      </p:sp>
      <p:pic>
        <p:nvPicPr>
          <p:cNvPr id="39" name="图片 38"/>
          <p:cNvPicPr>
            <a:picLocks noChangeAspect="1"/>
          </p:cNvPicPr>
          <p:nvPr/>
        </p:nvPicPr>
        <p:blipFill>
          <a:blip r:embed="rId13"/>
          <a:stretch>
            <a:fillRect/>
          </a:stretch>
        </p:blipFill>
        <p:spPr>
          <a:xfrm>
            <a:off x="5882640" y="4112895"/>
            <a:ext cx="887095" cy="595630"/>
          </a:xfrm>
          <a:prstGeom prst="rect">
            <a:avLst/>
          </a:prstGeom>
        </p:spPr>
      </p:pic>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 name="组合 45"/>
          <p:cNvGrpSpPr/>
          <p:nvPr/>
        </p:nvGrpSpPr>
        <p:grpSpPr>
          <a:xfrm>
            <a:off x="377018" y="-11911"/>
            <a:ext cx="629517" cy="1073043"/>
            <a:chOff x="1775252" y="2062276"/>
            <a:chExt cx="1045160" cy="1781528"/>
          </a:xfrm>
        </p:grpSpPr>
        <p:grpSp>
          <p:nvGrpSpPr>
            <p:cNvPr id="47" name="组合 46"/>
            <p:cNvGrpSpPr/>
            <p:nvPr/>
          </p:nvGrpSpPr>
          <p:grpSpPr>
            <a:xfrm>
              <a:off x="1775252" y="2763988"/>
              <a:ext cx="1045160" cy="1079816"/>
              <a:chOff x="-4061568" y="1901032"/>
              <a:chExt cx="1819276" cy="1879600"/>
            </a:xfrm>
          </p:grpSpPr>
          <p:sp>
            <p:nvSpPr>
              <p:cNvPr id="4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grpSp>
        <p:cxnSp>
          <p:nvCxnSpPr>
            <p:cNvPr id="48" name="直接连接符 47"/>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1114425" y="485775"/>
            <a:ext cx="7407910" cy="583565"/>
          </a:xfrm>
          <a:prstGeom prst="rect">
            <a:avLst/>
          </a:prstGeom>
          <a:noFill/>
        </p:spPr>
        <p:txBody>
          <a:bodyPr wrap="square" lIns="91440" tIns="45720" rIns="91440" bIns="45720" rtlCol="0">
            <a:spAutoFit/>
          </a:bodyPr>
          <a:p>
            <a:r>
              <a:rPr lang="zh-CN" altLang="en-US" sz="3200" dirty="0" smtClean="0">
                <a:cs typeface="+mn-ea"/>
                <a:sym typeface="+mn-lt"/>
              </a:rPr>
              <a:t>研究方法 </a:t>
            </a:r>
            <a:r>
              <a:rPr lang="en-US" altLang="zh-CN" sz="3200" dirty="0" smtClean="0">
                <a:cs typeface="+mn-ea"/>
                <a:sym typeface="+mn-lt"/>
              </a:rPr>
              <a:t>- </a:t>
            </a:r>
            <a:r>
              <a:rPr lang="zh-CN" altLang="en-US" sz="3200" dirty="0" smtClean="0">
                <a:cs typeface="+mn-ea"/>
                <a:sym typeface="+mn-lt"/>
              </a:rPr>
              <a:t>目标函数</a:t>
            </a:r>
            <a:endParaRPr lang="zh-CN" altLang="en-US" sz="3200" dirty="0" smtClean="0">
              <a:cs typeface="+mn-ea"/>
              <a:sym typeface="+mn-lt"/>
            </a:endParaRPr>
          </a:p>
        </p:txBody>
      </p:sp>
      <p:pic>
        <p:nvPicPr>
          <p:cNvPr id="6" name="图片 5"/>
          <p:cNvPicPr>
            <a:picLocks noChangeAspect="1"/>
          </p:cNvPicPr>
          <p:nvPr/>
        </p:nvPicPr>
        <p:blipFill>
          <a:blip r:embed="rId1"/>
          <a:stretch>
            <a:fillRect/>
          </a:stretch>
        </p:blipFill>
        <p:spPr>
          <a:xfrm>
            <a:off x="1609725" y="1196340"/>
            <a:ext cx="8242300" cy="1405255"/>
          </a:xfrm>
          <a:prstGeom prst="rect">
            <a:avLst/>
          </a:prstGeom>
        </p:spPr>
      </p:pic>
      <mc:AlternateContent xmlns:mc="http://schemas.openxmlformats.org/markup-compatibility/2006">
        <mc:Choice xmlns:a14="http://schemas.microsoft.com/office/drawing/2010/main" Requires="a14">
          <p:sp>
            <p:nvSpPr>
              <p:cNvPr id="17" name="文本框 16"/>
              <p:cNvSpPr txBox="1"/>
              <p:nvPr/>
            </p:nvSpPr>
            <p:spPr>
              <a:xfrm>
                <a:off x="1468755" y="3273425"/>
                <a:ext cx="203644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
                    </m:oMath>
                  </m:oMathPara>
                </a14:m>
                <a:endParaRPr lang="zh-CN" altLang="en-US" sz="2800"/>
              </a:p>
            </p:txBody>
          </p:sp>
        </mc:Choice>
        <mc:Fallback>
          <p:sp>
            <p:nvSpPr>
              <p:cNvPr id="17" name="文本框 16"/>
              <p:cNvSpPr txBox="1">
                <a:spLocks noRot="1" noChangeAspect="1" noMove="1" noResize="1" noEditPoints="1" noAdjustHandles="1" noChangeArrowheads="1" noChangeShapeType="1" noTextEdit="1"/>
              </p:cNvSpPr>
              <p:nvPr/>
            </p:nvSpPr>
            <p:spPr>
              <a:xfrm>
                <a:off x="1468755" y="3273425"/>
                <a:ext cx="2036445" cy="1223645"/>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1467485" y="4497070"/>
                <a:ext cx="2037715" cy="1061720"/>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400" i="1">
                              <a:latin typeface="Cambria Math" charset="0"/>
                              <a:cs typeface="Cambria Math" charset="0"/>
                            </a:rPr>
                          </m:ctrlPr>
                        </m:mPr>
                        <m:mr>
                          <m:e>
                            <m:r>
                              <a:rPr lang="en-US" altLang="zh-CN" sz="2400" i="1">
                                <a:latin typeface="Cambria Math" charset="0"/>
                                <a:cs typeface="Cambria Math" charset="0"/>
                              </a:rPr>
                              <m:t>0</m:t>
                            </m:r>
                          </m:e>
                          <m:e>
                            <m:r>
                              <a:rPr lang="en-US" altLang="zh-CN" sz="2400" i="1">
                                <a:latin typeface="Cambria Math" charset="0"/>
                                <a:cs typeface="Cambria Math" charset="0"/>
                              </a:rPr>
                              <m:t>0</m:t>
                            </m:r>
                          </m:e>
                          <m:e>
                            <m:r>
                              <a:rPr lang="en-US" altLang="zh-CN" sz="2400" i="1">
                                <a:latin typeface="Cambria Math" charset="0"/>
                                <a:cs typeface="Cambria Math" charset="0"/>
                              </a:rPr>
                              <m:t>0</m:t>
                            </m:r>
                          </m:e>
                        </m:mr>
                        <m:mr>
                          <m:e>
                            <m:r>
                              <a:rPr lang="en-US" sz="2400" i="1">
                                <a:latin typeface="Cambria Math" charset="0"/>
                              </a:rPr>
                              <m:t>0</m:t>
                            </m:r>
                          </m:e>
                          <m:e>
                            <m:r>
                              <a:rPr lang="en-US" sz="2400" i="1">
                                <a:latin typeface="Cambria Math" charset="0"/>
                              </a:rPr>
                              <m:t>0</m:t>
                            </m:r>
                          </m:e>
                          <m:e>
                            <m:r>
                              <a:rPr lang="en-US" sz="2400" i="1">
                                <a:latin typeface="Cambria Math" charset="0"/>
                              </a:rPr>
                              <m:t>0</m:t>
                            </m:r>
                          </m:e>
                        </m:mr>
                        <m:mr>
                          <m:e>
                            <m:r>
                              <a:rPr lang="en-US" sz="2400" i="1">
                                <a:latin typeface="Cambria Math" charset="0"/>
                              </a:rPr>
                              <m:t>−</m:t>
                            </m:r>
                            <m:r>
                              <a:rPr lang="en-US" sz="2400" i="1">
                                <a:latin typeface="Cambria Math" charset="0"/>
                              </a:rPr>
                              <m:t>1</m:t>
                            </m:r>
                          </m:e>
                          <m:e>
                            <m:r>
                              <a:rPr lang="en-US" sz="2400" i="1">
                                <a:latin typeface="Cambria Math" charset="0"/>
                              </a:rPr>
                              <m:t>−</m:t>
                            </m:r>
                            <m:r>
                              <a:rPr lang="en-US" sz="2400" i="1">
                                <a:latin typeface="Cambria Math" charset="0"/>
                              </a:rPr>
                              <m:t>1</m:t>
                            </m:r>
                          </m:e>
                          <m:e>
                            <m:r>
                              <a:rPr lang="en-US" sz="2400" i="1">
                                <a:latin typeface="Cambria Math" charset="0"/>
                              </a:rPr>
                              <m:t>0</m:t>
                            </m:r>
                          </m:e>
                        </m:mr>
                      </m:m>
                    </m:oMath>
                  </m:oMathPara>
                </a14:m>
                <a:endParaRPr lang="zh-CN" altLang="en-US" sz="2400"/>
              </a:p>
            </p:txBody>
          </p:sp>
        </mc:Choice>
        <mc:Fallback>
          <p:sp>
            <p:nvSpPr>
              <p:cNvPr id="18" name="文本框 17"/>
              <p:cNvSpPr txBox="1">
                <a:spLocks noRot="1" noChangeAspect="1" noMove="1" noResize="1" noEditPoints="1" noAdjustHandles="1" noChangeArrowheads="1" noChangeShapeType="1" noTextEdit="1"/>
              </p:cNvSpPr>
              <p:nvPr/>
            </p:nvSpPr>
            <p:spPr>
              <a:xfrm>
                <a:off x="1467485" y="4497070"/>
                <a:ext cx="2037715" cy="106172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p:cNvSpPr txBox="1"/>
              <p:nvPr/>
            </p:nvSpPr>
            <p:spPr>
              <a:xfrm>
                <a:off x="3108960" y="3305810"/>
                <a:ext cx="203644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m:t>
                            </m:r>
                            <m:r>
                              <a:rPr lang="en-US" altLang="zh-CN" sz="2800" i="1">
                                <a:latin typeface="Cambria Math" charset="0"/>
                                <a:cs typeface="Cambria Math" charset="0"/>
                              </a:rPr>
                              <m:t>1</m:t>
                            </m:r>
                          </m:e>
                        </m:m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m:t>
                            </m:r>
                            <m:r>
                              <a:rPr lang="en-US" altLang="zh-CN" sz="2800" i="1">
                                <a:latin typeface="Cambria Math" charset="0"/>
                                <a:cs typeface="Cambria Math" charset="0"/>
                              </a:rPr>
                              <m:t>1</m:t>
                            </m:r>
                          </m:e>
                        </m:m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0</m:t>
                            </m:r>
                          </m:e>
                        </m:mr>
                      </m:m>
                    </m:oMath>
                  </m:oMathPara>
                </a14:m>
                <a:endParaRPr lang="zh-CN" altLang="en-US" sz="2800"/>
              </a:p>
            </p:txBody>
          </p:sp>
        </mc:Choice>
        <mc:Fallback>
          <p:sp>
            <p:nvSpPr>
              <p:cNvPr id="21" name="文本框 20"/>
              <p:cNvSpPr txBox="1">
                <a:spLocks noRot="1" noChangeAspect="1" noMove="1" noResize="1" noEditPoints="1" noAdjustHandles="1" noChangeArrowheads="1" noChangeShapeType="1" noTextEdit="1"/>
              </p:cNvSpPr>
              <p:nvPr/>
            </p:nvSpPr>
            <p:spPr>
              <a:xfrm>
                <a:off x="3108960" y="3305810"/>
                <a:ext cx="2036445" cy="1223645"/>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p:cNvSpPr txBox="1"/>
              <p:nvPr/>
            </p:nvSpPr>
            <p:spPr>
              <a:xfrm>
                <a:off x="3159760" y="4529455"/>
                <a:ext cx="2037715" cy="12236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sz="2800" i="1">
                                <a:latin typeface="Cambria Math" charset="0"/>
                              </a:rPr>
                              <m:t>0</m:t>
                            </m:r>
                          </m:e>
                        </m:mr>
                        <m:mr>
                          <m:e>
                            <m:r>
                              <a:rPr lang="en-US" sz="2800" i="1">
                                <a:latin typeface="Cambria Math" charset="0"/>
                              </a:rPr>
                              <m:t>0</m:t>
                            </m:r>
                          </m:e>
                          <m:e>
                            <m:r>
                              <a:rPr lang="en-US" sz="2800" i="1">
                                <a:latin typeface="Cambria Math" charset="0"/>
                              </a:rPr>
                              <m:t>0</m:t>
                            </m:r>
                          </m:e>
                          <m:e>
                            <m:r>
                              <a:rPr lang="en-US" sz="2800" i="1">
                                <a:latin typeface="Cambria Math" charset="0"/>
                              </a:rPr>
                              <m:t>0</m:t>
                            </m:r>
                          </m:e>
                        </m:mr>
                        <m:mr>
                          <m:e>
                            <m:r>
                              <a:rPr lang="en-US" sz="2800" i="1">
                                <a:latin typeface="Cambria Math" charset="0"/>
                              </a:rPr>
                              <m:t>0</m:t>
                            </m:r>
                          </m:e>
                          <m:e>
                            <m:r>
                              <a:rPr lang="en-US" sz="2800" i="1">
                                <a:latin typeface="Cambria Math" charset="0"/>
                              </a:rPr>
                              <m:t>0</m:t>
                            </m:r>
                          </m:e>
                          <m:e>
                            <m:r>
                              <a:rPr lang="en-US" sz="2800" i="1">
                                <a:latin typeface="Cambria Math" charset="0"/>
                              </a:rPr>
                              <m:t>0</m:t>
                            </m:r>
                          </m:e>
                        </m:mr>
                      </m:m>
                    </m:oMath>
                  </m:oMathPara>
                </a14:m>
                <a:endParaRPr lang="zh-CN" altLang="en-US" sz="2800"/>
              </a:p>
            </p:txBody>
          </p:sp>
        </mc:Choice>
        <mc:Fallback>
          <p:sp>
            <p:nvSpPr>
              <p:cNvPr id="24" name="文本框 23"/>
              <p:cNvSpPr txBox="1">
                <a:spLocks noRot="1" noChangeAspect="1" noMove="1" noResize="1" noEditPoints="1" noAdjustHandles="1" noChangeArrowheads="1" noChangeShapeType="1" noTextEdit="1"/>
              </p:cNvSpPr>
              <p:nvPr/>
            </p:nvSpPr>
            <p:spPr>
              <a:xfrm>
                <a:off x="3159760" y="4529455"/>
                <a:ext cx="2037715" cy="1223645"/>
              </a:xfrm>
              <a:prstGeom prst="rect">
                <a:avLst/>
              </a:prstGeom>
              <a:blipFill rotWithShape="1">
                <a:blip r:embed="rId2"/>
                <a:stretch>
                  <a:fillRect/>
                </a:stretch>
              </a:blipFill>
            </p:spPr>
            <p:txBody>
              <a:bodyPr/>
              <a:lstStyle/>
              <a:p>
                <a:r>
                  <a:rPr lang="zh-CN" altLang="en-US">
                    <a:noFill/>
                  </a:rPr>
                  <a:t> </a:t>
                </a:r>
              </a:p>
            </p:txBody>
          </p:sp>
        </mc:Fallback>
      </mc:AlternateContent>
      <p:sp>
        <p:nvSpPr>
          <p:cNvPr id="26" name="矩形 25"/>
          <p:cNvSpPr/>
          <p:nvPr/>
        </p:nvSpPr>
        <p:spPr>
          <a:xfrm>
            <a:off x="1252855" y="2728595"/>
            <a:ext cx="4572635" cy="3662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6149340" y="4128770"/>
            <a:ext cx="5341620" cy="368300"/>
          </a:xfrm>
          <a:prstGeom prst="rect">
            <a:avLst/>
          </a:prstGeom>
          <a:noFill/>
        </p:spPr>
        <p:txBody>
          <a:bodyPr wrap="square" rtlCol="0">
            <a:spAutoFit/>
          </a:bodyPr>
          <a:p>
            <a:r>
              <a:rPr lang="zh-CN" altLang="en-US" b="1"/>
              <a:t>矩阵相减之后取</a:t>
            </a:r>
            <a:r>
              <a:rPr lang="en-US" altLang="zh-CN" b="1"/>
              <a:t>L2</a:t>
            </a:r>
            <a:r>
              <a:rPr lang="zh-CN" altLang="en-US" b="1"/>
              <a:t>范数所有元素的平方和再开方</a:t>
            </a:r>
            <a:endParaRPr lang="zh-CN" altLang="en-US" b="1"/>
          </a:p>
        </p:txBody>
      </p:sp>
      <p:sp>
        <p:nvSpPr>
          <p:cNvPr id="2" name="文本框 1"/>
          <p:cNvSpPr txBox="1"/>
          <p:nvPr/>
        </p:nvSpPr>
        <p:spPr>
          <a:xfrm>
            <a:off x="1334135" y="3263900"/>
            <a:ext cx="360045" cy="2891790"/>
          </a:xfrm>
          <a:prstGeom prst="rect">
            <a:avLst/>
          </a:prstGeom>
          <a:noFill/>
        </p:spPr>
        <p:txBody>
          <a:bodyPr wrap="square" rtlCol="0">
            <a:spAutoFit/>
          </a:bodyPr>
          <a:p>
            <a:r>
              <a:rPr lang="en-US" altLang="zh-CN" sz="2600">
                <a:solidFill>
                  <a:srgbClr val="FF0000"/>
                </a:solidFill>
              </a:rPr>
              <a:t>A</a:t>
            </a:r>
            <a:endParaRPr lang="en-US" altLang="zh-CN" sz="2600">
              <a:solidFill>
                <a:srgbClr val="FF0000"/>
              </a:solidFill>
            </a:endParaRPr>
          </a:p>
          <a:p>
            <a:r>
              <a:rPr lang="en-US" altLang="zh-CN" sz="2600">
                <a:solidFill>
                  <a:srgbClr val="FF0000"/>
                </a:solidFill>
              </a:rPr>
              <a:t>B</a:t>
            </a:r>
            <a:endParaRPr lang="en-US" altLang="zh-CN" sz="2600">
              <a:solidFill>
                <a:srgbClr val="FF0000"/>
              </a:solidFill>
            </a:endParaRPr>
          </a:p>
          <a:p>
            <a:r>
              <a:rPr lang="en-US" altLang="zh-CN" sz="2600">
                <a:solidFill>
                  <a:srgbClr val="FF0000"/>
                </a:solidFill>
              </a:rPr>
              <a:t>C</a:t>
            </a:r>
            <a:endParaRPr lang="en-US" altLang="zh-CN" sz="2600">
              <a:solidFill>
                <a:srgbClr val="FF0000"/>
              </a:solidFill>
            </a:endParaRPr>
          </a:p>
          <a:p>
            <a:r>
              <a:rPr lang="en-US" altLang="zh-CN" sz="2600">
                <a:solidFill>
                  <a:srgbClr val="FF0000"/>
                </a:solidFill>
              </a:rPr>
              <a:t>D</a:t>
            </a:r>
            <a:endParaRPr lang="en-US" altLang="zh-CN" sz="2600">
              <a:solidFill>
                <a:srgbClr val="FF0000"/>
              </a:solidFill>
            </a:endParaRPr>
          </a:p>
          <a:p>
            <a:r>
              <a:rPr lang="en-US" altLang="zh-CN" sz="2600">
                <a:solidFill>
                  <a:srgbClr val="FF0000"/>
                </a:solidFill>
              </a:rPr>
              <a:t>E</a:t>
            </a:r>
            <a:endParaRPr lang="en-US" altLang="zh-CN" sz="2600">
              <a:solidFill>
                <a:srgbClr val="FF0000"/>
              </a:solidFill>
            </a:endParaRPr>
          </a:p>
          <a:p>
            <a:r>
              <a:rPr lang="en-US" altLang="zh-CN" sz="2600">
                <a:solidFill>
                  <a:srgbClr val="FF0000"/>
                </a:solidFill>
              </a:rPr>
              <a:t>F</a:t>
            </a:r>
            <a:endParaRPr lang="en-US" altLang="zh-CN" sz="2600">
              <a:solidFill>
                <a:srgbClr val="FF0000"/>
              </a:solidFill>
            </a:endParaRPr>
          </a:p>
          <a:p>
            <a:r>
              <a:rPr lang="en-US" altLang="zh-CN" sz="2600">
                <a:solidFill>
                  <a:srgbClr val="FF0000"/>
                </a:solidFill>
              </a:rPr>
              <a:t>G</a:t>
            </a:r>
            <a:endParaRPr lang="en-US" altLang="zh-CN" sz="2600">
              <a:solidFill>
                <a:srgbClr val="FF0000"/>
              </a:solidFill>
            </a:endParaRPr>
          </a:p>
        </p:txBody>
      </p:sp>
      <p:sp>
        <p:nvSpPr>
          <p:cNvPr id="4" name="文本框 3"/>
          <p:cNvSpPr txBox="1"/>
          <p:nvPr/>
        </p:nvSpPr>
        <p:spPr>
          <a:xfrm>
            <a:off x="1788160" y="2868295"/>
            <a:ext cx="3607435" cy="460375"/>
          </a:xfrm>
          <a:prstGeom prst="rect">
            <a:avLst/>
          </a:prstGeom>
          <a:noFill/>
        </p:spPr>
        <p:txBody>
          <a:bodyPr wrap="square" rtlCol="0">
            <a:spAutoFit/>
          </a:bodyPr>
          <a:p>
            <a:pPr algn="dist"/>
            <a:r>
              <a:rPr lang="en-US" altLang="zh-CN" sz="2400">
                <a:solidFill>
                  <a:srgbClr val="FF0000"/>
                </a:solidFill>
              </a:rPr>
              <a:t>ABCDEFG </a:t>
            </a:r>
            <a:endParaRPr lang="en-US" altLang="zh-CN" sz="2400">
              <a:solidFill>
                <a:srgbClr val="FF0000"/>
              </a:solidFill>
            </a:endParaRPr>
          </a:p>
        </p:txBody>
      </p:sp>
      <mc:AlternateContent xmlns:mc="http://schemas.openxmlformats.org/markup-compatibility/2006">
        <mc:Choice xmlns:a14="http://schemas.microsoft.com/office/drawing/2010/main" Requires="a14">
          <p:sp>
            <p:nvSpPr>
              <p:cNvPr id="8" name="文本框 7"/>
              <p:cNvSpPr txBox="1"/>
              <p:nvPr/>
            </p:nvSpPr>
            <p:spPr>
              <a:xfrm>
                <a:off x="5003102" y="3308604"/>
                <a:ext cx="645160" cy="122364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m:t>
                            </m:r>
                            <m:r>
                              <a:rPr lang="en-US" altLang="zh-CN" sz="2800" i="1">
                                <a:latin typeface="Cambria Math" charset="0"/>
                                <a:cs typeface="Cambria Math" charset="0"/>
                              </a:rPr>
                              <m:t>1</m:t>
                            </m:r>
                          </m:e>
                        </m:mr>
                        <m:mr>
                          <m:e>
                            <m:r>
                              <a:rPr lang="en-US" altLang="zh-CN" sz="2800" i="1">
                                <a:latin typeface="Cambria Math" charset="0"/>
                                <a:cs typeface="Cambria Math" charset="0"/>
                              </a:rPr>
                              <m:t>−</m:t>
                            </m:r>
                            <m:r>
                              <a:rPr lang="en-US" altLang="zh-CN" sz="2800" i="1">
                                <a:latin typeface="Cambria Math" charset="0"/>
                                <a:cs typeface="Cambria Math" charset="0"/>
                              </a:rPr>
                              <m:t>1</m:t>
                            </m:r>
                          </m:e>
                        </m:mr>
                        <m:mr>
                          <m:e>
                            <m:r>
                              <a:rPr lang="en-US" altLang="zh-CN" sz="2800" i="1">
                                <a:latin typeface="Cambria Math" charset="0"/>
                                <a:cs typeface="Cambria Math" charset="0"/>
                              </a:rPr>
                              <m:t>0</m:t>
                            </m:r>
                          </m:e>
                        </m:mr>
                      </m:m>
                    </m:oMath>
                  </m:oMathPara>
                </a14:m>
                <a:endParaRPr lang="zh-CN" altLang="en-US" sz="2800"/>
              </a:p>
            </p:txBody>
          </p:sp>
        </mc:Choice>
        <mc:Fallback>
          <p:sp>
            <p:nvSpPr>
              <p:cNvPr id="8" name="文本框 7"/>
              <p:cNvSpPr txBox="1">
                <a:spLocks noRot="1" noChangeAspect="1" noMove="1" noResize="1" noEditPoints="1" noAdjustHandles="1" noChangeArrowheads="1" noChangeShapeType="1" noTextEdit="1"/>
              </p:cNvSpPr>
              <p:nvPr/>
            </p:nvSpPr>
            <p:spPr>
              <a:xfrm>
                <a:off x="5003102" y="3308604"/>
                <a:ext cx="645160" cy="1223645"/>
              </a:xfrm>
              <a:prstGeom prst="rect">
                <a:avLst/>
              </a:prstGeom>
              <a:blipFill rotWithShape="1">
                <a:blip r:embed="rId5"/>
                <a:stretch>
                  <a:fillRect l="-89" t="-21" r="89" b="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4998022" y="4544314"/>
                <a:ext cx="645160" cy="122110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mr>
                        <m:mr>
                          <m:e>
                            <m:r>
                              <a:rPr lang="en-US" altLang="zh-CN" sz="2800" i="1">
                                <a:latin typeface="Cambria Math" charset="0"/>
                                <a:cs typeface="Cambria Math" charset="0"/>
                              </a:rPr>
                              <m:t>0</m:t>
                            </m:r>
                          </m:e>
                        </m:mr>
                        <m:mr>
                          <m:e>
                            <m:r>
                              <a:rPr lang="en-US" altLang="zh-CN" sz="2800" i="1">
                                <a:latin typeface="Cambria Math" charset="0"/>
                                <a:cs typeface="Cambria Math" charset="0"/>
                              </a:rPr>
                              <m:t>−</m:t>
                            </m:r>
                            <m:r>
                              <a:rPr lang="en-US" altLang="zh-CN" sz="2800" i="1">
                                <a:latin typeface="Cambria Math" charset="0"/>
                                <a:cs typeface="Cambria Math" charset="0"/>
                              </a:rPr>
                              <m:t>1</m:t>
                            </m:r>
                          </m:e>
                        </m:mr>
                      </m:m>
                    </m:oMath>
                  </m:oMathPara>
                </a14:m>
                <a:endParaRPr lang="zh-CN" altLang="en-US" sz="2800"/>
              </a:p>
            </p:txBody>
          </p:sp>
        </mc:Choice>
        <mc:Fallback>
          <p:sp>
            <p:nvSpPr>
              <p:cNvPr id="9" name="文本框 8"/>
              <p:cNvSpPr txBox="1">
                <a:spLocks noRot="1" noChangeAspect="1" noMove="1" noResize="1" noEditPoints="1" noAdjustHandles="1" noChangeArrowheads="1" noChangeShapeType="1" noTextEdit="1"/>
              </p:cNvSpPr>
              <p:nvPr/>
            </p:nvSpPr>
            <p:spPr>
              <a:xfrm>
                <a:off x="4998022" y="4544314"/>
                <a:ext cx="645160" cy="1221105"/>
              </a:xfrm>
              <a:prstGeom prst="rect">
                <a:avLst/>
              </a:prstGeom>
              <a:blipFill rotWithShape="1">
                <a:blip r:embed="rId6"/>
                <a:stretch>
                  <a:fillRect l="-89" t="-21" r="89" b="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1574737" y="5611114"/>
                <a:ext cx="1819910" cy="52387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400" i="1">
                              <a:latin typeface="Cambria Math" charset="0"/>
                              <a:cs typeface="Cambria Math" charset="0"/>
                            </a:rPr>
                          </m:ctrlPr>
                        </m:mPr>
                        <m:mr>
                          <m:e>
                            <m:r>
                              <a:rPr lang="en-US" altLang="zh-CN" sz="2400" i="1">
                                <a:latin typeface="Cambria Math" charset="0"/>
                                <a:cs typeface="Cambria Math" charset="0"/>
                              </a:rPr>
                              <m:t>−</m:t>
                            </m:r>
                            <m:r>
                              <a:rPr lang="en-US" altLang="zh-CN" sz="2400" i="1">
                                <a:latin typeface="Cambria Math" charset="0"/>
                                <a:cs typeface="Cambria Math" charset="0"/>
                              </a:rPr>
                              <m:t>1</m:t>
                            </m:r>
                          </m:e>
                          <m:e>
                            <m:r>
                              <a:rPr lang="en-US" altLang="zh-CN" sz="2400" i="1">
                                <a:latin typeface="Cambria Math" charset="0"/>
                                <a:cs typeface="Cambria Math" charset="0"/>
                              </a:rPr>
                              <m:t>−</m:t>
                            </m:r>
                            <m:r>
                              <a:rPr lang="en-US" altLang="zh-CN" sz="2400" i="1">
                                <a:latin typeface="Cambria Math" charset="0"/>
                                <a:cs typeface="Cambria Math" charset="0"/>
                              </a:rPr>
                              <m:t>1</m:t>
                            </m:r>
                          </m:e>
                          <m:e>
                            <m:r>
                              <a:rPr lang="en-US" altLang="zh-CN" sz="2400" i="1">
                                <a:latin typeface="Cambria Math" charset="0"/>
                                <a:cs typeface="Cambria Math" charset="0"/>
                              </a:rPr>
                              <m:t>0</m:t>
                            </m:r>
                          </m:e>
                        </m:mr>
                      </m:m>
                    </m:oMath>
                  </m:oMathPara>
                </a14:m>
                <a:endParaRPr lang="zh-CN" altLang="en-US" sz="2400"/>
              </a:p>
            </p:txBody>
          </p:sp>
        </mc:Choice>
        <mc:Fallback>
          <p:sp>
            <p:nvSpPr>
              <p:cNvPr id="10" name="文本框 9"/>
              <p:cNvSpPr txBox="1">
                <a:spLocks noRot="1" noChangeAspect="1" noMove="1" noResize="1" noEditPoints="1" noAdjustHandles="1" noChangeArrowheads="1" noChangeShapeType="1" noTextEdit="1"/>
              </p:cNvSpPr>
              <p:nvPr/>
            </p:nvSpPr>
            <p:spPr>
              <a:xfrm>
                <a:off x="1574737" y="5611114"/>
                <a:ext cx="1819910" cy="523875"/>
              </a:xfrm>
              <a:prstGeom prst="rect">
                <a:avLst/>
              </a:prstGeom>
              <a:blipFill rotWithShape="1">
                <a:blip r:embed="rId7"/>
                <a:stretch>
                  <a:fillRect l="-31" t="-48" r="31"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3271457" y="5620004"/>
                <a:ext cx="1750060" cy="59563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a:latin typeface="Cambria Math" charset="0"/>
                              <a:cs typeface="Cambria Math" charset="0"/>
                            </a:rPr>
                          </m:ctrlPr>
                        </m:mPr>
                        <m:mr>
                          <m:e>
                            <m:r>
                              <a:rPr lang="en-US" altLang="zh-CN" sz="2800" i="1">
                                <a:latin typeface="Cambria Math" charset="0"/>
                                <a:cs typeface="Cambria Math" charset="0"/>
                              </a:rPr>
                              <m:t>0</m:t>
                            </m:r>
                          </m:e>
                          <m:e>
                            <m:r>
                              <a:rPr lang="en-US" altLang="zh-CN" sz="2800" i="1">
                                <a:latin typeface="Cambria Math" charset="0"/>
                                <a:cs typeface="Cambria Math" charset="0"/>
                              </a:rPr>
                              <m:t>0</m:t>
                            </m:r>
                          </m:e>
                          <m:e>
                            <m:r>
                              <a:rPr lang="en-US" altLang="zh-CN" sz="2800" i="1">
                                <a:latin typeface="Cambria Math" charset="0"/>
                                <a:cs typeface="Cambria Math" charset="0"/>
                              </a:rPr>
                              <m:t>−</m:t>
                            </m:r>
                            <m:r>
                              <a:rPr lang="en-US" altLang="zh-CN" sz="2800" i="1">
                                <a:latin typeface="Cambria Math" charset="0"/>
                                <a:cs typeface="Cambria Math" charset="0"/>
                              </a:rPr>
                              <m:t>1</m:t>
                            </m:r>
                          </m:e>
                        </m:mr>
                      </m:m>
                    </m:oMath>
                  </m:oMathPara>
                </a14:m>
                <a:endParaRPr lang="zh-CN" altLang="en-US" sz="2800"/>
              </a:p>
            </p:txBody>
          </p:sp>
        </mc:Choice>
        <mc:Fallback>
          <p:sp>
            <p:nvSpPr>
              <p:cNvPr id="11" name="文本框 10"/>
              <p:cNvSpPr txBox="1">
                <a:spLocks noRot="1" noChangeAspect="1" noMove="1" noResize="1" noEditPoints="1" noAdjustHandles="1" noChangeArrowheads="1" noChangeShapeType="1" noTextEdit="1"/>
              </p:cNvSpPr>
              <p:nvPr/>
            </p:nvSpPr>
            <p:spPr>
              <a:xfrm>
                <a:off x="3271457" y="5620004"/>
                <a:ext cx="1750060" cy="595630"/>
              </a:xfrm>
              <a:prstGeom prst="rect">
                <a:avLst/>
              </a:prstGeom>
              <a:blipFill rotWithShape="1">
                <a:blip r:embed="rId8"/>
                <a:stretch>
                  <a:fillRect l="-33" t="-43" r="33" b="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5067935" y="5619750"/>
                <a:ext cx="516255" cy="595630"/>
              </a:xfrm>
              <a:prstGeom prst="rect">
                <a:avLst/>
              </a:prstGeom>
              <a:noFill/>
            </p:spPr>
            <p:txBody>
              <a:bodyPr wrap="square" rtlCol="0" anchor="t">
                <a:spAutoFit/>
              </a:bodyPr>
              <a:p>
                <a14:m>
                  <m:oMathPara xmlns:m="http://schemas.openxmlformats.org/officeDocument/2006/math">
                    <m:oMathParaPr>
                      <m:jc m:val="centerGroup"/>
                    </m:oMathParaPr>
                    <m:oMath xmlns:m="http://schemas.openxmlformats.org/officeDocument/2006/math">
                      <m:r>
                        <a:rPr lang="en-US" altLang="zh-CN" sz="2800" i="1">
                          <a:latin typeface="Cambria Math" charset="0"/>
                          <a:cs typeface="Cambria Math" charset="0"/>
                        </a:rPr>
                        <m:t>0</m:t>
                      </m:r>
                    </m:oMath>
                  </m:oMathPara>
                </a14:m>
                <a:endParaRPr lang="zh-CN" altLang="en-US" sz="2800"/>
              </a:p>
            </p:txBody>
          </p:sp>
        </mc:Choice>
        <mc:Fallback>
          <p:sp>
            <p:nvSpPr>
              <p:cNvPr id="5" name="文本框 4"/>
              <p:cNvSpPr txBox="1">
                <a:spLocks noRot="1" noChangeAspect="1" noMove="1" noResize="1" noEditPoints="1" noAdjustHandles="1" noChangeArrowheads="1" noChangeShapeType="1" noTextEdit="1"/>
              </p:cNvSpPr>
              <p:nvPr/>
            </p:nvSpPr>
            <p:spPr>
              <a:xfrm>
                <a:off x="5067935" y="5619750"/>
                <a:ext cx="516255" cy="595630"/>
              </a:xfrm>
              <a:prstGeom prst="rect">
                <a:avLst/>
              </a:prstGeom>
              <a:blipFill rotWithShape="1">
                <a:blip r:embed="rId9"/>
                <a:stretch>
                  <a:fillRect/>
                </a:stretch>
              </a:blipFill>
            </p:spPr>
            <p:txBody>
              <a:bodyPr/>
              <a:lstStyle/>
              <a:p>
                <a:r>
                  <a:rPr lang="zh-CN" altLang="en-US">
                    <a:noFill/>
                  </a:rPr>
                  <a:t> </a:t>
                </a:r>
              </a:p>
            </p:txBody>
          </p:sp>
        </mc:Fallback>
      </mc:AlternateContent>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 name="组合 45"/>
          <p:cNvGrpSpPr/>
          <p:nvPr/>
        </p:nvGrpSpPr>
        <p:grpSpPr>
          <a:xfrm>
            <a:off x="377018" y="-11911"/>
            <a:ext cx="629517" cy="1073043"/>
            <a:chOff x="1775252" y="2062276"/>
            <a:chExt cx="1045160" cy="1781528"/>
          </a:xfrm>
        </p:grpSpPr>
        <p:grpSp>
          <p:nvGrpSpPr>
            <p:cNvPr id="47" name="组合 46"/>
            <p:cNvGrpSpPr/>
            <p:nvPr/>
          </p:nvGrpSpPr>
          <p:grpSpPr>
            <a:xfrm>
              <a:off x="1775252" y="2763988"/>
              <a:ext cx="1045160" cy="1079816"/>
              <a:chOff x="-4061568" y="1901032"/>
              <a:chExt cx="1819276" cy="1879600"/>
            </a:xfrm>
          </p:grpSpPr>
          <p:sp>
            <p:nvSpPr>
              <p:cNvPr id="4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grpSp>
        <p:cxnSp>
          <p:nvCxnSpPr>
            <p:cNvPr id="48" name="直接连接符 47"/>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1114425" y="471170"/>
            <a:ext cx="7407910" cy="583565"/>
          </a:xfrm>
          <a:prstGeom prst="rect">
            <a:avLst/>
          </a:prstGeom>
          <a:noFill/>
        </p:spPr>
        <p:txBody>
          <a:bodyPr wrap="square" lIns="91440" tIns="45720" rIns="91440" bIns="45720" rtlCol="0">
            <a:spAutoFit/>
          </a:bodyPr>
          <a:p>
            <a:r>
              <a:rPr lang="zh-CN" altLang="en-US" sz="3200" dirty="0" smtClean="0">
                <a:cs typeface="+mn-ea"/>
                <a:sym typeface="+mn-lt"/>
              </a:rPr>
              <a:t>研究内容 </a:t>
            </a:r>
            <a:r>
              <a:rPr lang="en-US" altLang="zh-CN" sz="3200" dirty="0" smtClean="0">
                <a:cs typeface="+mn-ea"/>
                <a:sym typeface="+mn-lt"/>
              </a:rPr>
              <a:t>- </a:t>
            </a:r>
            <a:r>
              <a:rPr lang="zh-CN" altLang="en-US" sz="3200" dirty="0" smtClean="0">
                <a:cs typeface="+mn-ea"/>
                <a:sym typeface="+mn-lt"/>
              </a:rPr>
              <a:t>数据集</a:t>
            </a:r>
            <a:endParaRPr lang="zh-CN" altLang="en-US" sz="3200" dirty="0" smtClean="0">
              <a:cs typeface="+mn-ea"/>
              <a:sym typeface="+mn-lt"/>
            </a:endParaRPr>
          </a:p>
        </p:txBody>
      </p:sp>
      <p:sp>
        <p:nvSpPr>
          <p:cNvPr id="2" name="文本框 1"/>
          <p:cNvSpPr txBox="1"/>
          <p:nvPr/>
        </p:nvSpPr>
        <p:spPr>
          <a:xfrm>
            <a:off x="1006475" y="1061085"/>
            <a:ext cx="10532110" cy="1614805"/>
          </a:xfrm>
          <a:prstGeom prst="rect">
            <a:avLst/>
          </a:prstGeom>
          <a:noFill/>
        </p:spPr>
        <p:txBody>
          <a:bodyPr wrap="square" rtlCol="0" anchor="t">
            <a:spAutoFit/>
          </a:bodyPr>
          <a:p>
            <a:pPr algn="l">
              <a:lnSpc>
                <a:spcPct val="150000"/>
              </a:lnSpc>
              <a:buNone/>
            </a:pPr>
            <a:r>
              <a:rPr lang="zh-CN" altLang="en-US" sz="2200" b="1"/>
              <a:t>Malheur数据</a:t>
            </a:r>
            <a:endParaRPr lang="zh-CN" altLang="en-US" sz="2200" b="1"/>
          </a:p>
          <a:p>
            <a:pPr algn="l">
              <a:lnSpc>
                <a:spcPct val="150000"/>
              </a:lnSpc>
              <a:buNone/>
            </a:pPr>
            <a:r>
              <a:rPr lang="zh-CN" altLang="en-US" sz="2200"/>
              <a:t>该数据集由3131个恶意软件样本组成，这些样本是在2009年8月之前的3年内收集的，并在同年公开提供。</a:t>
            </a:r>
            <a:endParaRPr lang="zh-CN" altLang="en-US" sz="2200"/>
          </a:p>
        </p:txBody>
      </p:sp>
      <p:sp>
        <p:nvSpPr>
          <p:cNvPr id="3" name="文本框 2"/>
          <p:cNvSpPr txBox="1"/>
          <p:nvPr/>
        </p:nvSpPr>
        <p:spPr>
          <a:xfrm>
            <a:off x="1006475" y="2785745"/>
            <a:ext cx="10532110" cy="2630170"/>
          </a:xfrm>
          <a:prstGeom prst="rect">
            <a:avLst/>
          </a:prstGeom>
          <a:noFill/>
        </p:spPr>
        <p:txBody>
          <a:bodyPr wrap="square" rtlCol="0" anchor="t">
            <a:spAutoFit/>
          </a:bodyPr>
          <a:p>
            <a:pPr algn="l">
              <a:lnSpc>
                <a:spcPct val="150000"/>
              </a:lnSpc>
              <a:buNone/>
            </a:pPr>
            <a:r>
              <a:rPr lang="zh-CN" altLang="en-US" sz="2200" b="1"/>
              <a:t>最近的恶意软件数据</a:t>
            </a:r>
            <a:endParaRPr lang="zh-CN" altLang="en-US" sz="2200" b="1"/>
          </a:p>
          <a:p>
            <a:pPr algn="l">
              <a:lnSpc>
                <a:spcPct val="150000"/>
              </a:lnSpc>
              <a:buNone/>
            </a:pPr>
            <a:r>
              <a:rPr lang="zh-CN" altLang="en-US" sz="2200"/>
              <a:t>除了用于Malheur项目的数据外，还收集了2013年最著名的家族的恶意软件样本，依靠卡巴斯基实验室流行的反病毒扫描器对恶意软件样本进行排名和标注。根据最近的威胁报告，选择了前10名检测中的5个，并选择了那些我们能够收集超过100但最多150个样本的家族，共</a:t>
            </a:r>
            <a:r>
              <a:rPr lang="en-US" altLang="zh-CN" sz="2200"/>
              <a:t>657</a:t>
            </a:r>
            <a:r>
              <a:rPr lang="zh-CN" altLang="en-US" sz="2200"/>
              <a:t>个样本</a:t>
            </a:r>
            <a:endParaRPr lang="zh-CN" altLang="en-US" sz="220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7"/>
          <p:cNvSpPr txBox="1">
            <a:spLocks noChangeArrowheads="1"/>
          </p:cNvSpPr>
          <p:nvPr/>
        </p:nvSpPr>
        <p:spPr bwMode="auto">
          <a:xfrm>
            <a:off x="5545082" y="356659"/>
            <a:ext cx="11018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dist"/>
            <a:r>
              <a:rPr lang="zh-CN" altLang="en-US" sz="3200" b="1" dirty="0">
                <a:solidFill>
                  <a:srgbClr val="3B3B3B"/>
                </a:solidFill>
                <a:cs typeface="+mn-ea"/>
                <a:sym typeface="+mn-lt"/>
              </a:rPr>
              <a:t>目录</a:t>
            </a:r>
            <a:endParaRPr lang="zh-CN" altLang="en-US" sz="3200" b="1" dirty="0">
              <a:solidFill>
                <a:srgbClr val="3B3B3B"/>
              </a:solidFill>
              <a:cs typeface="+mn-ea"/>
              <a:sym typeface="+mn-lt"/>
            </a:endParaRPr>
          </a:p>
        </p:txBody>
      </p:sp>
      <p:sp>
        <p:nvSpPr>
          <p:cNvPr id="4" name="Rectangle 148"/>
          <p:cNvSpPr>
            <a:spLocks noChangeArrowheads="1"/>
          </p:cNvSpPr>
          <p:nvPr/>
        </p:nvSpPr>
        <p:spPr bwMode="auto">
          <a:xfrm>
            <a:off x="5545082" y="972213"/>
            <a:ext cx="1101837" cy="225767"/>
          </a:xfrm>
          <a:prstGeom prst="rect">
            <a:avLst/>
          </a:prstGeom>
          <a:solidFill>
            <a:srgbClr val="9DD53E"/>
          </a:solidFill>
          <a:ln>
            <a:noFill/>
          </a:ln>
        </p:spPr>
        <p:txBody>
          <a:bodyPr wrap="square" lIns="0" tIns="0" rIns="0" bIns="0">
            <a:spAutoFit/>
          </a:bodyPr>
          <a:lstStyle/>
          <a:p>
            <a:pPr algn="ctr"/>
            <a:r>
              <a:rPr lang="en-US" altLang="zh-CN" sz="1465" dirty="0">
                <a:solidFill>
                  <a:schemeClr val="bg1">
                    <a:lumMod val="95000"/>
                  </a:schemeClr>
                </a:solidFill>
                <a:cs typeface="+mn-ea"/>
                <a:sym typeface="+mn-lt"/>
              </a:rPr>
              <a:t>CONTENTS</a:t>
            </a:r>
            <a:endParaRPr lang="en-US" altLang="zh-CN" sz="1465" dirty="0">
              <a:solidFill>
                <a:schemeClr val="bg1">
                  <a:lumMod val="95000"/>
                </a:schemeClr>
              </a:solidFill>
              <a:cs typeface="+mn-ea"/>
              <a:sym typeface="+mn-lt"/>
            </a:endParaRPr>
          </a:p>
        </p:txBody>
      </p:sp>
      <p:grpSp>
        <p:nvGrpSpPr>
          <p:cNvPr id="72" name="组合 71"/>
          <p:cNvGrpSpPr/>
          <p:nvPr/>
        </p:nvGrpSpPr>
        <p:grpSpPr>
          <a:xfrm>
            <a:off x="3668523" y="-28371"/>
            <a:ext cx="1090069" cy="3100177"/>
            <a:chOff x="693612" y="-428263"/>
            <a:chExt cx="1045159" cy="2972458"/>
          </a:xfrm>
        </p:grpSpPr>
        <p:grpSp>
          <p:nvGrpSpPr>
            <p:cNvPr id="73" name="组合 72"/>
            <p:cNvGrpSpPr/>
            <p:nvPr/>
          </p:nvGrpSpPr>
          <p:grpSpPr>
            <a:xfrm>
              <a:off x="693612" y="1462555"/>
              <a:ext cx="1045159" cy="1081640"/>
              <a:chOff x="-5944343" y="-364331"/>
              <a:chExt cx="1819275" cy="1882776"/>
            </a:xfrm>
          </p:grpSpPr>
          <p:sp>
            <p:nvSpPr>
              <p:cNvPr id="75" name="Freeform 264"/>
              <p:cNvSpPr/>
              <p:nvPr/>
            </p:nvSpPr>
            <p:spPr bwMode="auto">
              <a:xfrm>
                <a:off x="-5544293" y="-364331"/>
                <a:ext cx="1041400" cy="1514475"/>
              </a:xfrm>
              <a:custGeom>
                <a:avLst/>
                <a:gdLst>
                  <a:gd name="T0" fmla="*/ 302 w 328"/>
                  <a:gd name="T1" fmla="*/ 223 h 476"/>
                  <a:gd name="T2" fmla="*/ 240 w 328"/>
                  <a:gd name="T3" fmla="*/ 167 h 476"/>
                  <a:gd name="T4" fmla="*/ 240 w 328"/>
                  <a:gd name="T5" fmla="*/ 38 h 476"/>
                  <a:gd name="T6" fmla="*/ 237 w 328"/>
                  <a:gd name="T7" fmla="*/ 31 h 476"/>
                  <a:gd name="T8" fmla="*/ 166 w 328"/>
                  <a:gd name="T9" fmla="*/ 0 h 476"/>
                  <a:gd name="T10" fmla="*/ 89 w 328"/>
                  <a:gd name="T11" fmla="*/ 30 h 476"/>
                  <a:gd name="T12" fmla="*/ 86 w 328"/>
                  <a:gd name="T13" fmla="*/ 38 h 476"/>
                  <a:gd name="T14" fmla="*/ 85 w 328"/>
                  <a:gd name="T15" fmla="*/ 168 h 476"/>
                  <a:gd name="T16" fmla="*/ 26 w 328"/>
                  <a:gd name="T17" fmla="*/ 224 h 476"/>
                  <a:gd name="T18" fmla="*/ 0 w 328"/>
                  <a:gd name="T19" fmla="*/ 312 h 476"/>
                  <a:gd name="T20" fmla="*/ 164 w 328"/>
                  <a:gd name="T21" fmla="*/ 476 h 476"/>
                  <a:gd name="T22" fmla="*/ 328 w 328"/>
                  <a:gd name="T23" fmla="*/ 312 h 476"/>
                  <a:gd name="T24" fmla="*/ 302 w 328"/>
                  <a:gd name="T25" fmla="*/ 223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6">
                    <a:moveTo>
                      <a:pt x="302" y="223"/>
                    </a:moveTo>
                    <a:cubicBezTo>
                      <a:pt x="286" y="199"/>
                      <a:pt x="265" y="180"/>
                      <a:pt x="240" y="167"/>
                    </a:cubicBezTo>
                    <a:cubicBezTo>
                      <a:pt x="240" y="166"/>
                      <a:pt x="240" y="38"/>
                      <a:pt x="240" y="38"/>
                    </a:cubicBezTo>
                    <a:cubicBezTo>
                      <a:pt x="240" y="35"/>
                      <a:pt x="239" y="33"/>
                      <a:pt x="237" y="31"/>
                    </a:cubicBezTo>
                    <a:cubicBezTo>
                      <a:pt x="236" y="30"/>
                      <a:pt x="211" y="0"/>
                      <a:pt x="166" y="0"/>
                    </a:cubicBezTo>
                    <a:cubicBezTo>
                      <a:pt x="121" y="0"/>
                      <a:pt x="90" y="29"/>
                      <a:pt x="89" y="30"/>
                    </a:cubicBezTo>
                    <a:cubicBezTo>
                      <a:pt x="87" y="32"/>
                      <a:pt x="86" y="35"/>
                      <a:pt x="86" y="38"/>
                    </a:cubicBezTo>
                    <a:cubicBezTo>
                      <a:pt x="86" y="38"/>
                      <a:pt x="86" y="167"/>
                      <a:pt x="85" y="168"/>
                    </a:cubicBezTo>
                    <a:cubicBezTo>
                      <a:pt x="61" y="182"/>
                      <a:pt x="41" y="201"/>
                      <a:pt x="26" y="224"/>
                    </a:cubicBezTo>
                    <a:cubicBezTo>
                      <a:pt x="9" y="250"/>
                      <a:pt x="0" y="281"/>
                      <a:pt x="0" y="312"/>
                    </a:cubicBezTo>
                    <a:cubicBezTo>
                      <a:pt x="0" y="402"/>
                      <a:pt x="74" y="476"/>
                      <a:pt x="164" y="476"/>
                    </a:cubicBezTo>
                    <a:cubicBezTo>
                      <a:pt x="255" y="476"/>
                      <a:pt x="328" y="402"/>
                      <a:pt x="328" y="312"/>
                    </a:cubicBezTo>
                    <a:cubicBezTo>
                      <a:pt x="328" y="280"/>
                      <a:pt x="319" y="249"/>
                      <a:pt x="302" y="223"/>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76" name="Freeform 265"/>
              <p:cNvSpPr>
                <a:spLocks noEditPoints="1"/>
              </p:cNvSpPr>
              <p:nvPr/>
            </p:nvSpPr>
            <p:spPr bwMode="auto">
              <a:xfrm>
                <a:off x="-5544293" y="-364331"/>
                <a:ext cx="1038225" cy="1514475"/>
              </a:xfrm>
              <a:custGeom>
                <a:avLst/>
                <a:gdLst>
                  <a:gd name="T0" fmla="*/ 327 w 327"/>
                  <a:gd name="T1" fmla="*/ 312 h 476"/>
                  <a:gd name="T2" fmla="*/ 239 w 327"/>
                  <a:gd name="T3" fmla="*/ 167 h 476"/>
                  <a:gd name="T4" fmla="*/ 237 w 327"/>
                  <a:gd name="T5" fmla="*/ 31 h 476"/>
                  <a:gd name="T6" fmla="*/ 88 w 327"/>
                  <a:gd name="T7" fmla="*/ 30 h 476"/>
                  <a:gd name="T8" fmla="*/ 84 w 327"/>
                  <a:gd name="T9" fmla="*/ 168 h 476"/>
                  <a:gd name="T10" fmla="*/ 0 w 327"/>
                  <a:gd name="T11" fmla="*/ 312 h 476"/>
                  <a:gd name="T12" fmla="*/ 106 w 327"/>
                  <a:gd name="T13" fmla="*/ 56 h 476"/>
                  <a:gd name="T14" fmla="*/ 218 w 327"/>
                  <a:gd name="T15" fmla="*/ 100 h 476"/>
                  <a:gd name="T16" fmla="*/ 106 w 327"/>
                  <a:gd name="T17" fmla="*/ 56 h 476"/>
                  <a:gd name="T18" fmla="*/ 218 w 327"/>
                  <a:gd name="T19" fmla="*/ 121 h 476"/>
                  <a:gd name="T20" fmla="*/ 218 w 327"/>
                  <a:gd name="T21" fmla="*/ 141 h 476"/>
                  <a:gd name="T22" fmla="*/ 106 w 327"/>
                  <a:gd name="T23" fmla="*/ 101 h 476"/>
                  <a:gd name="T24" fmla="*/ 158 w 327"/>
                  <a:gd name="T25" fmla="*/ 307 h 476"/>
                  <a:gd name="T26" fmla="*/ 137 w 327"/>
                  <a:gd name="T27" fmla="*/ 299 h 476"/>
                  <a:gd name="T28" fmla="*/ 145 w 327"/>
                  <a:gd name="T29" fmla="*/ 149 h 476"/>
                  <a:gd name="T30" fmla="*/ 171 w 327"/>
                  <a:gd name="T31" fmla="*/ 170 h 476"/>
                  <a:gd name="T32" fmla="*/ 162 w 327"/>
                  <a:gd name="T33" fmla="*/ 304 h 476"/>
                  <a:gd name="T34" fmla="*/ 158 w 327"/>
                  <a:gd name="T35" fmla="*/ 342 h 476"/>
                  <a:gd name="T36" fmla="*/ 158 w 327"/>
                  <a:gd name="T37" fmla="*/ 324 h 476"/>
                  <a:gd name="T38" fmla="*/ 101 w 327"/>
                  <a:gd name="T39" fmla="*/ 183 h 476"/>
                  <a:gd name="T40" fmla="*/ 106 w 327"/>
                  <a:gd name="T41" fmla="*/ 143 h 476"/>
                  <a:gd name="T42" fmla="*/ 135 w 327"/>
                  <a:gd name="T43" fmla="*/ 170 h 476"/>
                  <a:gd name="T44" fmla="*/ 108 w 327"/>
                  <a:gd name="T45" fmla="*/ 307 h 476"/>
                  <a:gd name="T46" fmla="*/ 103 w 327"/>
                  <a:gd name="T47" fmla="*/ 351 h 476"/>
                  <a:gd name="T48" fmla="*/ 134 w 327"/>
                  <a:gd name="T49" fmla="*/ 314 h 476"/>
                  <a:gd name="T50" fmla="*/ 140 w 327"/>
                  <a:gd name="T51" fmla="*/ 335 h 476"/>
                  <a:gd name="T52" fmla="*/ 176 w 327"/>
                  <a:gd name="T53" fmla="*/ 335 h 476"/>
                  <a:gd name="T54" fmla="*/ 181 w 327"/>
                  <a:gd name="T55" fmla="*/ 314 h 476"/>
                  <a:gd name="T56" fmla="*/ 212 w 327"/>
                  <a:gd name="T57" fmla="*/ 351 h 476"/>
                  <a:gd name="T58" fmla="*/ 207 w 327"/>
                  <a:gd name="T59" fmla="*/ 307 h 476"/>
                  <a:gd name="T60" fmla="*/ 180 w 327"/>
                  <a:gd name="T61" fmla="*/ 170 h 476"/>
                  <a:gd name="T62" fmla="*/ 218 w 327"/>
                  <a:gd name="T63" fmla="*/ 162 h 476"/>
                  <a:gd name="T64" fmla="*/ 224 w 327"/>
                  <a:gd name="T65" fmla="*/ 182 h 476"/>
                  <a:gd name="T66" fmla="*/ 163 w 327"/>
                  <a:gd name="T67" fmla="*/ 455 h 476"/>
                  <a:gd name="T68" fmla="*/ 101 w 327"/>
                  <a:gd name="T69" fmla="*/ 183 h 476"/>
                  <a:gd name="T70" fmla="*/ 119 w 327"/>
                  <a:gd name="T71" fmla="*/ 331 h 476"/>
                  <a:gd name="T72" fmla="*/ 106 w 327"/>
                  <a:gd name="T73" fmla="*/ 333 h 476"/>
                  <a:gd name="T74" fmla="*/ 124 w 327"/>
                  <a:gd name="T75" fmla="*/ 315 h 476"/>
                  <a:gd name="T76" fmla="*/ 203 w 327"/>
                  <a:gd name="T77" fmla="*/ 320 h 476"/>
                  <a:gd name="T78" fmla="*/ 208 w 327"/>
                  <a:gd name="T79" fmla="*/ 337 h 476"/>
                  <a:gd name="T80" fmla="*/ 191 w 327"/>
                  <a:gd name="T81" fmla="*/ 315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476">
                    <a:moveTo>
                      <a:pt x="163" y="476"/>
                    </a:moveTo>
                    <a:cubicBezTo>
                      <a:pt x="254" y="476"/>
                      <a:pt x="327" y="402"/>
                      <a:pt x="327" y="312"/>
                    </a:cubicBezTo>
                    <a:cubicBezTo>
                      <a:pt x="327" y="280"/>
                      <a:pt x="318" y="249"/>
                      <a:pt x="301" y="223"/>
                    </a:cubicBezTo>
                    <a:cubicBezTo>
                      <a:pt x="285" y="199"/>
                      <a:pt x="264" y="180"/>
                      <a:pt x="239" y="167"/>
                    </a:cubicBezTo>
                    <a:cubicBezTo>
                      <a:pt x="239" y="166"/>
                      <a:pt x="239" y="38"/>
                      <a:pt x="239" y="38"/>
                    </a:cubicBezTo>
                    <a:cubicBezTo>
                      <a:pt x="239" y="35"/>
                      <a:pt x="238" y="33"/>
                      <a:pt x="237" y="31"/>
                    </a:cubicBezTo>
                    <a:cubicBezTo>
                      <a:pt x="235" y="30"/>
                      <a:pt x="210" y="0"/>
                      <a:pt x="165" y="0"/>
                    </a:cubicBezTo>
                    <a:cubicBezTo>
                      <a:pt x="120" y="0"/>
                      <a:pt x="89" y="29"/>
                      <a:pt x="88" y="30"/>
                    </a:cubicBezTo>
                    <a:cubicBezTo>
                      <a:pt x="86" y="32"/>
                      <a:pt x="85" y="35"/>
                      <a:pt x="85" y="38"/>
                    </a:cubicBezTo>
                    <a:cubicBezTo>
                      <a:pt x="85" y="38"/>
                      <a:pt x="85" y="167"/>
                      <a:pt x="84" y="168"/>
                    </a:cubicBezTo>
                    <a:cubicBezTo>
                      <a:pt x="60" y="182"/>
                      <a:pt x="40" y="201"/>
                      <a:pt x="25" y="224"/>
                    </a:cubicBezTo>
                    <a:cubicBezTo>
                      <a:pt x="8" y="250"/>
                      <a:pt x="0" y="281"/>
                      <a:pt x="0" y="312"/>
                    </a:cubicBezTo>
                    <a:cubicBezTo>
                      <a:pt x="0" y="402"/>
                      <a:pt x="73" y="476"/>
                      <a:pt x="163" y="476"/>
                    </a:cubicBezTo>
                    <a:close/>
                    <a:moveTo>
                      <a:pt x="106" y="56"/>
                    </a:moveTo>
                    <a:cubicBezTo>
                      <a:pt x="218" y="76"/>
                      <a:pt x="218" y="76"/>
                      <a:pt x="218" y="76"/>
                    </a:cubicBezTo>
                    <a:cubicBezTo>
                      <a:pt x="218" y="100"/>
                      <a:pt x="218" y="100"/>
                      <a:pt x="218" y="100"/>
                    </a:cubicBezTo>
                    <a:cubicBezTo>
                      <a:pt x="106" y="80"/>
                      <a:pt x="106" y="80"/>
                      <a:pt x="106" y="80"/>
                    </a:cubicBezTo>
                    <a:lnTo>
                      <a:pt x="106" y="56"/>
                    </a:lnTo>
                    <a:close/>
                    <a:moveTo>
                      <a:pt x="106" y="101"/>
                    </a:moveTo>
                    <a:cubicBezTo>
                      <a:pt x="218" y="121"/>
                      <a:pt x="218" y="121"/>
                      <a:pt x="218" y="121"/>
                    </a:cubicBezTo>
                    <a:cubicBezTo>
                      <a:pt x="218" y="134"/>
                      <a:pt x="218" y="134"/>
                      <a:pt x="218" y="134"/>
                    </a:cubicBezTo>
                    <a:cubicBezTo>
                      <a:pt x="218" y="141"/>
                      <a:pt x="218" y="141"/>
                      <a:pt x="218" y="141"/>
                    </a:cubicBezTo>
                    <a:cubicBezTo>
                      <a:pt x="106" y="122"/>
                      <a:pt x="106" y="122"/>
                      <a:pt x="106" y="122"/>
                    </a:cubicBezTo>
                    <a:lnTo>
                      <a:pt x="106" y="101"/>
                    </a:lnTo>
                    <a:close/>
                    <a:moveTo>
                      <a:pt x="162" y="304"/>
                    </a:moveTo>
                    <a:cubicBezTo>
                      <a:pt x="160" y="305"/>
                      <a:pt x="159" y="306"/>
                      <a:pt x="158" y="307"/>
                    </a:cubicBezTo>
                    <a:cubicBezTo>
                      <a:pt x="156" y="306"/>
                      <a:pt x="155" y="305"/>
                      <a:pt x="154" y="304"/>
                    </a:cubicBezTo>
                    <a:cubicBezTo>
                      <a:pt x="149" y="302"/>
                      <a:pt x="143" y="300"/>
                      <a:pt x="137" y="299"/>
                    </a:cubicBezTo>
                    <a:cubicBezTo>
                      <a:pt x="142" y="264"/>
                      <a:pt x="144" y="204"/>
                      <a:pt x="145" y="170"/>
                    </a:cubicBezTo>
                    <a:cubicBezTo>
                      <a:pt x="145" y="161"/>
                      <a:pt x="145" y="153"/>
                      <a:pt x="145" y="149"/>
                    </a:cubicBezTo>
                    <a:cubicBezTo>
                      <a:pt x="170" y="154"/>
                      <a:pt x="170" y="154"/>
                      <a:pt x="170" y="154"/>
                    </a:cubicBezTo>
                    <a:cubicBezTo>
                      <a:pt x="170" y="158"/>
                      <a:pt x="171" y="163"/>
                      <a:pt x="171" y="170"/>
                    </a:cubicBezTo>
                    <a:cubicBezTo>
                      <a:pt x="171" y="204"/>
                      <a:pt x="174" y="264"/>
                      <a:pt x="179" y="299"/>
                    </a:cubicBezTo>
                    <a:cubicBezTo>
                      <a:pt x="173" y="300"/>
                      <a:pt x="167" y="302"/>
                      <a:pt x="162" y="304"/>
                    </a:cubicBezTo>
                    <a:close/>
                    <a:moveTo>
                      <a:pt x="166" y="334"/>
                    </a:moveTo>
                    <a:cubicBezTo>
                      <a:pt x="166" y="337"/>
                      <a:pt x="161" y="342"/>
                      <a:pt x="158" y="342"/>
                    </a:cubicBezTo>
                    <a:cubicBezTo>
                      <a:pt x="154" y="342"/>
                      <a:pt x="149" y="337"/>
                      <a:pt x="149" y="334"/>
                    </a:cubicBezTo>
                    <a:cubicBezTo>
                      <a:pt x="149" y="332"/>
                      <a:pt x="151" y="328"/>
                      <a:pt x="158" y="324"/>
                    </a:cubicBezTo>
                    <a:cubicBezTo>
                      <a:pt x="164" y="328"/>
                      <a:pt x="167" y="332"/>
                      <a:pt x="166" y="334"/>
                    </a:cubicBezTo>
                    <a:close/>
                    <a:moveTo>
                      <a:pt x="101" y="183"/>
                    </a:moveTo>
                    <a:cubicBezTo>
                      <a:pt x="106" y="180"/>
                      <a:pt x="106" y="180"/>
                      <a:pt x="106" y="180"/>
                    </a:cubicBezTo>
                    <a:cubicBezTo>
                      <a:pt x="106" y="143"/>
                      <a:pt x="106" y="143"/>
                      <a:pt x="106" y="143"/>
                    </a:cubicBezTo>
                    <a:cubicBezTo>
                      <a:pt x="136" y="148"/>
                      <a:pt x="136" y="148"/>
                      <a:pt x="136" y="148"/>
                    </a:cubicBezTo>
                    <a:cubicBezTo>
                      <a:pt x="136" y="153"/>
                      <a:pt x="135" y="161"/>
                      <a:pt x="135" y="170"/>
                    </a:cubicBezTo>
                    <a:cubicBezTo>
                      <a:pt x="134" y="207"/>
                      <a:pt x="132" y="268"/>
                      <a:pt x="127" y="299"/>
                    </a:cubicBezTo>
                    <a:cubicBezTo>
                      <a:pt x="120" y="299"/>
                      <a:pt x="113" y="302"/>
                      <a:pt x="108" y="307"/>
                    </a:cubicBezTo>
                    <a:cubicBezTo>
                      <a:pt x="102" y="312"/>
                      <a:pt x="98" y="320"/>
                      <a:pt x="97" y="329"/>
                    </a:cubicBezTo>
                    <a:cubicBezTo>
                      <a:pt x="95" y="338"/>
                      <a:pt x="98" y="346"/>
                      <a:pt x="103" y="351"/>
                    </a:cubicBezTo>
                    <a:cubicBezTo>
                      <a:pt x="108" y="356"/>
                      <a:pt x="117" y="356"/>
                      <a:pt x="125" y="341"/>
                    </a:cubicBezTo>
                    <a:cubicBezTo>
                      <a:pt x="129" y="335"/>
                      <a:pt x="132" y="326"/>
                      <a:pt x="134" y="314"/>
                    </a:cubicBezTo>
                    <a:cubicBezTo>
                      <a:pt x="138" y="314"/>
                      <a:pt x="142" y="315"/>
                      <a:pt x="146" y="317"/>
                    </a:cubicBezTo>
                    <a:cubicBezTo>
                      <a:pt x="140" y="324"/>
                      <a:pt x="139" y="332"/>
                      <a:pt x="140" y="335"/>
                    </a:cubicBezTo>
                    <a:cubicBezTo>
                      <a:pt x="140" y="346"/>
                      <a:pt x="148" y="358"/>
                      <a:pt x="158" y="358"/>
                    </a:cubicBezTo>
                    <a:cubicBezTo>
                      <a:pt x="167" y="358"/>
                      <a:pt x="175" y="346"/>
                      <a:pt x="176" y="335"/>
                    </a:cubicBezTo>
                    <a:cubicBezTo>
                      <a:pt x="176" y="332"/>
                      <a:pt x="175" y="324"/>
                      <a:pt x="170" y="317"/>
                    </a:cubicBezTo>
                    <a:cubicBezTo>
                      <a:pt x="173" y="315"/>
                      <a:pt x="177" y="314"/>
                      <a:pt x="181" y="314"/>
                    </a:cubicBezTo>
                    <a:cubicBezTo>
                      <a:pt x="184" y="326"/>
                      <a:pt x="186" y="335"/>
                      <a:pt x="190" y="341"/>
                    </a:cubicBezTo>
                    <a:cubicBezTo>
                      <a:pt x="198" y="356"/>
                      <a:pt x="207" y="356"/>
                      <a:pt x="212" y="351"/>
                    </a:cubicBezTo>
                    <a:cubicBezTo>
                      <a:pt x="217" y="346"/>
                      <a:pt x="220" y="338"/>
                      <a:pt x="218" y="329"/>
                    </a:cubicBezTo>
                    <a:cubicBezTo>
                      <a:pt x="217" y="320"/>
                      <a:pt x="213" y="312"/>
                      <a:pt x="207" y="307"/>
                    </a:cubicBezTo>
                    <a:cubicBezTo>
                      <a:pt x="202" y="302"/>
                      <a:pt x="195" y="299"/>
                      <a:pt x="188" y="299"/>
                    </a:cubicBezTo>
                    <a:cubicBezTo>
                      <a:pt x="184" y="268"/>
                      <a:pt x="181" y="207"/>
                      <a:pt x="180" y="170"/>
                    </a:cubicBezTo>
                    <a:cubicBezTo>
                      <a:pt x="180" y="165"/>
                      <a:pt x="180" y="160"/>
                      <a:pt x="180" y="155"/>
                    </a:cubicBezTo>
                    <a:cubicBezTo>
                      <a:pt x="218" y="162"/>
                      <a:pt x="218" y="162"/>
                      <a:pt x="218" y="162"/>
                    </a:cubicBezTo>
                    <a:cubicBezTo>
                      <a:pt x="218" y="179"/>
                      <a:pt x="218" y="179"/>
                      <a:pt x="218" y="179"/>
                    </a:cubicBezTo>
                    <a:cubicBezTo>
                      <a:pt x="224" y="182"/>
                      <a:pt x="224" y="182"/>
                      <a:pt x="224" y="182"/>
                    </a:cubicBezTo>
                    <a:cubicBezTo>
                      <a:pt x="274" y="206"/>
                      <a:pt x="307" y="257"/>
                      <a:pt x="307" y="312"/>
                    </a:cubicBezTo>
                    <a:cubicBezTo>
                      <a:pt x="307" y="391"/>
                      <a:pt x="242" y="455"/>
                      <a:pt x="163" y="455"/>
                    </a:cubicBezTo>
                    <a:cubicBezTo>
                      <a:pt x="84" y="455"/>
                      <a:pt x="20" y="391"/>
                      <a:pt x="20" y="312"/>
                    </a:cubicBezTo>
                    <a:cubicBezTo>
                      <a:pt x="20" y="257"/>
                      <a:pt x="51" y="208"/>
                      <a:pt x="101" y="183"/>
                    </a:cubicBezTo>
                    <a:close/>
                    <a:moveTo>
                      <a:pt x="124" y="315"/>
                    </a:moveTo>
                    <a:cubicBezTo>
                      <a:pt x="122" y="321"/>
                      <a:pt x="121" y="327"/>
                      <a:pt x="119" y="331"/>
                    </a:cubicBezTo>
                    <a:cubicBezTo>
                      <a:pt x="114" y="339"/>
                      <a:pt x="110" y="339"/>
                      <a:pt x="107" y="337"/>
                    </a:cubicBezTo>
                    <a:cubicBezTo>
                      <a:pt x="106" y="336"/>
                      <a:pt x="106" y="335"/>
                      <a:pt x="106" y="333"/>
                    </a:cubicBezTo>
                    <a:cubicBezTo>
                      <a:pt x="107" y="328"/>
                      <a:pt x="109" y="323"/>
                      <a:pt x="112" y="320"/>
                    </a:cubicBezTo>
                    <a:cubicBezTo>
                      <a:pt x="116" y="317"/>
                      <a:pt x="120" y="315"/>
                      <a:pt x="124" y="315"/>
                    </a:cubicBezTo>
                    <a:close/>
                    <a:moveTo>
                      <a:pt x="191" y="315"/>
                    </a:moveTo>
                    <a:cubicBezTo>
                      <a:pt x="196" y="315"/>
                      <a:pt x="199" y="317"/>
                      <a:pt x="203" y="320"/>
                    </a:cubicBezTo>
                    <a:cubicBezTo>
                      <a:pt x="206" y="323"/>
                      <a:pt x="209" y="328"/>
                      <a:pt x="209" y="333"/>
                    </a:cubicBezTo>
                    <a:cubicBezTo>
                      <a:pt x="210" y="335"/>
                      <a:pt x="209" y="336"/>
                      <a:pt x="208" y="337"/>
                    </a:cubicBezTo>
                    <a:cubicBezTo>
                      <a:pt x="206" y="339"/>
                      <a:pt x="201" y="339"/>
                      <a:pt x="197" y="331"/>
                    </a:cubicBezTo>
                    <a:cubicBezTo>
                      <a:pt x="195" y="327"/>
                      <a:pt x="193" y="321"/>
                      <a:pt x="191" y="31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77" name="Freeform 266"/>
              <p:cNvSpPr/>
              <p:nvPr/>
            </p:nvSpPr>
            <p:spPr bwMode="auto">
              <a:xfrm>
                <a:off x="-4423518" y="672307"/>
                <a:ext cx="298450" cy="76200"/>
              </a:xfrm>
              <a:custGeom>
                <a:avLst/>
                <a:gdLst>
                  <a:gd name="T0" fmla="*/ 0 w 94"/>
                  <a:gd name="T1" fmla="*/ 12 h 24"/>
                  <a:gd name="T2" fmla="*/ 13 w 94"/>
                  <a:gd name="T3" fmla="*/ 24 h 24"/>
                  <a:gd name="T4" fmla="*/ 82 w 94"/>
                  <a:gd name="T5" fmla="*/ 24 h 24"/>
                  <a:gd name="T6" fmla="*/ 94 w 94"/>
                  <a:gd name="T7" fmla="*/ 12 h 24"/>
                  <a:gd name="T8" fmla="*/ 82 w 94"/>
                  <a:gd name="T9" fmla="*/ 0 h 24"/>
                  <a:gd name="T10" fmla="*/ 13 w 94"/>
                  <a:gd name="T11" fmla="*/ 0 h 24"/>
                  <a:gd name="T12" fmla="*/ 0 w 94"/>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0" y="12"/>
                    </a:moveTo>
                    <a:cubicBezTo>
                      <a:pt x="0" y="19"/>
                      <a:pt x="6" y="24"/>
                      <a:pt x="13" y="24"/>
                    </a:cubicBezTo>
                    <a:cubicBezTo>
                      <a:pt x="82" y="24"/>
                      <a:pt x="82" y="24"/>
                      <a:pt x="82" y="24"/>
                    </a:cubicBezTo>
                    <a:cubicBezTo>
                      <a:pt x="89" y="24"/>
                      <a:pt x="94" y="19"/>
                      <a:pt x="94" y="12"/>
                    </a:cubicBezTo>
                    <a:cubicBezTo>
                      <a:pt x="94" y="5"/>
                      <a:pt x="89" y="0"/>
                      <a:pt x="82" y="0"/>
                    </a:cubicBezTo>
                    <a:cubicBezTo>
                      <a:pt x="13" y="0"/>
                      <a:pt x="13" y="0"/>
                      <a:pt x="13" y="0"/>
                    </a:cubicBezTo>
                    <a:cubicBezTo>
                      <a:pt x="6" y="0"/>
                      <a:pt x="0" y="5"/>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78" name="Freeform 267"/>
              <p:cNvSpPr/>
              <p:nvPr/>
            </p:nvSpPr>
            <p:spPr bwMode="auto">
              <a:xfrm>
                <a:off x="-5115668" y="1226345"/>
                <a:ext cx="79375" cy="292100"/>
              </a:xfrm>
              <a:custGeom>
                <a:avLst/>
                <a:gdLst>
                  <a:gd name="T0" fmla="*/ 12 w 25"/>
                  <a:gd name="T1" fmla="*/ 0 h 92"/>
                  <a:gd name="T2" fmla="*/ 0 w 25"/>
                  <a:gd name="T3" fmla="*/ 12 h 92"/>
                  <a:gd name="T4" fmla="*/ 0 w 25"/>
                  <a:gd name="T5" fmla="*/ 79 h 92"/>
                  <a:gd name="T6" fmla="*/ 12 w 25"/>
                  <a:gd name="T7" fmla="*/ 92 h 92"/>
                  <a:gd name="T8" fmla="*/ 25 w 25"/>
                  <a:gd name="T9" fmla="*/ 79 h 92"/>
                  <a:gd name="T10" fmla="*/ 25 w 25"/>
                  <a:gd name="T11" fmla="*/ 12 h 92"/>
                  <a:gd name="T12" fmla="*/ 12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2" y="0"/>
                    </a:moveTo>
                    <a:cubicBezTo>
                      <a:pt x="5" y="0"/>
                      <a:pt x="0" y="5"/>
                      <a:pt x="0" y="12"/>
                    </a:cubicBezTo>
                    <a:cubicBezTo>
                      <a:pt x="0" y="79"/>
                      <a:pt x="0" y="79"/>
                      <a:pt x="0" y="79"/>
                    </a:cubicBezTo>
                    <a:cubicBezTo>
                      <a:pt x="0" y="86"/>
                      <a:pt x="5" y="92"/>
                      <a:pt x="12" y="92"/>
                    </a:cubicBezTo>
                    <a:cubicBezTo>
                      <a:pt x="19" y="92"/>
                      <a:pt x="25" y="86"/>
                      <a:pt x="25" y="79"/>
                    </a:cubicBezTo>
                    <a:cubicBezTo>
                      <a:pt x="25" y="12"/>
                      <a:pt x="25" y="12"/>
                      <a:pt x="25" y="12"/>
                    </a:cubicBezTo>
                    <a:cubicBezTo>
                      <a:pt x="25" y="5"/>
                      <a:pt x="19" y="0"/>
                      <a:pt x="1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79" name="Freeform 268"/>
              <p:cNvSpPr/>
              <p:nvPr/>
            </p:nvSpPr>
            <p:spPr bwMode="auto">
              <a:xfrm>
                <a:off x="-5944343" y="634207"/>
                <a:ext cx="298450" cy="79375"/>
              </a:xfrm>
              <a:custGeom>
                <a:avLst/>
                <a:gdLst>
                  <a:gd name="T0" fmla="*/ 13 w 94"/>
                  <a:gd name="T1" fmla="*/ 25 h 25"/>
                  <a:gd name="T2" fmla="*/ 82 w 94"/>
                  <a:gd name="T3" fmla="*/ 25 h 25"/>
                  <a:gd name="T4" fmla="*/ 94 w 94"/>
                  <a:gd name="T5" fmla="*/ 13 h 25"/>
                  <a:gd name="T6" fmla="*/ 82 w 94"/>
                  <a:gd name="T7" fmla="*/ 0 h 25"/>
                  <a:gd name="T8" fmla="*/ 13 w 94"/>
                  <a:gd name="T9" fmla="*/ 0 h 25"/>
                  <a:gd name="T10" fmla="*/ 0 w 94"/>
                  <a:gd name="T11" fmla="*/ 13 h 25"/>
                  <a:gd name="T12" fmla="*/ 13 w 9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13" y="25"/>
                    </a:moveTo>
                    <a:cubicBezTo>
                      <a:pt x="82" y="25"/>
                      <a:pt x="82" y="25"/>
                      <a:pt x="82" y="25"/>
                    </a:cubicBezTo>
                    <a:cubicBezTo>
                      <a:pt x="89" y="25"/>
                      <a:pt x="94" y="20"/>
                      <a:pt x="94" y="13"/>
                    </a:cubicBezTo>
                    <a:cubicBezTo>
                      <a:pt x="94" y="6"/>
                      <a:pt x="89" y="0"/>
                      <a:pt x="82" y="0"/>
                    </a:cubicBezTo>
                    <a:cubicBezTo>
                      <a:pt x="13" y="0"/>
                      <a:pt x="13" y="0"/>
                      <a:pt x="13" y="0"/>
                    </a:cubicBezTo>
                    <a:cubicBezTo>
                      <a:pt x="6" y="0"/>
                      <a:pt x="0" y="6"/>
                      <a:pt x="0" y="13"/>
                    </a:cubicBezTo>
                    <a:cubicBezTo>
                      <a:pt x="0" y="20"/>
                      <a:pt x="6" y="25"/>
                      <a:pt x="13" y="2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80" name="Freeform 269"/>
              <p:cNvSpPr/>
              <p:nvPr/>
            </p:nvSpPr>
            <p:spPr bwMode="auto">
              <a:xfrm>
                <a:off x="-5769718" y="43657"/>
                <a:ext cx="263525" cy="212725"/>
              </a:xfrm>
              <a:custGeom>
                <a:avLst/>
                <a:gdLst>
                  <a:gd name="T0" fmla="*/ 6 w 83"/>
                  <a:gd name="T1" fmla="*/ 22 h 67"/>
                  <a:gd name="T2" fmla="*/ 61 w 83"/>
                  <a:gd name="T3" fmla="*/ 63 h 67"/>
                  <a:gd name="T4" fmla="*/ 79 w 83"/>
                  <a:gd name="T5" fmla="*/ 60 h 67"/>
                  <a:gd name="T6" fmla="*/ 76 w 83"/>
                  <a:gd name="T7" fmla="*/ 43 h 67"/>
                  <a:gd name="T8" fmla="*/ 22 w 83"/>
                  <a:gd name="T9" fmla="*/ 2 h 67"/>
                  <a:gd name="T10" fmla="*/ 14 w 83"/>
                  <a:gd name="T11" fmla="*/ 0 h 67"/>
                  <a:gd name="T12" fmla="*/ 4 w 83"/>
                  <a:gd name="T13" fmla="*/ 5 h 67"/>
                  <a:gd name="T14" fmla="*/ 6 w 83"/>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6" y="22"/>
                    </a:moveTo>
                    <a:cubicBezTo>
                      <a:pt x="61" y="63"/>
                      <a:pt x="61" y="63"/>
                      <a:pt x="61" y="63"/>
                    </a:cubicBezTo>
                    <a:cubicBezTo>
                      <a:pt x="67" y="67"/>
                      <a:pt x="75" y="66"/>
                      <a:pt x="79" y="60"/>
                    </a:cubicBezTo>
                    <a:cubicBezTo>
                      <a:pt x="83" y="55"/>
                      <a:pt x="82" y="47"/>
                      <a:pt x="76" y="43"/>
                    </a:cubicBezTo>
                    <a:cubicBezTo>
                      <a:pt x="22" y="2"/>
                      <a:pt x="22" y="2"/>
                      <a:pt x="22" y="2"/>
                    </a:cubicBezTo>
                    <a:cubicBezTo>
                      <a:pt x="19" y="1"/>
                      <a:pt x="17" y="0"/>
                      <a:pt x="14" y="0"/>
                    </a:cubicBezTo>
                    <a:cubicBezTo>
                      <a:pt x="10" y="0"/>
                      <a:pt x="6" y="2"/>
                      <a:pt x="4" y="5"/>
                    </a:cubicBezTo>
                    <a:cubicBezTo>
                      <a:pt x="0" y="10"/>
                      <a:pt x="1" y="18"/>
                      <a:pt x="6"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81" name="Freeform 270"/>
              <p:cNvSpPr/>
              <p:nvPr/>
            </p:nvSpPr>
            <p:spPr bwMode="auto">
              <a:xfrm>
                <a:off x="-4553693" y="43657"/>
                <a:ext cx="263525" cy="212725"/>
              </a:xfrm>
              <a:custGeom>
                <a:avLst/>
                <a:gdLst>
                  <a:gd name="T0" fmla="*/ 22 w 83"/>
                  <a:gd name="T1" fmla="*/ 63 h 67"/>
                  <a:gd name="T2" fmla="*/ 77 w 83"/>
                  <a:gd name="T3" fmla="*/ 22 h 67"/>
                  <a:gd name="T4" fmla="*/ 79 w 83"/>
                  <a:gd name="T5" fmla="*/ 5 h 67"/>
                  <a:gd name="T6" fmla="*/ 69 w 83"/>
                  <a:gd name="T7" fmla="*/ 0 h 67"/>
                  <a:gd name="T8" fmla="*/ 61 w 83"/>
                  <a:gd name="T9" fmla="*/ 2 h 67"/>
                  <a:gd name="T10" fmla="*/ 7 w 83"/>
                  <a:gd name="T11" fmla="*/ 43 h 67"/>
                  <a:gd name="T12" fmla="*/ 4 w 83"/>
                  <a:gd name="T13" fmla="*/ 60 h 67"/>
                  <a:gd name="T14" fmla="*/ 22 w 83"/>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22" y="63"/>
                    </a:moveTo>
                    <a:cubicBezTo>
                      <a:pt x="77" y="22"/>
                      <a:pt x="77" y="22"/>
                      <a:pt x="77" y="22"/>
                    </a:cubicBezTo>
                    <a:cubicBezTo>
                      <a:pt x="82" y="18"/>
                      <a:pt x="83" y="10"/>
                      <a:pt x="79" y="5"/>
                    </a:cubicBezTo>
                    <a:cubicBezTo>
                      <a:pt x="76" y="2"/>
                      <a:pt x="73" y="0"/>
                      <a:pt x="69" y="0"/>
                    </a:cubicBezTo>
                    <a:cubicBezTo>
                      <a:pt x="66" y="0"/>
                      <a:pt x="64" y="1"/>
                      <a:pt x="61" y="2"/>
                    </a:cubicBezTo>
                    <a:cubicBezTo>
                      <a:pt x="7" y="43"/>
                      <a:pt x="7" y="43"/>
                      <a:pt x="7" y="43"/>
                    </a:cubicBezTo>
                    <a:cubicBezTo>
                      <a:pt x="1" y="47"/>
                      <a:pt x="0" y="55"/>
                      <a:pt x="4" y="60"/>
                    </a:cubicBezTo>
                    <a:cubicBezTo>
                      <a:pt x="8" y="66"/>
                      <a:pt x="16"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82" name="Freeform 271"/>
              <p:cNvSpPr/>
              <p:nvPr/>
            </p:nvSpPr>
            <p:spPr bwMode="auto">
              <a:xfrm>
                <a:off x="-5718918" y="1099345"/>
                <a:ext cx="241300" cy="234950"/>
              </a:xfrm>
              <a:custGeom>
                <a:avLst/>
                <a:gdLst>
                  <a:gd name="T0" fmla="*/ 62 w 76"/>
                  <a:gd name="T1" fmla="*/ 0 h 74"/>
                  <a:gd name="T2" fmla="*/ 53 w 76"/>
                  <a:gd name="T3" fmla="*/ 4 h 74"/>
                  <a:gd name="T4" fmla="*/ 5 w 76"/>
                  <a:gd name="T5" fmla="*/ 51 h 74"/>
                  <a:gd name="T6" fmla="*/ 5 w 76"/>
                  <a:gd name="T7" fmla="*/ 69 h 74"/>
                  <a:gd name="T8" fmla="*/ 23 w 76"/>
                  <a:gd name="T9" fmla="*/ 69 h 74"/>
                  <a:gd name="T10" fmla="*/ 71 w 76"/>
                  <a:gd name="T11" fmla="*/ 22 h 74"/>
                  <a:gd name="T12" fmla="*/ 71 w 76"/>
                  <a:gd name="T13" fmla="*/ 4 h 74"/>
                  <a:gd name="T14" fmla="*/ 62 w 76"/>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62" y="0"/>
                    </a:moveTo>
                    <a:cubicBezTo>
                      <a:pt x="59" y="0"/>
                      <a:pt x="56" y="2"/>
                      <a:pt x="53" y="4"/>
                    </a:cubicBezTo>
                    <a:cubicBezTo>
                      <a:pt x="5" y="51"/>
                      <a:pt x="5" y="51"/>
                      <a:pt x="5" y="51"/>
                    </a:cubicBezTo>
                    <a:cubicBezTo>
                      <a:pt x="0" y="56"/>
                      <a:pt x="0" y="64"/>
                      <a:pt x="5" y="69"/>
                    </a:cubicBezTo>
                    <a:cubicBezTo>
                      <a:pt x="10" y="74"/>
                      <a:pt x="18" y="74"/>
                      <a:pt x="23" y="69"/>
                    </a:cubicBezTo>
                    <a:cubicBezTo>
                      <a:pt x="71" y="22"/>
                      <a:pt x="71" y="22"/>
                      <a:pt x="71" y="22"/>
                    </a:cubicBezTo>
                    <a:cubicBezTo>
                      <a:pt x="76" y="17"/>
                      <a:pt x="76" y="9"/>
                      <a:pt x="71" y="4"/>
                    </a:cubicBezTo>
                    <a:cubicBezTo>
                      <a:pt x="69" y="2"/>
                      <a:pt x="66" y="0"/>
                      <a:pt x="6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83" name="Freeform 272"/>
              <p:cNvSpPr/>
              <p:nvPr/>
            </p:nvSpPr>
            <p:spPr bwMode="auto">
              <a:xfrm>
                <a:off x="-4607668" y="1099345"/>
                <a:ext cx="241300" cy="234950"/>
              </a:xfrm>
              <a:custGeom>
                <a:avLst/>
                <a:gdLst>
                  <a:gd name="T0" fmla="*/ 23 w 76"/>
                  <a:gd name="T1" fmla="*/ 4 h 74"/>
                  <a:gd name="T2" fmla="*/ 14 w 76"/>
                  <a:gd name="T3" fmla="*/ 0 h 74"/>
                  <a:gd name="T4" fmla="*/ 5 w 76"/>
                  <a:gd name="T5" fmla="*/ 4 h 74"/>
                  <a:gd name="T6" fmla="*/ 5 w 76"/>
                  <a:gd name="T7" fmla="*/ 22 h 74"/>
                  <a:gd name="T8" fmla="*/ 53 w 76"/>
                  <a:gd name="T9" fmla="*/ 69 h 74"/>
                  <a:gd name="T10" fmla="*/ 71 w 76"/>
                  <a:gd name="T11" fmla="*/ 69 h 74"/>
                  <a:gd name="T12" fmla="*/ 71 w 76"/>
                  <a:gd name="T13" fmla="*/ 51 h 74"/>
                  <a:gd name="T14" fmla="*/ 23 w 76"/>
                  <a:gd name="T15" fmla="*/ 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23" y="4"/>
                    </a:moveTo>
                    <a:cubicBezTo>
                      <a:pt x="20" y="2"/>
                      <a:pt x="17" y="0"/>
                      <a:pt x="14" y="0"/>
                    </a:cubicBezTo>
                    <a:cubicBezTo>
                      <a:pt x="10" y="0"/>
                      <a:pt x="7" y="2"/>
                      <a:pt x="5" y="4"/>
                    </a:cubicBezTo>
                    <a:cubicBezTo>
                      <a:pt x="0" y="9"/>
                      <a:pt x="0" y="17"/>
                      <a:pt x="5" y="22"/>
                    </a:cubicBezTo>
                    <a:cubicBezTo>
                      <a:pt x="53" y="69"/>
                      <a:pt x="53" y="69"/>
                      <a:pt x="53" y="69"/>
                    </a:cubicBezTo>
                    <a:cubicBezTo>
                      <a:pt x="58" y="74"/>
                      <a:pt x="66" y="74"/>
                      <a:pt x="71" y="69"/>
                    </a:cubicBezTo>
                    <a:cubicBezTo>
                      <a:pt x="76" y="64"/>
                      <a:pt x="76" y="56"/>
                      <a:pt x="71" y="51"/>
                    </a:cubicBezTo>
                    <a:lnTo>
                      <a:pt x="23" y="4"/>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cxnSp>
          <p:nvCxnSpPr>
            <p:cNvPr id="74" name="直接连接符 73"/>
            <p:cNvCxnSpPr/>
            <p:nvPr/>
          </p:nvCxnSpPr>
          <p:spPr>
            <a:xfrm flipV="1">
              <a:off x="1222576" y="-428263"/>
              <a:ext cx="0" cy="1890817"/>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a:off x="6779015" y="19916"/>
            <a:ext cx="1192769" cy="5266457"/>
            <a:chOff x="1775252" y="-770914"/>
            <a:chExt cx="1045160" cy="4614718"/>
          </a:xfrm>
        </p:grpSpPr>
        <p:grpSp>
          <p:nvGrpSpPr>
            <p:cNvPr id="85" name="组合 84"/>
            <p:cNvGrpSpPr/>
            <p:nvPr/>
          </p:nvGrpSpPr>
          <p:grpSpPr>
            <a:xfrm>
              <a:off x="1775252" y="2763988"/>
              <a:ext cx="1045160" cy="1079816"/>
              <a:chOff x="-4061568" y="1901032"/>
              <a:chExt cx="1819276" cy="1879600"/>
            </a:xfrm>
          </p:grpSpPr>
          <p:sp>
            <p:nvSpPr>
              <p:cNvPr id="87"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88"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89"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90"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91"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92"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93"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94"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95"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cxnSp>
          <p:nvCxnSpPr>
            <p:cNvPr id="86" name="直接连接符 85"/>
            <p:cNvCxnSpPr/>
            <p:nvPr/>
          </p:nvCxnSpPr>
          <p:spPr>
            <a:xfrm flipV="1">
              <a:off x="2295726" y="-770914"/>
              <a:ext cx="0" cy="3598721"/>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9698555" y="4592"/>
            <a:ext cx="1094887" cy="3644089"/>
            <a:chOff x="2856892" y="-501184"/>
            <a:chExt cx="1045159" cy="3478582"/>
          </a:xfrm>
        </p:grpSpPr>
        <p:grpSp>
          <p:nvGrpSpPr>
            <p:cNvPr id="97" name="组合 96"/>
            <p:cNvGrpSpPr/>
            <p:nvPr/>
          </p:nvGrpSpPr>
          <p:grpSpPr>
            <a:xfrm>
              <a:off x="2856892" y="1897582"/>
              <a:ext cx="1045159" cy="1079816"/>
              <a:chOff x="-2178792" y="392907"/>
              <a:chExt cx="1819275" cy="1879600"/>
            </a:xfrm>
          </p:grpSpPr>
          <p:sp>
            <p:nvSpPr>
              <p:cNvPr id="99" name="Freeform 254"/>
              <p:cNvSpPr/>
              <p:nvPr/>
            </p:nvSpPr>
            <p:spPr bwMode="auto">
              <a:xfrm>
                <a:off x="-1778742" y="392907"/>
                <a:ext cx="1041400" cy="1511300"/>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ubicBezTo>
                      <a:pt x="254" y="475"/>
                      <a:pt x="328" y="402"/>
                      <a:pt x="328" y="311"/>
                    </a:cubicBezTo>
                    <a:cubicBezTo>
                      <a:pt x="328" y="279"/>
                      <a:pt x="319"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00" name="Freeform 255"/>
              <p:cNvSpPr>
                <a:spLocks noEditPoints="1"/>
              </p:cNvSpPr>
              <p:nvPr/>
            </p:nvSpPr>
            <p:spPr bwMode="auto">
              <a:xfrm>
                <a:off x="-1781917" y="392907"/>
                <a:ext cx="1041400" cy="1511300"/>
              </a:xfrm>
              <a:custGeom>
                <a:avLst/>
                <a:gdLst>
                  <a:gd name="T0" fmla="*/ 328 w 328"/>
                  <a:gd name="T1" fmla="*/ 311 h 475"/>
                  <a:gd name="T2" fmla="*/ 240 w 328"/>
                  <a:gd name="T3" fmla="*/ 166 h 475"/>
                  <a:gd name="T4" fmla="*/ 237 w 328"/>
                  <a:gd name="T5" fmla="*/ 30 h 475"/>
                  <a:gd name="T6" fmla="*/ 89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6 w 328"/>
                  <a:gd name="T29" fmla="*/ 149 h 475"/>
                  <a:gd name="T30" fmla="*/ 171 w 328"/>
                  <a:gd name="T31" fmla="*/ 169 h 475"/>
                  <a:gd name="T32" fmla="*/ 162 w 328"/>
                  <a:gd name="T33" fmla="*/ 303 h 475"/>
                  <a:gd name="T34" fmla="*/ 158 w 328"/>
                  <a:gd name="T35" fmla="*/ 341 h 475"/>
                  <a:gd name="T36" fmla="*/ 158 w 328"/>
                  <a:gd name="T37" fmla="*/ 324 h 475"/>
                  <a:gd name="T38" fmla="*/ 101 w 328"/>
                  <a:gd name="T39" fmla="*/ 182 h 475"/>
                  <a:gd name="T40" fmla="*/ 107 w 328"/>
                  <a:gd name="T41" fmla="*/ 142 h 475"/>
                  <a:gd name="T42" fmla="*/ 136 w 328"/>
                  <a:gd name="T43" fmla="*/ 169 h 475"/>
                  <a:gd name="T44" fmla="*/ 109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1 w 328"/>
                  <a:gd name="T61" fmla="*/ 169 h 475"/>
                  <a:gd name="T62" fmla="*/ 218 w 328"/>
                  <a:gd name="T63" fmla="*/ 161 h 475"/>
                  <a:gd name="T64" fmla="*/ 224 w 328"/>
                  <a:gd name="T65" fmla="*/ 181 h 475"/>
                  <a:gd name="T66" fmla="*/ 164 w 328"/>
                  <a:gd name="T67" fmla="*/ 454 h 475"/>
                  <a:gd name="T68" fmla="*/ 101 w 328"/>
                  <a:gd name="T69" fmla="*/ 182 h 475"/>
                  <a:gd name="T70" fmla="*/ 119 w 328"/>
                  <a:gd name="T71" fmla="*/ 330 h 475"/>
                  <a:gd name="T72" fmla="*/ 106 w 328"/>
                  <a:gd name="T73" fmla="*/ 333 h 475"/>
                  <a:gd name="T74" fmla="*/ 125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40" y="165"/>
                      <a:pt x="240" y="37"/>
                      <a:pt x="240" y="37"/>
                    </a:cubicBezTo>
                    <a:cubicBezTo>
                      <a:pt x="240" y="35"/>
                      <a:pt x="239" y="32"/>
                      <a:pt x="237" y="30"/>
                    </a:cubicBezTo>
                    <a:cubicBezTo>
                      <a:pt x="236" y="29"/>
                      <a:pt x="210" y="0"/>
                      <a:pt x="165" y="0"/>
                    </a:cubicBezTo>
                    <a:cubicBezTo>
                      <a:pt x="121" y="0"/>
                      <a:pt x="90" y="28"/>
                      <a:pt x="89" y="30"/>
                    </a:cubicBezTo>
                    <a:cubicBezTo>
                      <a:pt x="87" y="32"/>
                      <a:pt x="85" y="34"/>
                      <a:pt x="85" y="37"/>
                    </a:cubicBezTo>
                    <a:cubicBezTo>
                      <a:pt x="85" y="37"/>
                      <a:pt x="85" y="166"/>
                      <a:pt x="85" y="168"/>
                    </a:cubicBezTo>
                    <a:cubicBezTo>
                      <a:pt x="61" y="181"/>
                      <a:pt x="41"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3"/>
                    </a:moveTo>
                    <a:cubicBezTo>
                      <a:pt x="161" y="304"/>
                      <a:pt x="159" y="305"/>
                      <a:pt x="158" y="306"/>
                    </a:cubicBezTo>
                    <a:cubicBezTo>
                      <a:pt x="157" y="305"/>
                      <a:pt x="156" y="304"/>
                      <a:pt x="154" y="303"/>
                    </a:cubicBezTo>
                    <a:cubicBezTo>
                      <a:pt x="149" y="301"/>
                      <a:pt x="143" y="299"/>
                      <a:pt x="137" y="298"/>
                    </a:cubicBezTo>
                    <a:cubicBezTo>
                      <a:pt x="142" y="263"/>
                      <a:pt x="144" y="203"/>
                      <a:pt x="145" y="169"/>
                    </a:cubicBezTo>
                    <a:cubicBezTo>
                      <a:pt x="145" y="160"/>
                      <a:pt x="145" y="152"/>
                      <a:pt x="146" y="149"/>
                    </a:cubicBezTo>
                    <a:cubicBezTo>
                      <a:pt x="171" y="153"/>
                      <a:pt x="171" y="153"/>
                      <a:pt x="171" y="153"/>
                    </a:cubicBezTo>
                    <a:cubicBezTo>
                      <a:pt x="171" y="157"/>
                      <a:pt x="171" y="163"/>
                      <a:pt x="171" y="169"/>
                    </a:cubicBezTo>
                    <a:cubicBezTo>
                      <a:pt x="172" y="203"/>
                      <a:pt x="174" y="263"/>
                      <a:pt x="179" y="298"/>
                    </a:cubicBezTo>
                    <a:cubicBezTo>
                      <a:pt x="173" y="299"/>
                      <a:pt x="167" y="301"/>
                      <a:pt x="162" y="303"/>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2"/>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8" y="298"/>
                    </a:cubicBezTo>
                    <a:cubicBezTo>
                      <a:pt x="121" y="298"/>
                      <a:pt x="114" y="301"/>
                      <a:pt x="109"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3" y="315"/>
                      <a:pt x="146" y="316"/>
                    </a:cubicBezTo>
                    <a:cubicBezTo>
                      <a:pt x="141" y="323"/>
                      <a:pt x="140" y="331"/>
                      <a:pt x="140" y="335"/>
                    </a:cubicBezTo>
                    <a:cubicBezTo>
                      <a:pt x="141"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9" y="355"/>
                      <a:pt x="208" y="355"/>
                      <a:pt x="213" y="350"/>
                    </a:cubicBezTo>
                    <a:cubicBezTo>
                      <a:pt x="218" y="345"/>
                      <a:pt x="220" y="337"/>
                      <a:pt x="219" y="329"/>
                    </a:cubicBezTo>
                    <a:cubicBezTo>
                      <a:pt x="217" y="319"/>
                      <a:pt x="214" y="311"/>
                      <a:pt x="208" y="306"/>
                    </a:cubicBezTo>
                    <a:cubicBezTo>
                      <a:pt x="202" y="301"/>
                      <a:pt x="196" y="298"/>
                      <a:pt x="189" y="298"/>
                    </a:cubicBezTo>
                    <a:cubicBezTo>
                      <a:pt x="184" y="268"/>
                      <a:pt x="182" y="206"/>
                      <a:pt x="181" y="169"/>
                    </a:cubicBezTo>
                    <a:cubicBezTo>
                      <a:pt x="180" y="164"/>
                      <a:pt x="180" y="159"/>
                      <a:pt x="180" y="155"/>
                    </a:cubicBezTo>
                    <a:cubicBezTo>
                      <a:pt x="218" y="161"/>
                      <a:pt x="218" y="161"/>
                      <a:pt x="218" y="161"/>
                    </a:cubicBezTo>
                    <a:cubicBezTo>
                      <a:pt x="219" y="179"/>
                      <a:pt x="219" y="179"/>
                      <a:pt x="219"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2"/>
                    </a:cubicBezTo>
                    <a:close/>
                    <a:moveTo>
                      <a:pt x="125" y="314"/>
                    </a:moveTo>
                    <a:cubicBezTo>
                      <a:pt x="123" y="321"/>
                      <a:pt x="121" y="326"/>
                      <a:pt x="119" y="330"/>
                    </a:cubicBezTo>
                    <a:cubicBezTo>
                      <a:pt x="115" y="338"/>
                      <a:pt x="110" y="339"/>
                      <a:pt x="108" y="336"/>
                    </a:cubicBezTo>
                    <a:cubicBezTo>
                      <a:pt x="107" y="335"/>
                      <a:pt x="106" y="334"/>
                      <a:pt x="106" y="333"/>
                    </a:cubicBezTo>
                    <a:cubicBezTo>
                      <a:pt x="107" y="327"/>
                      <a:pt x="109" y="323"/>
                      <a:pt x="113" y="319"/>
                    </a:cubicBezTo>
                    <a:cubicBezTo>
                      <a:pt x="116" y="316"/>
                      <a:pt x="120" y="315"/>
                      <a:pt x="125" y="314"/>
                    </a:cubicBezTo>
                    <a:close/>
                    <a:moveTo>
                      <a:pt x="192" y="314"/>
                    </a:moveTo>
                    <a:cubicBezTo>
                      <a:pt x="196" y="315"/>
                      <a:pt x="200" y="316"/>
                      <a:pt x="203" y="319"/>
                    </a:cubicBezTo>
                    <a:cubicBezTo>
                      <a:pt x="207" y="323"/>
                      <a:pt x="209" y="327"/>
                      <a:pt x="210" y="333"/>
                    </a:cubicBezTo>
                    <a:cubicBezTo>
                      <a:pt x="210" y="334"/>
                      <a:pt x="210"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01" name="Freeform 256"/>
              <p:cNvSpPr/>
              <p:nvPr/>
            </p:nvSpPr>
            <p:spPr bwMode="auto">
              <a:xfrm>
                <a:off x="-657967" y="1426370"/>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02" name="Freeform 257"/>
              <p:cNvSpPr/>
              <p:nvPr/>
            </p:nvSpPr>
            <p:spPr bwMode="auto">
              <a:xfrm>
                <a:off x="-1353292" y="1980407"/>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03" name="Freeform 258"/>
              <p:cNvSpPr/>
              <p:nvPr/>
            </p:nvSpPr>
            <p:spPr bwMode="auto">
              <a:xfrm>
                <a:off x="-2178792" y="1391445"/>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04" name="Freeform 259"/>
              <p:cNvSpPr/>
              <p:nvPr/>
            </p:nvSpPr>
            <p:spPr bwMode="auto">
              <a:xfrm>
                <a:off x="-2007342" y="797720"/>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5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3" y="47"/>
                      <a:pt x="77" y="43"/>
                    </a:cubicBezTo>
                    <a:cubicBezTo>
                      <a:pt x="22" y="3"/>
                      <a:pt x="22" y="3"/>
                      <a:pt x="22" y="3"/>
                    </a:cubicBezTo>
                    <a:cubicBezTo>
                      <a:pt x="20" y="1"/>
                      <a:pt x="17" y="0"/>
                      <a:pt x="15" y="0"/>
                    </a:cubicBezTo>
                    <a:cubicBezTo>
                      <a:pt x="11" y="0"/>
                      <a:pt x="7" y="2"/>
                      <a:pt x="5" y="5"/>
                    </a:cubicBezTo>
                    <a:cubicBezTo>
                      <a:pt x="0" y="10"/>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05" name="Freeform 260"/>
              <p:cNvSpPr/>
              <p:nvPr/>
            </p:nvSpPr>
            <p:spPr bwMode="auto">
              <a:xfrm>
                <a:off x="-791317" y="797720"/>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0"/>
                      <a:pt x="79" y="5"/>
                    </a:cubicBezTo>
                    <a:cubicBezTo>
                      <a:pt x="77" y="2"/>
                      <a:pt x="73" y="0"/>
                      <a:pt x="69" y="0"/>
                    </a:cubicBezTo>
                    <a:cubicBezTo>
                      <a:pt x="67" y="0"/>
                      <a:pt x="64" y="1"/>
                      <a:pt x="62" y="3"/>
                    </a:cubicBezTo>
                    <a:cubicBezTo>
                      <a:pt x="7" y="43"/>
                      <a:pt x="7" y="43"/>
                      <a:pt x="7" y="43"/>
                    </a:cubicBezTo>
                    <a:cubicBezTo>
                      <a:pt x="2"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06" name="Freeform 261"/>
              <p:cNvSpPr/>
              <p:nvPr/>
            </p:nvSpPr>
            <p:spPr bwMode="auto">
              <a:xfrm>
                <a:off x="-1956542" y="1856582"/>
                <a:ext cx="244475" cy="231775"/>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07" name="Freeform 262"/>
              <p:cNvSpPr/>
              <p:nvPr/>
            </p:nvSpPr>
            <p:spPr bwMode="auto">
              <a:xfrm>
                <a:off x="-845292" y="1856582"/>
                <a:ext cx="244475" cy="231775"/>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cxnSp>
          <p:nvCxnSpPr>
            <p:cNvPr id="98" name="直接连接符 97"/>
            <p:cNvCxnSpPr/>
            <p:nvPr/>
          </p:nvCxnSpPr>
          <p:spPr>
            <a:xfrm flipV="1">
              <a:off x="3385856" y="-501184"/>
              <a:ext cx="0" cy="2496673"/>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108" name="组合 107"/>
          <p:cNvGrpSpPr/>
          <p:nvPr/>
        </p:nvGrpSpPr>
        <p:grpSpPr>
          <a:xfrm>
            <a:off x="1032821" y="-16181"/>
            <a:ext cx="1170628" cy="4457297"/>
            <a:chOff x="1775252" y="-135764"/>
            <a:chExt cx="1045160" cy="3979568"/>
          </a:xfrm>
        </p:grpSpPr>
        <p:grpSp>
          <p:nvGrpSpPr>
            <p:cNvPr id="109" name="组合 108"/>
            <p:cNvGrpSpPr/>
            <p:nvPr/>
          </p:nvGrpSpPr>
          <p:grpSpPr>
            <a:xfrm>
              <a:off x="1775252" y="2763988"/>
              <a:ext cx="1045160" cy="1079816"/>
              <a:chOff x="-4061568" y="1901032"/>
              <a:chExt cx="1819276" cy="1879600"/>
            </a:xfrm>
          </p:grpSpPr>
          <p:sp>
            <p:nvSpPr>
              <p:cNvPr id="111"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12"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13"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14"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15"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16"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17"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18"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19"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cxnSp>
          <p:nvCxnSpPr>
            <p:cNvPr id="110" name="直接连接符 109"/>
            <p:cNvCxnSpPr/>
            <p:nvPr/>
          </p:nvCxnSpPr>
          <p:spPr>
            <a:xfrm flipV="1">
              <a:off x="2295726" y="-135764"/>
              <a:ext cx="8489" cy="2963571"/>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120" name="文本框 119"/>
          <p:cNvSpPr txBox="1"/>
          <p:nvPr/>
        </p:nvSpPr>
        <p:spPr>
          <a:xfrm>
            <a:off x="115579" y="4846071"/>
            <a:ext cx="2928803" cy="460375"/>
          </a:xfrm>
          <a:prstGeom prst="rect">
            <a:avLst/>
          </a:prstGeom>
          <a:noFill/>
        </p:spPr>
        <p:txBody>
          <a:bodyPr wrap="square" lIns="91440" tIns="45720" rIns="91440" bIns="45720" rtlCol="0">
            <a:spAutoFit/>
          </a:bodyPr>
          <a:lstStyle/>
          <a:p>
            <a:pPr algn="ctr"/>
            <a:r>
              <a:rPr lang="zh-CN" altLang="en-US" sz="2400" dirty="0" smtClean="0">
                <a:solidFill>
                  <a:schemeClr val="accent2">
                    <a:lumMod val="75000"/>
                  </a:schemeClr>
                </a:solidFill>
                <a:cs typeface="+mn-ea"/>
                <a:sym typeface="+mn-lt"/>
              </a:rPr>
              <a:t>研究背景</a:t>
            </a:r>
            <a:endParaRPr lang="zh-CN" altLang="en-US" sz="2400" dirty="0" smtClean="0">
              <a:solidFill>
                <a:schemeClr val="accent2">
                  <a:lumMod val="75000"/>
                </a:schemeClr>
              </a:solidFill>
              <a:cs typeface="+mn-ea"/>
              <a:sym typeface="+mn-lt"/>
            </a:endParaRPr>
          </a:p>
        </p:txBody>
      </p:sp>
      <p:sp>
        <p:nvSpPr>
          <p:cNvPr id="122" name="文本框 11"/>
          <p:cNvSpPr txBox="1"/>
          <p:nvPr/>
        </p:nvSpPr>
        <p:spPr>
          <a:xfrm>
            <a:off x="542084" y="4402924"/>
            <a:ext cx="2043824" cy="523220"/>
          </a:xfrm>
          <a:prstGeom prst="rect">
            <a:avLst/>
          </a:prstGeom>
          <a:noFill/>
        </p:spPr>
        <p:txBody>
          <a:bodyPr wrap="square" lIns="91440" tIns="45720" rIns="91440" bIns="45720" rtlCol="0">
            <a:spAutoFit/>
          </a:bodyPr>
          <a:lstStyle/>
          <a:p>
            <a:pPr algn="ctr"/>
            <a:r>
              <a:rPr lang="en-US" altLang="zh-CN" sz="2800" dirty="0">
                <a:solidFill>
                  <a:schemeClr val="accent2"/>
                </a:solidFill>
                <a:cs typeface="+mn-ea"/>
                <a:sym typeface="+mn-lt"/>
              </a:rPr>
              <a:t>PART 01</a:t>
            </a:r>
            <a:endParaRPr lang="zh-CN" altLang="en-US" sz="2800" dirty="0">
              <a:solidFill>
                <a:schemeClr val="accent2"/>
              </a:solidFill>
              <a:cs typeface="+mn-ea"/>
              <a:sym typeface="+mn-lt"/>
            </a:endParaRPr>
          </a:p>
        </p:txBody>
      </p:sp>
      <p:sp>
        <p:nvSpPr>
          <p:cNvPr id="123" name="文本框 122"/>
          <p:cNvSpPr txBox="1"/>
          <p:nvPr/>
        </p:nvSpPr>
        <p:spPr>
          <a:xfrm>
            <a:off x="2775286" y="3578108"/>
            <a:ext cx="2928803" cy="460375"/>
          </a:xfrm>
          <a:prstGeom prst="rect">
            <a:avLst/>
          </a:prstGeom>
          <a:noFill/>
        </p:spPr>
        <p:txBody>
          <a:bodyPr wrap="square" lIns="91440" tIns="45720" rIns="91440" bIns="45720" rtlCol="0">
            <a:spAutoFit/>
          </a:bodyPr>
          <a:lstStyle/>
          <a:p>
            <a:pPr algn="ctr"/>
            <a:r>
              <a:rPr lang="zh-CN" altLang="en-US" sz="2400" dirty="0" smtClean="0">
                <a:solidFill>
                  <a:schemeClr val="accent2"/>
                </a:solidFill>
                <a:cs typeface="+mn-ea"/>
                <a:sym typeface="+mn-lt"/>
              </a:rPr>
              <a:t>研究内容</a:t>
            </a:r>
            <a:endParaRPr lang="zh-CN" altLang="en-US" sz="2400" dirty="0" smtClean="0">
              <a:solidFill>
                <a:schemeClr val="accent2"/>
              </a:solidFill>
              <a:cs typeface="+mn-ea"/>
              <a:sym typeface="+mn-lt"/>
            </a:endParaRPr>
          </a:p>
        </p:txBody>
      </p:sp>
      <p:sp>
        <p:nvSpPr>
          <p:cNvPr id="124" name="文本框 11"/>
          <p:cNvSpPr txBox="1"/>
          <p:nvPr/>
        </p:nvSpPr>
        <p:spPr>
          <a:xfrm>
            <a:off x="3145911" y="3134961"/>
            <a:ext cx="2043824" cy="523220"/>
          </a:xfrm>
          <a:prstGeom prst="rect">
            <a:avLst/>
          </a:prstGeom>
          <a:noFill/>
        </p:spPr>
        <p:txBody>
          <a:bodyPr wrap="square" lIns="91440" tIns="45720" rIns="91440" bIns="45720" rtlCol="0">
            <a:spAutoFit/>
          </a:bodyPr>
          <a:lstStyle/>
          <a:p>
            <a:pPr algn="ctr"/>
            <a:r>
              <a:rPr lang="en-US" altLang="zh-CN" sz="2800" dirty="0">
                <a:solidFill>
                  <a:schemeClr val="accent2"/>
                </a:solidFill>
                <a:cs typeface="+mn-ea"/>
                <a:sym typeface="+mn-lt"/>
              </a:rPr>
              <a:t>PART </a:t>
            </a:r>
            <a:r>
              <a:rPr lang="en-US" altLang="zh-CN" sz="2800" dirty="0" smtClean="0">
                <a:solidFill>
                  <a:schemeClr val="accent2"/>
                </a:solidFill>
                <a:cs typeface="+mn-ea"/>
                <a:sym typeface="+mn-lt"/>
              </a:rPr>
              <a:t>02</a:t>
            </a:r>
            <a:endParaRPr lang="zh-CN" altLang="en-US" sz="2800" dirty="0">
              <a:solidFill>
                <a:schemeClr val="accent2"/>
              </a:solidFill>
              <a:cs typeface="+mn-ea"/>
              <a:sym typeface="+mn-lt"/>
            </a:endParaRPr>
          </a:p>
        </p:txBody>
      </p:sp>
      <p:sp>
        <p:nvSpPr>
          <p:cNvPr id="125" name="文本框 124"/>
          <p:cNvSpPr txBox="1"/>
          <p:nvPr/>
        </p:nvSpPr>
        <p:spPr>
          <a:xfrm>
            <a:off x="5827894" y="5771618"/>
            <a:ext cx="2928803" cy="460375"/>
          </a:xfrm>
          <a:prstGeom prst="rect">
            <a:avLst/>
          </a:prstGeom>
          <a:noFill/>
        </p:spPr>
        <p:txBody>
          <a:bodyPr wrap="square" lIns="91440" tIns="45720" rIns="91440" bIns="45720" rtlCol="0">
            <a:spAutoFit/>
          </a:bodyPr>
          <a:lstStyle/>
          <a:p>
            <a:pPr algn="ctr"/>
            <a:r>
              <a:rPr lang="zh-CN" altLang="en-US" sz="2400" dirty="0" smtClean="0">
                <a:solidFill>
                  <a:schemeClr val="accent3"/>
                </a:solidFill>
                <a:cs typeface="+mn-ea"/>
                <a:sym typeface="+mn-lt"/>
              </a:rPr>
              <a:t>研究方法</a:t>
            </a:r>
            <a:endParaRPr lang="zh-CN" altLang="en-US" sz="2400" dirty="0" smtClean="0">
              <a:solidFill>
                <a:schemeClr val="accent3"/>
              </a:solidFill>
              <a:cs typeface="+mn-ea"/>
              <a:sym typeface="+mn-lt"/>
            </a:endParaRPr>
          </a:p>
        </p:txBody>
      </p:sp>
      <p:sp>
        <p:nvSpPr>
          <p:cNvPr id="126" name="文本框 11"/>
          <p:cNvSpPr txBox="1"/>
          <p:nvPr/>
        </p:nvSpPr>
        <p:spPr>
          <a:xfrm>
            <a:off x="6226459" y="5328471"/>
            <a:ext cx="2043824" cy="523220"/>
          </a:xfrm>
          <a:prstGeom prst="rect">
            <a:avLst/>
          </a:prstGeom>
          <a:noFill/>
        </p:spPr>
        <p:txBody>
          <a:bodyPr wrap="square" lIns="91440" tIns="45720" rIns="91440" bIns="45720" rtlCol="0">
            <a:spAutoFit/>
          </a:bodyPr>
          <a:lstStyle/>
          <a:p>
            <a:pPr algn="ctr"/>
            <a:r>
              <a:rPr lang="en-US" altLang="zh-CN" sz="2800" dirty="0">
                <a:solidFill>
                  <a:schemeClr val="accent3"/>
                </a:solidFill>
                <a:cs typeface="+mn-ea"/>
                <a:sym typeface="+mn-lt"/>
              </a:rPr>
              <a:t>PART </a:t>
            </a:r>
            <a:r>
              <a:rPr lang="en-US" altLang="zh-CN" sz="2800" dirty="0" smtClean="0">
                <a:solidFill>
                  <a:schemeClr val="accent3"/>
                </a:solidFill>
                <a:cs typeface="+mn-ea"/>
                <a:sym typeface="+mn-lt"/>
              </a:rPr>
              <a:t>03</a:t>
            </a:r>
            <a:endParaRPr lang="zh-CN" altLang="en-US" sz="2800" dirty="0">
              <a:solidFill>
                <a:schemeClr val="accent3"/>
              </a:solidFill>
              <a:cs typeface="+mn-ea"/>
              <a:sym typeface="+mn-lt"/>
            </a:endParaRPr>
          </a:p>
        </p:txBody>
      </p:sp>
      <p:sp>
        <p:nvSpPr>
          <p:cNvPr id="127" name="文本框 126"/>
          <p:cNvSpPr txBox="1"/>
          <p:nvPr/>
        </p:nvSpPr>
        <p:spPr>
          <a:xfrm>
            <a:off x="8810806" y="4127145"/>
            <a:ext cx="2928803" cy="460375"/>
          </a:xfrm>
          <a:prstGeom prst="rect">
            <a:avLst/>
          </a:prstGeom>
          <a:noFill/>
        </p:spPr>
        <p:txBody>
          <a:bodyPr wrap="square" lIns="91440" tIns="45720" rIns="91440" bIns="45720" rtlCol="0">
            <a:spAutoFit/>
          </a:bodyPr>
          <a:lstStyle/>
          <a:p>
            <a:pPr algn="ctr"/>
            <a:r>
              <a:rPr lang="zh-CN" altLang="en-US" sz="2400" dirty="0" smtClean="0">
                <a:solidFill>
                  <a:schemeClr val="accent4"/>
                </a:solidFill>
                <a:cs typeface="+mn-ea"/>
                <a:sym typeface="+mn-lt"/>
              </a:rPr>
              <a:t>结论</a:t>
            </a:r>
            <a:endParaRPr lang="zh-CN" altLang="en-US" sz="2400" dirty="0" smtClean="0">
              <a:solidFill>
                <a:schemeClr val="accent4"/>
              </a:solidFill>
              <a:cs typeface="+mn-ea"/>
              <a:sym typeface="+mn-lt"/>
            </a:endParaRPr>
          </a:p>
        </p:txBody>
      </p:sp>
      <p:sp>
        <p:nvSpPr>
          <p:cNvPr id="128" name="文本框 11"/>
          <p:cNvSpPr txBox="1"/>
          <p:nvPr/>
        </p:nvSpPr>
        <p:spPr>
          <a:xfrm>
            <a:off x="9181431" y="3683998"/>
            <a:ext cx="2043824" cy="523220"/>
          </a:xfrm>
          <a:prstGeom prst="rect">
            <a:avLst/>
          </a:prstGeom>
          <a:noFill/>
        </p:spPr>
        <p:txBody>
          <a:bodyPr wrap="square" lIns="91440" tIns="45720" rIns="91440" bIns="45720" rtlCol="0">
            <a:spAutoFit/>
          </a:bodyPr>
          <a:lstStyle/>
          <a:p>
            <a:pPr algn="ctr"/>
            <a:r>
              <a:rPr lang="en-US" altLang="zh-CN" sz="2800" dirty="0">
                <a:solidFill>
                  <a:schemeClr val="accent4"/>
                </a:solidFill>
                <a:cs typeface="+mn-ea"/>
                <a:sym typeface="+mn-lt"/>
              </a:rPr>
              <a:t>PART </a:t>
            </a:r>
            <a:r>
              <a:rPr lang="en-US" altLang="zh-CN" sz="2800" dirty="0" smtClean="0">
                <a:solidFill>
                  <a:schemeClr val="accent4"/>
                </a:solidFill>
                <a:cs typeface="+mn-ea"/>
                <a:sym typeface="+mn-lt"/>
              </a:rPr>
              <a:t>04</a:t>
            </a:r>
            <a:endParaRPr lang="zh-CN" altLang="en-US" sz="2800" dirty="0">
              <a:solidFill>
                <a:schemeClr val="accent4"/>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5656980" y="-28371"/>
            <a:ext cx="1090069" cy="3100177"/>
            <a:chOff x="693612" y="-428263"/>
            <a:chExt cx="1045159" cy="2972458"/>
          </a:xfrm>
        </p:grpSpPr>
        <p:grpSp>
          <p:nvGrpSpPr>
            <p:cNvPr id="18" name="组合 17"/>
            <p:cNvGrpSpPr/>
            <p:nvPr/>
          </p:nvGrpSpPr>
          <p:grpSpPr>
            <a:xfrm>
              <a:off x="693612" y="1462555"/>
              <a:ext cx="1045159" cy="1081640"/>
              <a:chOff x="-5944343" y="-364331"/>
              <a:chExt cx="1819275" cy="1882776"/>
            </a:xfrm>
          </p:grpSpPr>
          <p:sp>
            <p:nvSpPr>
              <p:cNvPr id="20" name="Freeform 264"/>
              <p:cNvSpPr/>
              <p:nvPr/>
            </p:nvSpPr>
            <p:spPr bwMode="auto">
              <a:xfrm>
                <a:off x="-5544293" y="-364331"/>
                <a:ext cx="1041400" cy="1514475"/>
              </a:xfrm>
              <a:custGeom>
                <a:avLst/>
                <a:gdLst>
                  <a:gd name="T0" fmla="*/ 302 w 328"/>
                  <a:gd name="T1" fmla="*/ 223 h 476"/>
                  <a:gd name="T2" fmla="*/ 240 w 328"/>
                  <a:gd name="T3" fmla="*/ 167 h 476"/>
                  <a:gd name="T4" fmla="*/ 240 w 328"/>
                  <a:gd name="T5" fmla="*/ 38 h 476"/>
                  <a:gd name="T6" fmla="*/ 237 w 328"/>
                  <a:gd name="T7" fmla="*/ 31 h 476"/>
                  <a:gd name="T8" fmla="*/ 166 w 328"/>
                  <a:gd name="T9" fmla="*/ 0 h 476"/>
                  <a:gd name="T10" fmla="*/ 89 w 328"/>
                  <a:gd name="T11" fmla="*/ 30 h 476"/>
                  <a:gd name="T12" fmla="*/ 86 w 328"/>
                  <a:gd name="T13" fmla="*/ 38 h 476"/>
                  <a:gd name="T14" fmla="*/ 85 w 328"/>
                  <a:gd name="T15" fmla="*/ 168 h 476"/>
                  <a:gd name="T16" fmla="*/ 26 w 328"/>
                  <a:gd name="T17" fmla="*/ 224 h 476"/>
                  <a:gd name="T18" fmla="*/ 0 w 328"/>
                  <a:gd name="T19" fmla="*/ 312 h 476"/>
                  <a:gd name="T20" fmla="*/ 164 w 328"/>
                  <a:gd name="T21" fmla="*/ 476 h 476"/>
                  <a:gd name="T22" fmla="*/ 328 w 328"/>
                  <a:gd name="T23" fmla="*/ 312 h 476"/>
                  <a:gd name="T24" fmla="*/ 302 w 328"/>
                  <a:gd name="T25" fmla="*/ 223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6">
                    <a:moveTo>
                      <a:pt x="302" y="223"/>
                    </a:moveTo>
                    <a:cubicBezTo>
                      <a:pt x="286" y="199"/>
                      <a:pt x="265" y="180"/>
                      <a:pt x="240" y="167"/>
                    </a:cubicBezTo>
                    <a:cubicBezTo>
                      <a:pt x="240" y="166"/>
                      <a:pt x="240" y="38"/>
                      <a:pt x="240" y="38"/>
                    </a:cubicBezTo>
                    <a:cubicBezTo>
                      <a:pt x="240" y="35"/>
                      <a:pt x="239" y="33"/>
                      <a:pt x="237" y="31"/>
                    </a:cubicBezTo>
                    <a:cubicBezTo>
                      <a:pt x="236" y="30"/>
                      <a:pt x="211" y="0"/>
                      <a:pt x="166" y="0"/>
                    </a:cubicBezTo>
                    <a:cubicBezTo>
                      <a:pt x="121" y="0"/>
                      <a:pt x="90" y="29"/>
                      <a:pt x="89" y="30"/>
                    </a:cubicBezTo>
                    <a:cubicBezTo>
                      <a:pt x="87" y="32"/>
                      <a:pt x="86" y="35"/>
                      <a:pt x="86" y="38"/>
                    </a:cubicBezTo>
                    <a:cubicBezTo>
                      <a:pt x="86" y="38"/>
                      <a:pt x="86" y="167"/>
                      <a:pt x="85" y="168"/>
                    </a:cubicBezTo>
                    <a:cubicBezTo>
                      <a:pt x="61" y="182"/>
                      <a:pt x="41" y="201"/>
                      <a:pt x="26" y="224"/>
                    </a:cubicBezTo>
                    <a:cubicBezTo>
                      <a:pt x="9" y="250"/>
                      <a:pt x="0" y="281"/>
                      <a:pt x="0" y="312"/>
                    </a:cubicBezTo>
                    <a:cubicBezTo>
                      <a:pt x="0" y="402"/>
                      <a:pt x="74" y="476"/>
                      <a:pt x="164" y="476"/>
                    </a:cubicBezTo>
                    <a:cubicBezTo>
                      <a:pt x="255" y="476"/>
                      <a:pt x="328" y="402"/>
                      <a:pt x="328" y="312"/>
                    </a:cubicBezTo>
                    <a:cubicBezTo>
                      <a:pt x="328" y="280"/>
                      <a:pt x="319" y="249"/>
                      <a:pt x="302" y="223"/>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1" name="Freeform 265"/>
              <p:cNvSpPr>
                <a:spLocks noEditPoints="1"/>
              </p:cNvSpPr>
              <p:nvPr/>
            </p:nvSpPr>
            <p:spPr bwMode="auto">
              <a:xfrm>
                <a:off x="-5544293" y="-364331"/>
                <a:ext cx="1038225" cy="1514475"/>
              </a:xfrm>
              <a:custGeom>
                <a:avLst/>
                <a:gdLst>
                  <a:gd name="T0" fmla="*/ 327 w 327"/>
                  <a:gd name="T1" fmla="*/ 312 h 476"/>
                  <a:gd name="T2" fmla="*/ 239 w 327"/>
                  <a:gd name="T3" fmla="*/ 167 h 476"/>
                  <a:gd name="T4" fmla="*/ 237 w 327"/>
                  <a:gd name="T5" fmla="*/ 31 h 476"/>
                  <a:gd name="T6" fmla="*/ 88 w 327"/>
                  <a:gd name="T7" fmla="*/ 30 h 476"/>
                  <a:gd name="T8" fmla="*/ 84 w 327"/>
                  <a:gd name="T9" fmla="*/ 168 h 476"/>
                  <a:gd name="T10" fmla="*/ 0 w 327"/>
                  <a:gd name="T11" fmla="*/ 312 h 476"/>
                  <a:gd name="T12" fmla="*/ 106 w 327"/>
                  <a:gd name="T13" fmla="*/ 56 h 476"/>
                  <a:gd name="T14" fmla="*/ 218 w 327"/>
                  <a:gd name="T15" fmla="*/ 100 h 476"/>
                  <a:gd name="T16" fmla="*/ 106 w 327"/>
                  <a:gd name="T17" fmla="*/ 56 h 476"/>
                  <a:gd name="T18" fmla="*/ 218 w 327"/>
                  <a:gd name="T19" fmla="*/ 121 h 476"/>
                  <a:gd name="T20" fmla="*/ 218 w 327"/>
                  <a:gd name="T21" fmla="*/ 141 h 476"/>
                  <a:gd name="T22" fmla="*/ 106 w 327"/>
                  <a:gd name="T23" fmla="*/ 101 h 476"/>
                  <a:gd name="T24" fmla="*/ 158 w 327"/>
                  <a:gd name="T25" fmla="*/ 307 h 476"/>
                  <a:gd name="T26" fmla="*/ 137 w 327"/>
                  <a:gd name="T27" fmla="*/ 299 h 476"/>
                  <a:gd name="T28" fmla="*/ 145 w 327"/>
                  <a:gd name="T29" fmla="*/ 149 h 476"/>
                  <a:gd name="T30" fmla="*/ 171 w 327"/>
                  <a:gd name="T31" fmla="*/ 170 h 476"/>
                  <a:gd name="T32" fmla="*/ 162 w 327"/>
                  <a:gd name="T33" fmla="*/ 304 h 476"/>
                  <a:gd name="T34" fmla="*/ 158 w 327"/>
                  <a:gd name="T35" fmla="*/ 342 h 476"/>
                  <a:gd name="T36" fmla="*/ 158 w 327"/>
                  <a:gd name="T37" fmla="*/ 324 h 476"/>
                  <a:gd name="T38" fmla="*/ 101 w 327"/>
                  <a:gd name="T39" fmla="*/ 183 h 476"/>
                  <a:gd name="T40" fmla="*/ 106 w 327"/>
                  <a:gd name="T41" fmla="*/ 143 h 476"/>
                  <a:gd name="T42" fmla="*/ 135 w 327"/>
                  <a:gd name="T43" fmla="*/ 170 h 476"/>
                  <a:gd name="T44" fmla="*/ 108 w 327"/>
                  <a:gd name="T45" fmla="*/ 307 h 476"/>
                  <a:gd name="T46" fmla="*/ 103 w 327"/>
                  <a:gd name="T47" fmla="*/ 351 h 476"/>
                  <a:gd name="T48" fmla="*/ 134 w 327"/>
                  <a:gd name="T49" fmla="*/ 314 h 476"/>
                  <a:gd name="T50" fmla="*/ 140 w 327"/>
                  <a:gd name="T51" fmla="*/ 335 h 476"/>
                  <a:gd name="T52" fmla="*/ 176 w 327"/>
                  <a:gd name="T53" fmla="*/ 335 h 476"/>
                  <a:gd name="T54" fmla="*/ 181 w 327"/>
                  <a:gd name="T55" fmla="*/ 314 h 476"/>
                  <a:gd name="T56" fmla="*/ 212 w 327"/>
                  <a:gd name="T57" fmla="*/ 351 h 476"/>
                  <a:gd name="T58" fmla="*/ 207 w 327"/>
                  <a:gd name="T59" fmla="*/ 307 h 476"/>
                  <a:gd name="T60" fmla="*/ 180 w 327"/>
                  <a:gd name="T61" fmla="*/ 170 h 476"/>
                  <a:gd name="T62" fmla="*/ 218 w 327"/>
                  <a:gd name="T63" fmla="*/ 162 h 476"/>
                  <a:gd name="T64" fmla="*/ 224 w 327"/>
                  <a:gd name="T65" fmla="*/ 182 h 476"/>
                  <a:gd name="T66" fmla="*/ 163 w 327"/>
                  <a:gd name="T67" fmla="*/ 455 h 476"/>
                  <a:gd name="T68" fmla="*/ 101 w 327"/>
                  <a:gd name="T69" fmla="*/ 183 h 476"/>
                  <a:gd name="T70" fmla="*/ 119 w 327"/>
                  <a:gd name="T71" fmla="*/ 331 h 476"/>
                  <a:gd name="T72" fmla="*/ 106 w 327"/>
                  <a:gd name="T73" fmla="*/ 333 h 476"/>
                  <a:gd name="T74" fmla="*/ 124 w 327"/>
                  <a:gd name="T75" fmla="*/ 315 h 476"/>
                  <a:gd name="T76" fmla="*/ 203 w 327"/>
                  <a:gd name="T77" fmla="*/ 320 h 476"/>
                  <a:gd name="T78" fmla="*/ 208 w 327"/>
                  <a:gd name="T79" fmla="*/ 337 h 476"/>
                  <a:gd name="T80" fmla="*/ 191 w 327"/>
                  <a:gd name="T81" fmla="*/ 315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476">
                    <a:moveTo>
                      <a:pt x="163" y="476"/>
                    </a:moveTo>
                    <a:cubicBezTo>
                      <a:pt x="254" y="476"/>
                      <a:pt x="327" y="402"/>
                      <a:pt x="327" y="312"/>
                    </a:cubicBezTo>
                    <a:cubicBezTo>
                      <a:pt x="327" y="280"/>
                      <a:pt x="318" y="249"/>
                      <a:pt x="301" y="223"/>
                    </a:cubicBezTo>
                    <a:cubicBezTo>
                      <a:pt x="285" y="199"/>
                      <a:pt x="264" y="180"/>
                      <a:pt x="239" y="167"/>
                    </a:cubicBezTo>
                    <a:cubicBezTo>
                      <a:pt x="239" y="166"/>
                      <a:pt x="239" y="38"/>
                      <a:pt x="239" y="38"/>
                    </a:cubicBezTo>
                    <a:cubicBezTo>
                      <a:pt x="239" y="35"/>
                      <a:pt x="238" y="33"/>
                      <a:pt x="237" y="31"/>
                    </a:cubicBezTo>
                    <a:cubicBezTo>
                      <a:pt x="235" y="30"/>
                      <a:pt x="210" y="0"/>
                      <a:pt x="165" y="0"/>
                    </a:cubicBezTo>
                    <a:cubicBezTo>
                      <a:pt x="120" y="0"/>
                      <a:pt x="89" y="29"/>
                      <a:pt x="88" y="30"/>
                    </a:cubicBezTo>
                    <a:cubicBezTo>
                      <a:pt x="86" y="32"/>
                      <a:pt x="85" y="35"/>
                      <a:pt x="85" y="38"/>
                    </a:cubicBezTo>
                    <a:cubicBezTo>
                      <a:pt x="85" y="38"/>
                      <a:pt x="85" y="167"/>
                      <a:pt x="84" y="168"/>
                    </a:cubicBezTo>
                    <a:cubicBezTo>
                      <a:pt x="60" y="182"/>
                      <a:pt x="40" y="201"/>
                      <a:pt x="25" y="224"/>
                    </a:cubicBezTo>
                    <a:cubicBezTo>
                      <a:pt x="8" y="250"/>
                      <a:pt x="0" y="281"/>
                      <a:pt x="0" y="312"/>
                    </a:cubicBezTo>
                    <a:cubicBezTo>
                      <a:pt x="0" y="402"/>
                      <a:pt x="73" y="476"/>
                      <a:pt x="163" y="476"/>
                    </a:cubicBezTo>
                    <a:close/>
                    <a:moveTo>
                      <a:pt x="106" y="56"/>
                    </a:moveTo>
                    <a:cubicBezTo>
                      <a:pt x="218" y="76"/>
                      <a:pt x="218" y="76"/>
                      <a:pt x="218" y="76"/>
                    </a:cubicBezTo>
                    <a:cubicBezTo>
                      <a:pt x="218" y="100"/>
                      <a:pt x="218" y="100"/>
                      <a:pt x="218" y="100"/>
                    </a:cubicBezTo>
                    <a:cubicBezTo>
                      <a:pt x="106" y="80"/>
                      <a:pt x="106" y="80"/>
                      <a:pt x="106" y="80"/>
                    </a:cubicBezTo>
                    <a:lnTo>
                      <a:pt x="106" y="56"/>
                    </a:lnTo>
                    <a:close/>
                    <a:moveTo>
                      <a:pt x="106" y="101"/>
                    </a:moveTo>
                    <a:cubicBezTo>
                      <a:pt x="218" y="121"/>
                      <a:pt x="218" y="121"/>
                      <a:pt x="218" y="121"/>
                    </a:cubicBezTo>
                    <a:cubicBezTo>
                      <a:pt x="218" y="134"/>
                      <a:pt x="218" y="134"/>
                      <a:pt x="218" y="134"/>
                    </a:cubicBezTo>
                    <a:cubicBezTo>
                      <a:pt x="218" y="141"/>
                      <a:pt x="218" y="141"/>
                      <a:pt x="218" y="141"/>
                    </a:cubicBezTo>
                    <a:cubicBezTo>
                      <a:pt x="106" y="122"/>
                      <a:pt x="106" y="122"/>
                      <a:pt x="106" y="122"/>
                    </a:cubicBezTo>
                    <a:lnTo>
                      <a:pt x="106" y="101"/>
                    </a:lnTo>
                    <a:close/>
                    <a:moveTo>
                      <a:pt x="162" y="304"/>
                    </a:moveTo>
                    <a:cubicBezTo>
                      <a:pt x="160" y="305"/>
                      <a:pt x="159" y="306"/>
                      <a:pt x="158" y="307"/>
                    </a:cubicBezTo>
                    <a:cubicBezTo>
                      <a:pt x="156" y="306"/>
                      <a:pt x="155" y="305"/>
                      <a:pt x="154" y="304"/>
                    </a:cubicBezTo>
                    <a:cubicBezTo>
                      <a:pt x="149" y="302"/>
                      <a:pt x="143" y="300"/>
                      <a:pt x="137" y="299"/>
                    </a:cubicBezTo>
                    <a:cubicBezTo>
                      <a:pt x="142" y="264"/>
                      <a:pt x="144" y="204"/>
                      <a:pt x="145" y="170"/>
                    </a:cubicBezTo>
                    <a:cubicBezTo>
                      <a:pt x="145" y="161"/>
                      <a:pt x="145" y="153"/>
                      <a:pt x="145" y="149"/>
                    </a:cubicBezTo>
                    <a:cubicBezTo>
                      <a:pt x="170" y="154"/>
                      <a:pt x="170" y="154"/>
                      <a:pt x="170" y="154"/>
                    </a:cubicBezTo>
                    <a:cubicBezTo>
                      <a:pt x="170" y="158"/>
                      <a:pt x="171" y="163"/>
                      <a:pt x="171" y="170"/>
                    </a:cubicBezTo>
                    <a:cubicBezTo>
                      <a:pt x="171" y="204"/>
                      <a:pt x="174" y="264"/>
                      <a:pt x="179" y="299"/>
                    </a:cubicBezTo>
                    <a:cubicBezTo>
                      <a:pt x="173" y="300"/>
                      <a:pt x="167" y="302"/>
                      <a:pt x="162" y="304"/>
                    </a:cubicBezTo>
                    <a:close/>
                    <a:moveTo>
                      <a:pt x="166" y="334"/>
                    </a:moveTo>
                    <a:cubicBezTo>
                      <a:pt x="166" y="337"/>
                      <a:pt x="161" y="342"/>
                      <a:pt x="158" y="342"/>
                    </a:cubicBezTo>
                    <a:cubicBezTo>
                      <a:pt x="154" y="342"/>
                      <a:pt x="149" y="337"/>
                      <a:pt x="149" y="334"/>
                    </a:cubicBezTo>
                    <a:cubicBezTo>
                      <a:pt x="149" y="332"/>
                      <a:pt x="151" y="328"/>
                      <a:pt x="158" y="324"/>
                    </a:cubicBezTo>
                    <a:cubicBezTo>
                      <a:pt x="164" y="328"/>
                      <a:pt x="167" y="332"/>
                      <a:pt x="166" y="334"/>
                    </a:cubicBezTo>
                    <a:close/>
                    <a:moveTo>
                      <a:pt x="101" y="183"/>
                    </a:moveTo>
                    <a:cubicBezTo>
                      <a:pt x="106" y="180"/>
                      <a:pt x="106" y="180"/>
                      <a:pt x="106" y="180"/>
                    </a:cubicBezTo>
                    <a:cubicBezTo>
                      <a:pt x="106" y="143"/>
                      <a:pt x="106" y="143"/>
                      <a:pt x="106" y="143"/>
                    </a:cubicBezTo>
                    <a:cubicBezTo>
                      <a:pt x="136" y="148"/>
                      <a:pt x="136" y="148"/>
                      <a:pt x="136" y="148"/>
                    </a:cubicBezTo>
                    <a:cubicBezTo>
                      <a:pt x="136" y="153"/>
                      <a:pt x="135" y="161"/>
                      <a:pt x="135" y="170"/>
                    </a:cubicBezTo>
                    <a:cubicBezTo>
                      <a:pt x="134" y="207"/>
                      <a:pt x="132" y="268"/>
                      <a:pt x="127" y="299"/>
                    </a:cubicBezTo>
                    <a:cubicBezTo>
                      <a:pt x="120" y="299"/>
                      <a:pt x="113" y="302"/>
                      <a:pt x="108" y="307"/>
                    </a:cubicBezTo>
                    <a:cubicBezTo>
                      <a:pt x="102" y="312"/>
                      <a:pt x="98" y="320"/>
                      <a:pt x="97" y="329"/>
                    </a:cubicBezTo>
                    <a:cubicBezTo>
                      <a:pt x="95" y="338"/>
                      <a:pt x="98" y="346"/>
                      <a:pt x="103" y="351"/>
                    </a:cubicBezTo>
                    <a:cubicBezTo>
                      <a:pt x="108" y="356"/>
                      <a:pt x="117" y="356"/>
                      <a:pt x="125" y="341"/>
                    </a:cubicBezTo>
                    <a:cubicBezTo>
                      <a:pt x="129" y="335"/>
                      <a:pt x="132" y="326"/>
                      <a:pt x="134" y="314"/>
                    </a:cubicBezTo>
                    <a:cubicBezTo>
                      <a:pt x="138" y="314"/>
                      <a:pt x="142" y="315"/>
                      <a:pt x="146" y="317"/>
                    </a:cubicBezTo>
                    <a:cubicBezTo>
                      <a:pt x="140" y="324"/>
                      <a:pt x="139" y="332"/>
                      <a:pt x="140" y="335"/>
                    </a:cubicBezTo>
                    <a:cubicBezTo>
                      <a:pt x="140" y="346"/>
                      <a:pt x="148" y="358"/>
                      <a:pt x="158" y="358"/>
                    </a:cubicBezTo>
                    <a:cubicBezTo>
                      <a:pt x="167" y="358"/>
                      <a:pt x="175" y="346"/>
                      <a:pt x="176" y="335"/>
                    </a:cubicBezTo>
                    <a:cubicBezTo>
                      <a:pt x="176" y="332"/>
                      <a:pt x="175" y="324"/>
                      <a:pt x="170" y="317"/>
                    </a:cubicBezTo>
                    <a:cubicBezTo>
                      <a:pt x="173" y="315"/>
                      <a:pt x="177" y="314"/>
                      <a:pt x="181" y="314"/>
                    </a:cubicBezTo>
                    <a:cubicBezTo>
                      <a:pt x="184" y="326"/>
                      <a:pt x="186" y="335"/>
                      <a:pt x="190" y="341"/>
                    </a:cubicBezTo>
                    <a:cubicBezTo>
                      <a:pt x="198" y="356"/>
                      <a:pt x="207" y="356"/>
                      <a:pt x="212" y="351"/>
                    </a:cubicBezTo>
                    <a:cubicBezTo>
                      <a:pt x="217" y="346"/>
                      <a:pt x="220" y="338"/>
                      <a:pt x="218" y="329"/>
                    </a:cubicBezTo>
                    <a:cubicBezTo>
                      <a:pt x="217" y="320"/>
                      <a:pt x="213" y="312"/>
                      <a:pt x="207" y="307"/>
                    </a:cubicBezTo>
                    <a:cubicBezTo>
                      <a:pt x="202" y="302"/>
                      <a:pt x="195" y="299"/>
                      <a:pt x="188" y="299"/>
                    </a:cubicBezTo>
                    <a:cubicBezTo>
                      <a:pt x="184" y="268"/>
                      <a:pt x="181" y="207"/>
                      <a:pt x="180" y="170"/>
                    </a:cubicBezTo>
                    <a:cubicBezTo>
                      <a:pt x="180" y="165"/>
                      <a:pt x="180" y="160"/>
                      <a:pt x="180" y="155"/>
                    </a:cubicBezTo>
                    <a:cubicBezTo>
                      <a:pt x="218" y="162"/>
                      <a:pt x="218" y="162"/>
                      <a:pt x="218" y="162"/>
                    </a:cubicBezTo>
                    <a:cubicBezTo>
                      <a:pt x="218" y="179"/>
                      <a:pt x="218" y="179"/>
                      <a:pt x="218" y="179"/>
                    </a:cubicBezTo>
                    <a:cubicBezTo>
                      <a:pt x="224" y="182"/>
                      <a:pt x="224" y="182"/>
                      <a:pt x="224" y="182"/>
                    </a:cubicBezTo>
                    <a:cubicBezTo>
                      <a:pt x="274" y="206"/>
                      <a:pt x="307" y="257"/>
                      <a:pt x="307" y="312"/>
                    </a:cubicBezTo>
                    <a:cubicBezTo>
                      <a:pt x="307" y="391"/>
                      <a:pt x="242" y="455"/>
                      <a:pt x="163" y="455"/>
                    </a:cubicBezTo>
                    <a:cubicBezTo>
                      <a:pt x="84" y="455"/>
                      <a:pt x="20" y="391"/>
                      <a:pt x="20" y="312"/>
                    </a:cubicBezTo>
                    <a:cubicBezTo>
                      <a:pt x="20" y="257"/>
                      <a:pt x="51" y="208"/>
                      <a:pt x="101" y="183"/>
                    </a:cubicBezTo>
                    <a:close/>
                    <a:moveTo>
                      <a:pt x="124" y="315"/>
                    </a:moveTo>
                    <a:cubicBezTo>
                      <a:pt x="122" y="321"/>
                      <a:pt x="121" y="327"/>
                      <a:pt x="119" y="331"/>
                    </a:cubicBezTo>
                    <a:cubicBezTo>
                      <a:pt x="114" y="339"/>
                      <a:pt x="110" y="339"/>
                      <a:pt x="107" y="337"/>
                    </a:cubicBezTo>
                    <a:cubicBezTo>
                      <a:pt x="106" y="336"/>
                      <a:pt x="106" y="335"/>
                      <a:pt x="106" y="333"/>
                    </a:cubicBezTo>
                    <a:cubicBezTo>
                      <a:pt x="107" y="328"/>
                      <a:pt x="109" y="323"/>
                      <a:pt x="112" y="320"/>
                    </a:cubicBezTo>
                    <a:cubicBezTo>
                      <a:pt x="116" y="317"/>
                      <a:pt x="120" y="315"/>
                      <a:pt x="124" y="315"/>
                    </a:cubicBezTo>
                    <a:close/>
                    <a:moveTo>
                      <a:pt x="191" y="315"/>
                    </a:moveTo>
                    <a:cubicBezTo>
                      <a:pt x="196" y="315"/>
                      <a:pt x="199" y="317"/>
                      <a:pt x="203" y="320"/>
                    </a:cubicBezTo>
                    <a:cubicBezTo>
                      <a:pt x="206" y="323"/>
                      <a:pt x="209" y="328"/>
                      <a:pt x="209" y="333"/>
                    </a:cubicBezTo>
                    <a:cubicBezTo>
                      <a:pt x="210" y="335"/>
                      <a:pt x="209" y="336"/>
                      <a:pt x="208" y="337"/>
                    </a:cubicBezTo>
                    <a:cubicBezTo>
                      <a:pt x="206" y="339"/>
                      <a:pt x="201" y="339"/>
                      <a:pt x="197" y="331"/>
                    </a:cubicBezTo>
                    <a:cubicBezTo>
                      <a:pt x="195" y="327"/>
                      <a:pt x="193" y="321"/>
                      <a:pt x="191" y="31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2" name="Freeform 266"/>
              <p:cNvSpPr/>
              <p:nvPr/>
            </p:nvSpPr>
            <p:spPr bwMode="auto">
              <a:xfrm>
                <a:off x="-4423518" y="672307"/>
                <a:ext cx="298450" cy="76200"/>
              </a:xfrm>
              <a:custGeom>
                <a:avLst/>
                <a:gdLst>
                  <a:gd name="T0" fmla="*/ 0 w 94"/>
                  <a:gd name="T1" fmla="*/ 12 h 24"/>
                  <a:gd name="T2" fmla="*/ 13 w 94"/>
                  <a:gd name="T3" fmla="*/ 24 h 24"/>
                  <a:gd name="T4" fmla="*/ 82 w 94"/>
                  <a:gd name="T5" fmla="*/ 24 h 24"/>
                  <a:gd name="T6" fmla="*/ 94 w 94"/>
                  <a:gd name="T7" fmla="*/ 12 h 24"/>
                  <a:gd name="T8" fmla="*/ 82 w 94"/>
                  <a:gd name="T9" fmla="*/ 0 h 24"/>
                  <a:gd name="T10" fmla="*/ 13 w 94"/>
                  <a:gd name="T11" fmla="*/ 0 h 24"/>
                  <a:gd name="T12" fmla="*/ 0 w 94"/>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0" y="12"/>
                    </a:moveTo>
                    <a:cubicBezTo>
                      <a:pt x="0" y="19"/>
                      <a:pt x="6" y="24"/>
                      <a:pt x="13" y="24"/>
                    </a:cubicBezTo>
                    <a:cubicBezTo>
                      <a:pt x="82" y="24"/>
                      <a:pt x="82" y="24"/>
                      <a:pt x="82" y="24"/>
                    </a:cubicBezTo>
                    <a:cubicBezTo>
                      <a:pt x="89" y="24"/>
                      <a:pt x="94" y="19"/>
                      <a:pt x="94" y="12"/>
                    </a:cubicBezTo>
                    <a:cubicBezTo>
                      <a:pt x="94" y="5"/>
                      <a:pt x="89" y="0"/>
                      <a:pt x="82" y="0"/>
                    </a:cubicBezTo>
                    <a:cubicBezTo>
                      <a:pt x="13" y="0"/>
                      <a:pt x="13" y="0"/>
                      <a:pt x="13" y="0"/>
                    </a:cubicBezTo>
                    <a:cubicBezTo>
                      <a:pt x="6" y="0"/>
                      <a:pt x="0" y="5"/>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3" name="Freeform 267"/>
              <p:cNvSpPr/>
              <p:nvPr/>
            </p:nvSpPr>
            <p:spPr bwMode="auto">
              <a:xfrm>
                <a:off x="-5115668" y="1226345"/>
                <a:ext cx="79375" cy="292100"/>
              </a:xfrm>
              <a:custGeom>
                <a:avLst/>
                <a:gdLst>
                  <a:gd name="T0" fmla="*/ 12 w 25"/>
                  <a:gd name="T1" fmla="*/ 0 h 92"/>
                  <a:gd name="T2" fmla="*/ 0 w 25"/>
                  <a:gd name="T3" fmla="*/ 12 h 92"/>
                  <a:gd name="T4" fmla="*/ 0 w 25"/>
                  <a:gd name="T5" fmla="*/ 79 h 92"/>
                  <a:gd name="T6" fmla="*/ 12 w 25"/>
                  <a:gd name="T7" fmla="*/ 92 h 92"/>
                  <a:gd name="T8" fmla="*/ 25 w 25"/>
                  <a:gd name="T9" fmla="*/ 79 h 92"/>
                  <a:gd name="T10" fmla="*/ 25 w 25"/>
                  <a:gd name="T11" fmla="*/ 12 h 92"/>
                  <a:gd name="T12" fmla="*/ 12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2" y="0"/>
                    </a:moveTo>
                    <a:cubicBezTo>
                      <a:pt x="5" y="0"/>
                      <a:pt x="0" y="5"/>
                      <a:pt x="0" y="12"/>
                    </a:cubicBezTo>
                    <a:cubicBezTo>
                      <a:pt x="0" y="79"/>
                      <a:pt x="0" y="79"/>
                      <a:pt x="0" y="79"/>
                    </a:cubicBezTo>
                    <a:cubicBezTo>
                      <a:pt x="0" y="86"/>
                      <a:pt x="5" y="92"/>
                      <a:pt x="12" y="92"/>
                    </a:cubicBezTo>
                    <a:cubicBezTo>
                      <a:pt x="19" y="92"/>
                      <a:pt x="25" y="86"/>
                      <a:pt x="25" y="79"/>
                    </a:cubicBezTo>
                    <a:cubicBezTo>
                      <a:pt x="25" y="12"/>
                      <a:pt x="25" y="12"/>
                      <a:pt x="25" y="12"/>
                    </a:cubicBezTo>
                    <a:cubicBezTo>
                      <a:pt x="25" y="5"/>
                      <a:pt x="19" y="0"/>
                      <a:pt x="1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4" name="Freeform 268"/>
              <p:cNvSpPr/>
              <p:nvPr/>
            </p:nvSpPr>
            <p:spPr bwMode="auto">
              <a:xfrm>
                <a:off x="-5944343" y="634207"/>
                <a:ext cx="298450" cy="79375"/>
              </a:xfrm>
              <a:custGeom>
                <a:avLst/>
                <a:gdLst>
                  <a:gd name="T0" fmla="*/ 13 w 94"/>
                  <a:gd name="T1" fmla="*/ 25 h 25"/>
                  <a:gd name="T2" fmla="*/ 82 w 94"/>
                  <a:gd name="T3" fmla="*/ 25 h 25"/>
                  <a:gd name="T4" fmla="*/ 94 w 94"/>
                  <a:gd name="T5" fmla="*/ 13 h 25"/>
                  <a:gd name="T6" fmla="*/ 82 w 94"/>
                  <a:gd name="T7" fmla="*/ 0 h 25"/>
                  <a:gd name="T8" fmla="*/ 13 w 94"/>
                  <a:gd name="T9" fmla="*/ 0 h 25"/>
                  <a:gd name="T10" fmla="*/ 0 w 94"/>
                  <a:gd name="T11" fmla="*/ 13 h 25"/>
                  <a:gd name="T12" fmla="*/ 13 w 9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13" y="25"/>
                    </a:moveTo>
                    <a:cubicBezTo>
                      <a:pt x="82" y="25"/>
                      <a:pt x="82" y="25"/>
                      <a:pt x="82" y="25"/>
                    </a:cubicBezTo>
                    <a:cubicBezTo>
                      <a:pt x="89" y="25"/>
                      <a:pt x="94" y="20"/>
                      <a:pt x="94" y="13"/>
                    </a:cubicBezTo>
                    <a:cubicBezTo>
                      <a:pt x="94" y="6"/>
                      <a:pt x="89" y="0"/>
                      <a:pt x="82" y="0"/>
                    </a:cubicBezTo>
                    <a:cubicBezTo>
                      <a:pt x="13" y="0"/>
                      <a:pt x="13" y="0"/>
                      <a:pt x="13" y="0"/>
                    </a:cubicBezTo>
                    <a:cubicBezTo>
                      <a:pt x="6" y="0"/>
                      <a:pt x="0" y="6"/>
                      <a:pt x="0" y="13"/>
                    </a:cubicBezTo>
                    <a:cubicBezTo>
                      <a:pt x="0" y="20"/>
                      <a:pt x="6" y="25"/>
                      <a:pt x="13" y="2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5" name="Freeform 269"/>
              <p:cNvSpPr/>
              <p:nvPr/>
            </p:nvSpPr>
            <p:spPr bwMode="auto">
              <a:xfrm>
                <a:off x="-5769718" y="43657"/>
                <a:ext cx="263525" cy="212725"/>
              </a:xfrm>
              <a:custGeom>
                <a:avLst/>
                <a:gdLst>
                  <a:gd name="T0" fmla="*/ 6 w 83"/>
                  <a:gd name="T1" fmla="*/ 22 h 67"/>
                  <a:gd name="T2" fmla="*/ 61 w 83"/>
                  <a:gd name="T3" fmla="*/ 63 h 67"/>
                  <a:gd name="T4" fmla="*/ 79 w 83"/>
                  <a:gd name="T5" fmla="*/ 60 h 67"/>
                  <a:gd name="T6" fmla="*/ 76 w 83"/>
                  <a:gd name="T7" fmla="*/ 43 h 67"/>
                  <a:gd name="T8" fmla="*/ 22 w 83"/>
                  <a:gd name="T9" fmla="*/ 2 h 67"/>
                  <a:gd name="T10" fmla="*/ 14 w 83"/>
                  <a:gd name="T11" fmla="*/ 0 h 67"/>
                  <a:gd name="T12" fmla="*/ 4 w 83"/>
                  <a:gd name="T13" fmla="*/ 5 h 67"/>
                  <a:gd name="T14" fmla="*/ 6 w 83"/>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6" y="22"/>
                    </a:moveTo>
                    <a:cubicBezTo>
                      <a:pt x="61" y="63"/>
                      <a:pt x="61" y="63"/>
                      <a:pt x="61" y="63"/>
                    </a:cubicBezTo>
                    <a:cubicBezTo>
                      <a:pt x="67" y="67"/>
                      <a:pt x="75" y="66"/>
                      <a:pt x="79" y="60"/>
                    </a:cubicBezTo>
                    <a:cubicBezTo>
                      <a:pt x="83" y="55"/>
                      <a:pt x="82" y="47"/>
                      <a:pt x="76" y="43"/>
                    </a:cubicBezTo>
                    <a:cubicBezTo>
                      <a:pt x="22" y="2"/>
                      <a:pt x="22" y="2"/>
                      <a:pt x="22" y="2"/>
                    </a:cubicBezTo>
                    <a:cubicBezTo>
                      <a:pt x="19" y="1"/>
                      <a:pt x="17" y="0"/>
                      <a:pt x="14" y="0"/>
                    </a:cubicBezTo>
                    <a:cubicBezTo>
                      <a:pt x="10" y="0"/>
                      <a:pt x="6" y="2"/>
                      <a:pt x="4" y="5"/>
                    </a:cubicBezTo>
                    <a:cubicBezTo>
                      <a:pt x="0" y="10"/>
                      <a:pt x="1" y="18"/>
                      <a:pt x="6"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6" name="Freeform 270"/>
              <p:cNvSpPr/>
              <p:nvPr/>
            </p:nvSpPr>
            <p:spPr bwMode="auto">
              <a:xfrm>
                <a:off x="-4553693" y="43657"/>
                <a:ext cx="263525" cy="212725"/>
              </a:xfrm>
              <a:custGeom>
                <a:avLst/>
                <a:gdLst>
                  <a:gd name="T0" fmla="*/ 22 w 83"/>
                  <a:gd name="T1" fmla="*/ 63 h 67"/>
                  <a:gd name="T2" fmla="*/ 77 w 83"/>
                  <a:gd name="T3" fmla="*/ 22 h 67"/>
                  <a:gd name="T4" fmla="*/ 79 w 83"/>
                  <a:gd name="T5" fmla="*/ 5 h 67"/>
                  <a:gd name="T6" fmla="*/ 69 w 83"/>
                  <a:gd name="T7" fmla="*/ 0 h 67"/>
                  <a:gd name="T8" fmla="*/ 61 w 83"/>
                  <a:gd name="T9" fmla="*/ 2 h 67"/>
                  <a:gd name="T10" fmla="*/ 7 w 83"/>
                  <a:gd name="T11" fmla="*/ 43 h 67"/>
                  <a:gd name="T12" fmla="*/ 4 w 83"/>
                  <a:gd name="T13" fmla="*/ 60 h 67"/>
                  <a:gd name="T14" fmla="*/ 22 w 83"/>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22" y="63"/>
                    </a:moveTo>
                    <a:cubicBezTo>
                      <a:pt x="77" y="22"/>
                      <a:pt x="77" y="22"/>
                      <a:pt x="77" y="22"/>
                    </a:cubicBezTo>
                    <a:cubicBezTo>
                      <a:pt x="82" y="18"/>
                      <a:pt x="83" y="10"/>
                      <a:pt x="79" y="5"/>
                    </a:cubicBezTo>
                    <a:cubicBezTo>
                      <a:pt x="76" y="2"/>
                      <a:pt x="73" y="0"/>
                      <a:pt x="69" y="0"/>
                    </a:cubicBezTo>
                    <a:cubicBezTo>
                      <a:pt x="66" y="0"/>
                      <a:pt x="64" y="1"/>
                      <a:pt x="61" y="2"/>
                    </a:cubicBezTo>
                    <a:cubicBezTo>
                      <a:pt x="7" y="43"/>
                      <a:pt x="7" y="43"/>
                      <a:pt x="7" y="43"/>
                    </a:cubicBezTo>
                    <a:cubicBezTo>
                      <a:pt x="1" y="47"/>
                      <a:pt x="0" y="55"/>
                      <a:pt x="4" y="60"/>
                    </a:cubicBezTo>
                    <a:cubicBezTo>
                      <a:pt x="8" y="66"/>
                      <a:pt x="16"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7" name="Freeform 271"/>
              <p:cNvSpPr/>
              <p:nvPr/>
            </p:nvSpPr>
            <p:spPr bwMode="auto">
              <a:xfrm>
                <a:off x="-5718918" y="1099345"/>
                <a:ext cx="241300" cy="234950"/>
              </a:xfrm>
              <a:custGeom>
                <a:avLst/>
                <a:gdLst>
                  <a:gd name="T0" fmla="*/ 62 w 76"/>
                  <a:gd name="T1" fmla="*/ 0 h 74"/>
                  <a:gd name="T2" fmla="*/ 53 w 76"/>
                  <a:gd name="T3" fmla="*/ 4 h 74"/>
                  <a:gd name="T4" fmla="*/ 5 w 76"/>
                  <a:gd name="T5" fmla="*/ 51 h 74"/>
                  <a:gd name="T6" fmla="*/ 5 w 76"/>
                  <a:gd name="T7" fmla="*/ 69 h 74"/>
                  <a:gd name="T8" fmla="*/ 23 w 76"/>
                  <a:gd name="T9" fmla="*/ 69 h 74"/>
                  <a:gd name="T10" fmla="*/ 71 w 76"/>
                  <a:gd name="T11" fmla="*/ 22 h 74"/>
                  <a:gd name="T12" fmla="*/ 71 w 76"/>
                  <a:gd name="T13" fmla="*/ 4 h 74"/>
                  <a:gd name="T14" fmla="*/ 62 w 76"/>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62" y="0"/>
                    </a:moveTo>
                    <a:cubicBezTo>
                      <a:pt x="59" y="0"/>
                      <a:pt x="56" y="2"/>
                      <a:pt x="53" y="4"/>
                    </a:cubicBezTo>
                    <a:cubicBezTo>
                      <a:pt x="5" y="51"/>
                      <a:pt x="5" y="51"/>
                      <a:pt x="5" y="51"/>
                    </a:cubicBezTo>
                    <a:cubicBezTo>
                      <a:pt x="0" y="56"/>
                      <a:pt x="0" y="64"/>
                      <a:pt x="5" y="69"/>
                    </a:cubicBezTo>
                    <a:cubicBezTo>
                      <a:pt x="10" y="74"/>
                      <a:pt x="18" y="74"/>
                      <a:pt x="23" y="69"/>
                    </a:cubicBezTo>
                    <a:cubicBezTo>
                      <a:pt x="71" y="22"/>
                      <a:pt x="71" y="22"/>
                      <a:pt x="71" y="22"/>
                    </a:cubicBezTo>
                    <a:cubicBezTo>
                      <a:pt x="76" y="17"/>
                      <a:pt x="76" y="9"/>
                      <a:pt x="71" y="4"/>
                    </a:cubicBezTo>
                    <a:cubicBezTo>
                      <a:pt x="69" y="2"/>
                      <a:pt x="66" y="0"/>
                      <a:pt x="6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8" name="Freeform 272"/>
              <p:cNvSpPr/>
              <p:nvPr/>
            </p:nvSpPr>
            <p:spPr bwMode="auto">
              <a:xfrm>
                <a:off x="-4607668" y="1099345"/>
                <a:ext cx="241300" cy="234950"/>
              </a:xfrm>
              <a:custGeom>
                <a:avLst/>
                <a:gdLst>
                  <a:gd name="T0" fmla="*/ 23 w 76"/>
                  <a:gd name="T1" fmla="*/ 4 h 74"/>
                  <a:gd name="T2" fmla="*/ 14 w 76"/>
                  <a:gd name="T3" fmla="*/ 0 h 74"/>
                  <a:gd name="T4" fmla="*/ 5 w 76"/>
                  <a:gd name="T5" fmla="*/ 4 h 74"/>
                  <a:gd name="T6" fmla="*/ 5 w 76"/>
                  <a:gd name="T7" fmla="*/ 22 h 74"/>
                  <a:gd name="T8" fmla="*/ 53 w 76"/>
                  <a:gd name="T9" fmla="*/ 69 h 74"/>
                  <a:gd name="T10" fmla="*/ 71 w 76"/>
                  <a:gd name="T11" fmla="*/ 69 h 74"/>
                  <a:gd name="T12" fmla="*/ 71 w 76"/>
                  <a:gd name="T13" fmla="*/ 51 h 74"/>
                  <a:gd name="T14" fmla="*/ 23 w 76"/>
                  <a:gd name="T15" fmla="*/ 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23" y="4"/>
                    </a:moveTo>
                    <a:cubicBezTo>
                      <a:pt x="20" y="2"/>
                      <a:pt x="17" y="0"/>
                      <a:pt x="14" y="0"/>
                    </a:cubicBezTo>
                    <a:cubicBezTo>
                      <a:pt x="10" y="0"/>
                      <a:pt x="7" y="2"/>
                      <a:pt x="5" y="4"/>
                    </a:cubicBezTo>
                    <a:cubicBezTo>
                      <a:pt x="0" y="9"/>
                      <a:pt x="0" y="17"/>
                      <a:pt x="5" y="22"/>
                    </a:cubicBezTo>
                    <a:cubicBezTo>
                      <a:pt x="53" y="69"/>
                      <a:pt x="53" y="69"/>
                      <a:pt x="53" y="69"/>
                    </a:cubicBezTo>
                    <a:cubicBezTo>
                      <a:pt x="58" y="74"/>
                      <a:pt x="66" y="74"/>
                      <a:pt x="71" y="69"/>
                    </a:cubicBezTo>
                    <a:cubicBezTo>
                      <a:pt x="76" y="64"/>
                      <a:pt x="76" y="56"/>
                      <a:pt x="71" y="51"/>
                    </a:cubicBezTo>
                    <a:lnTo>
                      <a:pt x="23" y="4"/>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cxnSp>
          <p:nvCxnSpPr>
            <p:cNvPr id="19" name="直接连接符 18"/>
            <p:cNvCxnSpPr/>
            <p:nvPr/>
          </p:nvCxnSpPr>
          <p:spPr>
            <a:xfrm flipV="1">
              <a:off x="1222576" y="-428263"/>
              <a:ext cx="0" cy="1890817"/>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2746652" y="4067098"/>
            <a:ext cx="6924040" cy="829945"/>
          </a:xfrm>
          <a:prstGeom prst="rect">
            <a:avLst/>
          </a:prstGeom>
          <a:noFill/>
        </p:spPr>
        <p:txBody>
          <a:bodyPr wrap="square" lIns="91440" tIns="45720" rIns="91440" bIns="45720" rtlCol="0">
            <a:spAutoFit/>
          </a:bodyPr>
          <a:lstStyle/>
          <a:p>
            <a:pPr algn="ctr"/>
            <a:r>
              <a:rPr lang="zh-CN" altLang="en-US" sz="4800" dirty="0" smtClean="0">
                <a:cs typeface="+mn-ea"/>
                <a:sym typeface="+mn-lt"/>
              </a:rPr>
              <a:t>研究方法</a:t>
            </a:r>
            <a:endParaRPr lang="zh-CN" altLang="en-US" sz="4800" dirty="0" smtClean="0">
              <a:cs typeface="+mn-ea"/>
              <a:sym typeface="+mn-lt"/>
            </a:endParaRPr>
          </a:p>
        </p:txBody>
      </p:sp>
      <p:sp>
        <p:nvSpPr>
          <p:cNvPr id="31" name="文本框 11"/>
          <p:cNvSpPr txBox="1"/>
          <p:nvPr/>
        </p:nvSpPr>
        <p:spPr>
          <a:xfrm>
            <a:off x="4040942" y="3106634"/>
            <a:ext cx="4335463" cy="830997"/>
          </a:xfrm>
          <a:prstGeom prst="rect">
            <a:avLst/>
          </a:prstGeom>
          <a:noFill/>
        </p:spPr>
        <p:txBody>
          <a:bodyPr wrap="square" lIns="91440" tIns="45720" rIns="91440" bIns="45720" rtlCol="0">
            <a:spAutoFit/>
          </a:bodyPr>
          <a:lstStyle/>
          <a:p>
            <a:pPr algn="ctr"/>
            <a:r>
              <a:rPr lang="en-US" altLang="zh-CN" sz="4800" dirty="0">
                <a:solidFill>
                  <a:schemeClr val="accent2"/>
                </a:solidFill>
                <a:cs typeface="+mn-ea"/>
                <a:sym typeface="+mn-lt"/>
              </a:rPr>
              <a:t>PART </a:t>
            </a:r>
            <a:r>
              <a:rPr lang="en-US" altLang="zh-CN" sz="4800" dirty="0" smtClean="0">
                <a:solidFill>
                  <a:schemeClr val="accent2"/>
                </a:solidFill>
                <a:cs typeface="+mn-ea"/>
                <a:sym typeface="+mn-lt"/>
              </a:rPr>
              <a:t>03</a:t>
            </a:r>
            <a:endParaRPr lang="zh-CN" altLang="en-US" sz="4800" dirty="0">
              <a:solidFill>
                <a:schemeClr val="accent2"/>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 name="组合 45"/>
          <p:cNvGrpSpPr/>
          <p:nvPr/>
        </p:nvGrpSpPr>
        <p:grpSpPr>
          <a:xfrm>
            <a:off x="377018" y="-11911"/>
            <a:ext cx="629517" cy="1073043"/>
            <a:chOff x="1775252" y="2062276"/>
            <a:chExt cx="1045160" cy="1781528"/>
          </a:xfrm>
        </p:grpSpPr>
        <p:grpSp>
          <p:nvGrpSpPr>
            <p:cNvPr id="47" name="组合 46"/>
            <p:cNvGrpSpPr/>
            <p:nvPr/>
          </p:nvGrpSpPr>
          <p:grpSpPr>
            <a:xfrm>
              <a:off x="1775252" y="2763988"/>
              <a:ext cx="1045160" cy="1079816"/>
              <a:chOff x="-4061568" y="1901032"/>
              <a:chExt cx="1819276" cy="1879600"/>
            </a:xfrm>
          </p:grpSpPr>
          <p:sp>
            <p:nvSpPr>
              <p:cNvPr id="4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grpSp>
        <p:cxnSp>
          <p:nvCxnSpPr>
            <p:cNvPr id="48" name="直接连接符 47"/>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1114425" y="471170"/>
            <a:ext cx="7407910" cy="583565"/>
          </a:xfrm>
          <a:prstGeom prst="rect">
            <a:avLst/>
          </a:prstGeom>
          <a:noFill/>
        </p:spPr>
        <p:txBody>
          <a:bodyPr wrap="square" lIns="91440" tIns="45720" rIns="91440" bIns="45720" rtlCol="0">
            <a:spAutoFit/>
          </a:bodyPr>
          <a:p>
            <a:r>
              <a:rPr lang="zh-CN" altLang="en-US" sz="3200" dirty="0" smtClean="0">
                <a:cs typeface="+mn-ea"/>
                <a:sym typeface="+mn-lt"/>
              </a:rPr>
              <a:t>研究内容 </a:t>
            </a:r>
            <a:r>
              <a:rPr lang="en-US" altLang="zh-CN" sz="3200" dirty="0" smtClean="0">
                <a:cs typeface="+mn-ea"/>
                <a:sym typeface="+mn-lt"/>
              </a:rPr>
              <a:t>- </a:t>
            </a:r>
            <a:r>
              <a:rPr lang="zh-CN" altLang="en-US" sz="3200" dirty="0" smtClean="0">
                <a:cs typeface="+mn-ea"/>
                <a:sym typeface="+mn-lt"/>
              </a:rPr>
              <a:t>投毒方式</a:t>
            </a:r>
            <a:endParaRPr lang="zh-CN" altLang="en-US" sz="3200" dirty="0" smtClean="0">
              <a:cs typeface="+mn-ea"/>
              <a:sym typeface="+mn-lt"/>
            </a:endParaRPr>
          </a:p>
        </p:txBody>
      </p:sp>
      <p:sp>
        <p:nvSpPr>
          <p:cNvPr id="3" name="文本框 2"/>
          <p:cNvSpPr txBox="1"/>
          <p:nvPr/>
        </p:nvSpPr>
        <p:spPr>
          <a:xfrm>
            <a:off x="377190" y="1757680"/>
            <a:ext cx="9891395" cy="3646170"/>
          </a:xfrm>
          <a:prstGeom prst="rect">
            <a:avLst/>
          </a:prstGeom>
          <a:noFill/>
        </p:spPr>
        <p:txBody>
          <a:bodyPr wrap="square" rtlCol="0" anchor="t">
            <a:spAutoFit/>
          </a:bodyPr>
          <a:p>
            <a:pPr algn="l">
              <a:lnSpc>
                <a:spcPct val="150000"/>
              </a:lnSpc>
              <a:buNone/>
            </a:pPr>
            <a:r>
              <a:rPr lang="zh-CN" altLang="en-US" sz="2200" b="1">
                <a:sym typeface="+mn-ea"/>
              </a:rPr>
              <a:t>桥接（最佳）</a:t>
            </a:r>
            <a:endParaRPr lang="zh-CN" altLang="en-US" sz="2200">
              <a:sym typeface="+mn-ea"/>
            </a:endParaRPr>
          </a:p>
          <a:p>
            <a:pPr algn="l">
              <a:lnSpc>
                <a:spcPct val="150000"/>
              </a:lnSpc>
              <a:buNone/>
            </a:pPr>
            <a:r>
              <a:rPr lang="en-US" altLang="zh-CN" sz="2200">
                <a:sym typeface="+mn-ea"/>
              </a:rPr>
              <a:t>1. </a:t>
            </a:r>
            <a:r>
              <a:rPr lang="zh-CN" altLang="en-US" sz="2200">
                <a:sym typeface="+mn-ea"/>
              </a:rPr>
              <a:t>选择</a:t>
            </a:r>
            <a:r>
              <a:rPr lang="en-US" altLang="zh-CN" sz="2200">
                <a:sym typeface="+mn-ea"/>
              </a:rPr>
              <a:t>K-1</a:t>
            </a:r>
            <a:r>
              <a:rPr lang="zh-CN" altLang="en-US" sz="2200">
                <a:sym typeface="+mn-ea"/>
              </a:rPr>
              <a:t>个最短连接</a:t>
            </a:r>
            <a:endParaRPr lang="zh-CN" altLang="en-US" sz="2200">
              <a:sym typeface="+mn-ea"/>
            </a:endParaRPr>
          </a:p>
          <a:p>
            <a:pPr algn="l">
              <a:lnSpc>
                <a:spcPct val="150000"/>
              </a:lnSpc>
              <a:buNone/>
            </a:pPr>
            <a:r>
              <a:rPr lang="en-US" altLang="zh-CN" sz="2200">
                <a:sym typeface="+mn-ea"/>
              </a:rPr>
              <a:t>2. </a:t>
            </a:r>
            <a:r>
              <a:rPr lang="zh-CN" altLang="en-US" sz="2200">
                <a:sym typeface="+mn-ea"/>
              </a:rPr>
              <a:t>取中点作为投毒点（</a:t>
            </a:r>
            <a:r>
              <a:rPr lang="en-US" altLang="zh-CN" sz="2200">
                <a:sym typeface="+mn-ea"/>
              </a:rPr>
              <a:t>K-1</a:t>
            </a:r>
            <a:r>
              <a:rPr lang="zh-CN" altLang="en-US" sz="2200">
                <a:sym typeface="+mn-ea"/>
              </a:rPr>
              <a:t>个）</a:t>
            </a:r>
            <a:endParaRPr lang="zh-CN" altLang="en-US" sz="2200">
              <a:sym typeface="+mn-ea"/>
            </a:endParaRPr>
          </a:p>
          <a:p>
            <a:pPr algn="l">
              <a:lnSpc>
                <a:spcPct val="150000"/>
              </a:lnSpc>
              <a:buNone/>
            </a:pPr>
            <a:r>
              <a:rPr lang="en-US" altLang="zh-CN" sz="2200">
                <a:sym typeface="+mn-ea"/>
              </a:rPr>
              <a:t>3. </a:t>
            </a:r>
            <a:r>
              <a:rPr lang="zh-CN" altLang="en-US" sz="2200">
                <a:sym typeface="+mn-ea"/>
              </a:rPr>
              <a:t>依次将每一个投毒点放入样本集</a:t>
            </a:r>
            <a:endParaRPr lang="zh-CN" altLang="en-US" sz="2200">
              <a:sym typeface="+mn-ea"/>
            </a:endParaRPr>
          </a:p>
          <a:p>
            <a:pPr algn="l">
              <a:lnSpc>
                <a:spcPct val="150000"/>
              </a:lnSpc>
              <a:buNone/>
            </a:pPr>
            <a:r>
              <a:rPr lang="en-US" altLang="zh-CN" sz="2200">
                <a:sym typeface="+mn-ea"/>
              </a:rPr>
              <a:t>4. </a:t>
            </a:r>
            <a:r>
              <a:rPr lang="zh-CN" altLang="en-US" sz="2200">
                <a:solidFill>
                  <a:srgbClr val="FF0000"/>
                </a:solidFill>
                <a:sym typeface="+mn-ea"/>
              </a:rPr>
              <a:t>运行聚类算法得到聚类结果</a:t>
            </a:r>
            <a:endParaRPr lang="zh-CN" altLang="en-US" sz="2200">
              <a:sym typeface="+mn-ea"/>
            </a:endParaRPr>
          </a:p>
          <a:p>
            <a:pPr algn="l">
              <a:lnSpc>
                <a:spcPct val="150000"/>
              </a:lnSpc>
              <a:buNone/>
            </a:pPr>
            <a:r>
              <a:rPr lang="en-US" altLang="zh-CN" sz="2200">
                <a:sym typeface="+mn-ea"/>
              </a:rPr>
              <a:t>5. </a:t>
            </a:r>
            <a:r>
              <a:rPr lang="zh-CN" altLang="en-US" sz="2200">
                <a:sym typeface="+mn-ea"/>
              </a:rPr>
              <a:t>使用目标函数评估</a:t>
            </a:r>
            <a:endParaRPr lang="zh-CN" altLang="en-US" sz="2200">
              <a:sym typeface="+mn-ea"/>
            </a:endParaRPr>
          </a:p>
          <a:p>
            <a:pPr algn="l">
              <a:lnSpc>
                <a:spcPct val="150000"/>
              </a:lnSpc>
              <a:buNone/>
            </a:pPr>
            <a:r>
              <a:rPr lang="en-US" altLang="zh-CN" sz="2200">
                <a:sym typeface="+mn-ea"/>
              </a:rPr>
              <a:t>6. </a:t>
            </a:r>
            <a:r>
              <a:rPr lang="zh-CN" altLang="en-US" sz="2200">
                <a:sym typeface="+mn-ea"/>
              </a:rPr>
              <a:t>选择目标函数最大化的点作为投毒点</a:t>
            </a:r>
            <a:endParaRPr lang="zh-CN" altLang="en-US" sz="2200"/>
          </a:p>
        </p:txBody>
      </p:sp>
      <p:pic>
        <p:nvPicPr>
          <p:cNvPr id="5" name="图片 4"/>
          <p:cNvPicPr>
            <a:picLocks noChangeAspect="1"/>
          </p:cNvPicPr>
          <p:nvPr/>
        </p:nvPicPr>
        <p:blipFill>
          <a:blip r:embed="rId1"/>
          <a:srcRect r="5821"/>
          <a:stretch>
            <a:fillRect/>
          </a:stretch>
        </p:blipFill>
        <p:spPr>
          <a:xfrm>
            <a:off x="4682490" y="1910080"/>
            <a:ext cx="7509510" cy="2915920"/>
          </a:xfrm>
          <a:prstGeom prst="rect">
            <a:avLst/>
          </a:prstGeom>
        </p:spPr>
      </p:pic>
      <p:cxnSp>
        <p:nvCxnSpPr>
          <p:cNvPr id="2" name="直接连接符 1"/>
          <p:cNvCxnSpPr/>
          <p:nvPr/>
        </p:nvCxnSpPr>
        <p:spPr>
          <a:xfrm flipV="1">
            <a:off x="6793230" y="2729865"/>
            <a:ext cx="1617980" cy="171450"/>
          </a:xfrm>
          <a:prstGeom prst="line">
            <a:avLst/>
          </a:prstGeom>
          <a:ln w="47625" cmpd="sng">
            <a:solidFill>
              <a:schemeClr val="accent3"/>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535420" y="3674745"/>
            <a:ext cx="728345" cy="398145"/>
          </a:xfrm>
          <a:prstGeom prst="line">
            <a:avLst/>
          </a:prstGeom>
          <a:ln w="47625" cmpd="sng">
            <a:solidFill>
              <a:schemeClr val="accent3"/>
            </a:solidFill>
            <a:prstDash val="soli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8411210" y="3471545"/>
            <a:ext cx="431800" cy="451485"/>
          </a:xfrm>
          <a:prstGeom prst="line">
            <a:avLst/>
          </a:prstGeom>
          <a:ln w="47625" cmpd="sng">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77190" y="5681345"/>
            <a:ext cx="10996930" cy="429895"/>
          </a:xfrm>
          <a:prstGeom prst="rect">
            <a:avLst/>
          </a:prstGeom>
          <a:noFill/>
        </p:spPr>
        <p:txBody>
          <a:bodyPr wrap="square" rtlCol="0">
            <a:spAutoFit/>
          </a:bodyPr>
          <a:p>
            <a:r>
              <a:rPr lang="zh-CN" altLang="en-US" sz="2200"/>
              <a:t>缺点： 每次都需要重新运行聚类算法，对于大型数据集来说计算量较大</a:t>
            </a:r>
            <a:endParaRPr lang="zh-CN" altLang="en-US" sz="2200"/>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 name="组合 45"/>
          <p:cNvGrpSpPr/>
          <p:nvPr/>
        </p:nvGrpSpPr>
        <p:grpSpPr>
          <a:xfrm>
            <a:off x="377018" y="-11911"/>
            <a:ext cx="629517" cy="1073043"/>
            <a:chOff x="1775252" y="2062276"/>
            <a:chExt cx="1045160" cy="1781528"/>
          </a:xfrm>
        </p:grpSpPr>
        <p:grpSp>
          <p:nvGrpSpPr>
            <p:cNvPr id="47" name="组合 46"/>
            <p:cNvGrpSpPr/>
            <p:nvPr/>
          </p:nvGrpSpPr>
          <p:grpSpPr>
            <a:xfrm>
              <a:off x="1775252" y="2763988"/>
              <a:ext cx="1045160" cy="1079816"/>
              <a:chOff x="-4061568" y="1901032"/>
              <a:chExt cx="1819276" cy="1879600"/>
            </a:xfrm>
          </p:grpSpPr>
          <p:sp>
            <p:nvSpPr>
              <p:cNvPr id="4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grpSp>
        <p:cxnSp>
          <p:nvCxnSpPr>
            <p:cNvPr id="48" name="直接连接符 47"/>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1114425" y="471170"/>
            <a:ext cx="7407910" cy="583565"/>
          </a:xfrm>
          <a:prstGeom prst="rect">
            <a:avLst/>
          </a:prstGeom>
          <a:noFill/>
        </p:spPr>
        <p:txBody>
          <a:bodyPr wrap="square" lIns="91440" tIns="45720" rIns="91440" bIns="45720" rtlCol="0">
            <a:spAutoFit/>
          </a:bodyPr>
          <a:p>
            <a:r>
              <a:rPr lang="zh-CN" altLang="en-US" sz="3200" dirty="0" smtClean="0">
                <a:cs typeface="+mn-ea"/>
                <a:sym typeface="+mn-lt"/>
              </a:rPr>
              <a:t>研究内容 </a:t>
            </a:r>
            <a:r>
              <a:rPr lang="en-US" altLang="zh-CN" sz="3200" dirty="0" smtClean="0">
                <a:cs typeface="+mn-ea"/>
                <a:sym typeface="+mn-lt"/>
              </a:rPr>
              <a:t>- </a:t>
            </a:r>
            <a:r>
              <a:rPr lang="zh-CN" altLang="en-US" sz="3200" dirty="0" smtClean="0">
                <a:cs typeface="+mn-ea"/>
                <a:sym typeface="+mn-lt"/>
              </a:rPr>
              <a:t>投毒方式</a:t>
            </a:r>
            <a:endParaRPr lang="zh-CN" altLang="en-US" sz="3200" dirty="0" smtClean="0">
              <a:cs typeface="+mn-ea"/>
              <a:sym typeface="+mn-lt"/>
            </a:endParaRPr>
          </a:p>
        </p:txBody>
      </p:sp>
      <p:sp>
        <p:nvSpPr>
          <p:cNvPr id="4" name="文本框 3"/>
          <p:cNvSpPr txBox="1"/>
          <p:nvPr/>
        </p:nvSpPr>
        <p:spPr>
          <a:xfrm>
            <a:off x="949325" y="1605915"/>
            <a:ext cx="9891395" cy="3646170"/>
          </a:xfrm>
          <a:prstGeom prst="rect">
            <a:avLst/>
          </a:prstGeom>
          <a:noFill/>
        </p:spPr>
        <p:txBody>
          <a:bodyPr wrap="square" rtlCol="0" anchor="t">
            <a:spAutoFit/>
          </a:bodyPr>
          <a:p>
            <a:pPr algn="l">
              <a:lnSpc>
                <a:spcPct val="150000"/>
              </a:lnSpc>
              <a:buNone/>
            </a:pPr>
            <a:r>
              <a:rPr lang="zh-CN" altLang="en-US" sz="2200" b="1">
                <a:sym typeface="+mn-ea"/>
              </a:rPr>
              <a:t>桥接（硬）</a:t>
            </a:r>
            <a:endParaRPr lang="zh-CN" altLang="en-US" sz="2200">
              <a:sym typeface="+mn-ea"/>
            </a:endParaRPr>
          </a:p>
          <a:p>
            <a:pPr algn="l">
              <a:lnSpc>
                <a:spcPct val="150000"/>
              </a:lnSpc>
              <a:buNone/>
            </a:pPr>
            <a:r>
              <a:rPr lang="en-US" altLang="zh-CN" sz="2200">
                <a:sym typeface="+mn-ea"/>
              </a:rPr>
              <a:t>1. </a:t>
            </a:r>
            <a:r>
              <a:rPr lang="zh-CN" altLang="en-US" sz="2200">
                <a:sym typeface="+mn-ea"/>
              </a:rPr>
              <a:t>选择</a:t>
            </a:r>
            <a:r>
              <a:rPr lang="en-US" altLang="zh-CN" sz="2200">
                <a:sym typeface="+mn-ea"/>
              </a:rPr>
              <a:t>K-1</a:t>
            </a:r>
            <a:r>
              <a:rPr lang="zh-CN" altLang="en-US" sz="2200">
                <a:sym typeface="+mn-ea"/>
              </a:rPr>
              <a:t>个最短连接</a:t>
            </a:r>
            <a:endParaRPr lang="zh-CN" altLang="en-US" sz="2200">
              <a:sym typeface="+mn-ea"/>
            </a:endParaRPr>
          </a:p>
          <a:p>
            <a:pPr algn="l">
              <a:lnSpc>
                <a:spcPct val="150000"/>
              </a:lnSpc>
              <a:buNone/>
            </a:pPr>
            <a:r>
              <a:rPr lang="en-US" altLang="zh-CN" sz="2200">
                <a:sym typeface="+mn-ea"/>
              </a:rPr>
              <a:t>2. </a:t>
            </a:r>
            <a:r>
              <a:rPr lang="zh-CN" altLang="en-US" sz="2200">
                <a:sym typeface="+mn-ea"/>
              </a:rPr>
              <a:t>取中点作为投毒点（</a:t>
            </a:r>
            <a:r>
              <a:rPr lang="en-US" altLang="zh-CN" sz="2200">
                <a:sym typeface="+mn-ea"/>
              </a:rPr>
              <a:t>K-1</a:t>
            </a:r>
            <a:r>
              <a:rPr lang="zh-CN" altLang="en-US" sz="2200">
                <a:sym typeface="+mn-ea"/>
              </a:rPr>
              <a:t>个）</a:t>
            </a:r>
            <a:endParaRPr lang="zh-CN" altLang="en-US" sz="2200">
              <a:sym typeface="+mn-ea"/>
            </a:endParaRPr>
          </a:p>
          <a:p>
            <a:pPr algn="l">
              <a:lnSpc>
                <a:spcPct val="150000"/>
              </a:lnSpc>
              <a:buNone/>
            </a:pPr>
            <a:r>
              <a:rPr lang="en-US" altLang="zh-CN" sz="2200">
                <a:sym typeface="+mn-ea"/>
              </a:rPr>
              <a:t>3. </a:t>
            </a:r>
            <a:r>
              <a:rPr lang="zh-CN" altLang="en-US" sz="2200">
                <a:sym typeface="+mn-ea"/>
              </a:rPr>
              <a:t>依次将每一个投毒点放入样本集</a:t>
            </a:r>
            <a:endParaRPr lang="zh-CN" altLang="en-US" sz="2200">
              <a:sym typeface="+mn-ea"/>
            </a:endParaRPr>
          </a:p>
          <a:p>
            <a:pPr algn="l">
              <a:lnSpc>
                <a:spcPct val="150000"/>
              </a:lnSpc>
              <a:buNone/>
            </a:pPr>
            <a:r>
              <a:rPr lang="en-US" altLang="zh-CN" sz="2200">
                <a:sym typeface="+mn-ea"/>
              </a:rPr>
              <a:t>4. </a:t>
            </a:r>
            <a:r>
              <a:rPr lang="zh-CN" altLang="en-US" sz="2200">
                <a:solidFill>
                  <a:srgbClr val="FF0000"/>
                </a:solidFill>
                <a:sym typeface="+mn-ea"/>
              </a:rPr>
              <a:t>直接改变聚类结果（假设投毒点可以成功合并相邻的两个簇）</a:t>
            </a:r>
            <a:endParaRPr lang="zh-CN" altLang="en-US" sz="2200">
              <a:sym typeface="+mn-ea"/>
            </a:endParaRPr>
          </a:p>
          <a:p>
            <a:pPr algn="l">
              <a:lnSpc>
                <a:spcPct val="150000"/>
              </a:lnSpc>
              <a:buNone/>
            </a:pPr>
            <a:r>
              <a:rPr lang="en-US" altLang="zh-CN" sz="2200">
                <a:sym typeface="+mn-ea"/>
              </a:rPr>
              <a:t>5. </a:t>
            </a:r>
            <a:r>
              <a:rPr lang="zh-CN" altLang="en-US" sz="2200">
                <a:sym typeface="+mn-ea"/>
              </a:rPr>
              <a:t>使用目标函数评估</a:t>
            </a:r>
            <a:endParaRPr lang="zh-CN" altLang="en-US" sz="2200">
              <a:sym typeface="+mn-ea"/>
            </a:endParaRPr>
          </a:p>
          <a:p>
            <a:pPr algn="l">
              <a:lnSpc>
                <a:spcPct val="150000"/>
              </a:lnSpc>
              <a:buNone/>
            </a:pPr>
            <a:r>
              <a:rPr lang="en-US" altLang="zh-CN" sz="2200">
                <a:sym typeface="+mn-ea"/>
              </a:rPr>
              <a:t>6. </a:t>
            </a:r>
            <a:r>
              <a:rPr lang="zh-CN" altLang="en-US" sz="2200">
                <a:sym typeface="+mn-ea"/>
              </a:rPr>
              <a:t>选择目标函数最大化的点作为投毒点</a:t>
            </a:r>
            <a:endParaRPr lang="zh-CN" altLang="en-US" sz="2200"/>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 name="组合 45"/>
          <p:cNvGrpSpPr/>
          <p:nvPr/>
        </p:nvGrpSpPr>
        <p:grpSpPr>
          <a:xfrm>
            <a:off x="377018" y="-11911"/>
            <a:ext cx="629517" cy="1073043"/>
            <a:chOff x="1775252" y="2062276"/>
            <a:chExt cx="1045160" cy="1781528"/>
          </a:xfrm>
        </p:grpSpPr>
        <p:grpSp>
          <p:nvGrpSpPr>
            <p:cNvPr id="47" name="组合 46"/>
            <p:cNvGrpSpPr/>
            <p:nvPr/>
          </p:nvGrpSpPr>
          <p:grpSpPr>
            <a:xfrm>
              <a:off x="1775252" y="2763988"/>
              <a:ext cx="1045160" cy="1079816"/>
              <a:chOff x="-4061568" y="1901032"/>
              <a:chExt cx="1819276" cy="1879600"/>
            </a:xfrm>
          </p:grpSpPr>
          <p:sp>
            <p:nvSpPr>
              <p:cNvPr id="4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grpSp>
        <p:cxnSp>
          <p:nvCxnSpPr>
            <p:cNvPr id="48" name="直接连接符 47"/>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1114425" y="471170"/>
            <a:ext cx="7407910" cy="583565"/>
          </a:xfrm>
          <a:prstGeom prst="rect">
            <a:avLst/>
          </a:prstGeom>
          <a:noFill/>
        </p:spPr>
        <p:txBody>
          <a:bodyPr wrap="square" lIns="91440" tIns="45720" rIns="91440" bIns="45720" rtlCol="0">
            <a:spAutoFit/>
          </a:bodyPr>
          <a:p>
            <a:r>
              <a:rPr lang="zh-CN" altLang="en-US" sz="3200" dirty="0" smtClean="0">
                <a:cs typeface="+mn-ea"/>
                <a:sym typeface="+mn-lt"/>
              </a:rPr>
              <a:t>研究内容 </a:t>
            </a:r>
            <a:r>
              <a:rPr lang="en-US" altLang="zh-CN" sz="3200" dirty="0" smtClean="0">
                <a:cs typeface="+mn-ea"/>
                <a:sym typeface="+mn-lt"/>
              </a:rPr>
              <a:t>- </a:t>
            </a:r>
            <a:r>
              <a:rPr lang="zh-CN" altLang="en-US" sz="3200" dirty="0" smtClean="0">
                <a:cs typeface="+mn-ea"/>
                <a:sym typeface="+mn-lt"/>
              </a:rPr>
              <a:t>投毒方式</a:t>
            </a:r>
            <a:endParaRPr lang="zh-CN" altLang="en-US" sz="3200" dirty="0" smtClean="0">
              <a:cs typeface="+mn-ea"/>
              <a:sym typeface="+mn-lt"/>
            </a:endParaRPr>
          </a:p>
        </p:txBody>
      </p:sp>
      <p:sp>
        <p:nvSpPr>
          <p:cNvPr id="4" name="文本框 3"/>
          <p:cNvSpPr txBox="1"/>
          <p:nvPr/>
        </p:nvSpPr>
        <p:spPr>
          <a:xfrm>
            <a:off x="949325" y="1605915"/>
            <a:ext cx="9891395" cy="3646170"/>
          </a:xfrm>
          <a:prstGeom prst="rect">
            <a:avLst/>
          </a:prstGeom>
          <a:noFill/>
        </p:spPr>
        <p:txBody>
          <a:bodyPr wrap="square" rtlCol="0" anchor="t">
            <a:spAutoFit/>
          </a:bodyPr>
          <a:p>
            <a:pPr algn="l">
              <a:lnSpc>
                <a:spcPct val="150000"/>
              </a:lnSpc>
              <a:buNone/>
            </a:pPr>
            <a:r>
              <a:rPr lang="zh-CN" altLang="en-US" sz="2200" b="1">
                <a:sym typeface="+mn-ea"/>
              </a:rPr>
              <a:t>桥接（软）</a:t>
            </a:r>
            <a:endParaRPr lang="zh-CN" altLang="en-US" sz="2200">
              <a:sym typeface="+mn-ea"/>
            </a:endParaRPr>
          </a:p>
          <a:p>
            <a:pPr algn="l">
              <a:lnSpc>
                <a:spcPct val="150000"/>
              </a:lnSpc>
              <a:buNone/>
            </a:pPr>
            <a:r>
              <a:rPr lang="en-US" altLang="zh-CN" sz="2200">
                <a:sym typeface="+mn-ea"/>
              </a:rPr>
              <a:t>1. </a:t>
            </a:r>
            <a:r>
              <a:rPr lang="zh-CN" altLang="en-US" sz="2200">
                <a:sym typeface="+mn-ea"/>
              </a:rPr>
              <a:t>选择</a:t>
            </a:r>
            <a:r>
              <a:rPr lang="en-US" altLang="zh-CN" sz="2200">
                <a:sym typeface="+mn-ea"/>
              </a:rPr>
              <a:t>K-1</a:t>
            </a:r>
            <a:r>
              <a:rPr lang="zh-CN" altLang="en-US" sz="2200">
                <a:sym typeface="+mn-ea"/>
              </a:rPr>
              <a:t>个最短连接</a:t>
            </a:r>
            <a:endParaRPr lang="zh-CN" altLang="en-US" sz="2200">
              <a:sym typeface="+mn-ea"/>
            </a:endParaRPr>
          </a:p>
          <a:p>
            <a:pPr algn="l">
              <a:lnSpc>
                <a:spcPct val="150000"/>
              </a:lnSpc>
              <a:buNone/>
            </a:pPr>
            <a:r>
              <a:rPr lang="en-US" altLang="zh-CN" sz="2200">
                <a:sym typeface="+mn-ea"/>
              </a:rPr>
              <a:t>2. </a:t>
            </a:r>
            <a:r>
              <a:rPr lang="zh-CN" altLang="en-US" sz="2200">
                <a:sym typeface="+mn-ea"/>
              </a:rPr>
              <a:t>取中点作为投毒点（</a:t>
            </a:r>
            <a:r>
              <a:rPr lang="en-US" altLang="zh-CN" sz="2200">
                <a:sym typeface="+mn-ea"/>
              </a:rPr>
              <a:t>K-1</a:t>
            </a:r>
            <a:r>
              <a:rPr lang="zh-CN" altLang="en-US" sz="2200">
                <a:sym typeface="+mn-ea"/>
              </a:rPr>
              <a:t>个）</a:t>
            </a:r>
            <a:endParaRPr lang="zh-CN" altLang="en-US" sz="2200">
              <a:sym typeface="+mn-ea"/>
            </a:endParaRPr>
          </a:p>
          <a:p>
            <a:pPr algn="l">
              <a:lnSpc>
                <a:spcPct val="150000"/>
              </a:lnSpc>
              <a:buNone/>
            </a:pPr>
            <a:r>
              <a:rPr lang="en-US" altLang="zh-CN" sz="2200">
                <a:sym typeface="+mn-ea"/>
              </a:rPr>
              <a:t>3. </a:t>
            </a:r>
            <a:r>
              <a:rPr lang="zh-CN" altLang="en-US" sz="2200">
                <a:sym typeface="+mn-ea"/>
              </a:rPr>
              <a:t>依次将每一个投毒点放入样本集</a:t>
            </a:r>
            <a:endParaRPr lang="zh-CN" altLang="en-US" sz="2200">
              <a:sym typeface="+mn-ea"/>
            </a:endParaRPr>
          </a:p>
          <a:p>
            <a:pPr algn="l">
              <a:lnSpc>
                <a:spcPct val="150000"/>
              </a:lnSpc>
              <a:buNone/>
            </a:pPr>
            <a:r>
              <a:rPr lang="en-US" altLang="zh-CN" sz="2200">
                <a:sym typeface="+mn-ea"/>
              </a:rPr>
              <a:t>4. </a:t>
            </a:r>
            <a:r>
              <a:rPr lang="zh-CN" altLang="en-US" sz="2200">
                <a:solidFill>
                  <a:srgbClr val="FF0000"/>
                </a:solidFill>
                <a:sym typeface="+mn-ea"/>
              </a:rPr>
              <a:t>将(i,k)个元素被估计为第i个样本属于第k个聚类的后验概率</a:t>
            </a:r>
            <a:endParaRPr lang="zh-CN" altLang="en-US" sz="2200">
              <a:solidFill>
                <a:srgbClr val="FF0000"/>
              </a:solidFill>
              <a:sym typeface="+mn-ea"/>
            </a:endParaRPr>
          </a:p>
          <a:p>
            <a:pPr algn="l">
              <a:lnSpc>
                <a:spcPct val="150000"/>
              </a:lnSpc>
              <a:buNone/>
            </a:pPr>
            <a:r>
              <a:rPr lang="en-US" altLang="zh-CN" sz="2200">
                <a:sym typeface="+mn-ea"/>
              </a:rPr>
              <a:t>5. </a:t>
            </a:r>
            <a:r>
              <a:rPr lang="zh-CN" altLang="en-US" sz="2200">
                <a:sym typeface="+mn-ea"/>
              </a:rPr>
              <a:t>使用目标函数评估</a:t>
            </a:r>
            <a:endParaRPr lang="zh-CN" altLang="en-US" sz="2200">
              <a:sym typeface="+mn-ea"/>
            </a:endParaRPr>
          </a:p>
          <a:p>
            <a:pPr algn="l">
              <a:lnSpc>
                <a:spcPct val="150000"/>
              </a:lnSpc>
              <a:buNone/>
            </a:pPr>
            <a:r>
              <a:rPr lang="en-US" altLang="zh-CN" sz="2200">
                <a:sym typeface="+mn-ea"/>
              </a:rPr>
              <a:t>6. </a:t>
            </a:r>
            <a:r>
              <a:rPr lang="zh-CN" altLang="en-US" sz="2200">
                <a:sym typeface="+mn-ea"/>
              </a:rPr>
              <a:t>选择目标函数最大化的点作为投毒点</a:t>
            </a:r>
            <a:endParaRPr lang="zh-CN" altLang="en-US" sz="2200"/>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 name="组合 45"/>
          <p:cNvGrpSpPr/>
          <p:nvPr/>
        </p:nvGrpSpPr>
        <p:grpSpPr>
          <a:xfrm>
            <a:off x="377018" y="-11911"/>
            <a:ext cx="629517" cy="1073043"/>
            <a:chOff x="1775252" y="2062276"/>
            <a:chExt cx="1045160" cy="1781528"/>
          </a:xfrm>
        </p:grpSpPr>
        <p:grpSp>
          <p:nvGrpSpPr>
            <p:cNvPr id="47" name="组合 46"/>
            <p:cNvGrpSpPr/>
            <p:nvPr/>
          </p:nvGrpSpPr>
          <p:grpSpPr>
            <a:xfrm>
              <a:off x="1775252" y="2763988"/>
              <a:ext cx="1045160" cy="1079816"/>
              <a:chOff x="-4061568" y="1901032"/>
              <a:chExt cx="1819276" cy="1879600"/>
            </a:xfrm>
          </p:grpSpPr>
          <p:sp>
            <p:nvSpPr>
              <p:cNvPr id="4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grpSp>
        <p:cxnSp>
          <p:nvCxnSpPr>
            <p:cNvPr id="48" name="直接连接符 47"/>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1114425" y="471170"/>
            <a:ext cx="7407910" cy="583565"/>
          </a:xfrm>
          <a:prstGeom prst="rect">
            <a:avLst/>
          </a:prstGeom>
          <a:noFill/>
        </p:spPr>
        <p:txBody>
          <a:bodyPr wrap="square" lIns="91440" tIns="45720" rIns="91440" bIns="45720" rtlCol="0">
            <a:spAutoFit/>
          </a:bodyPr>
          <a:p>
            <a:r>
              <a:rPr lang="zh-CN" altLang="en-US" sz="3200" dirty="0" smtClean="0">
                <a:cs typeface="+mn-ea"/>
                <a:sym typeface="+mn-lt"/>
              </a:rPr>
              <a:t>研究内容 </a:t>
            </a:r>
            <a:r>
              <a:rPr lang="en-US" altLang="zh-CN" sz="3200" dirty="0" smtClean="0">
                <a:cs typeface="+mn-ea"/>
                <a:sym typeface="+mn-lt"/>
              </a:rPr>
              <a:t>- </a:t>
            </a:r>
            <a:r>
              <a:rPr lang="zh-CN" altLang="en-US" sz="3200" dirty="0" smtClean="0">
                <a:cs typeface="+mn-ea"/>
                <a:sym typeface="+mn-lt"/>
              </a:rPr>
              <a:t>投毒方式</a:t>
            </a:r>
            <a:endParaRPr lang="zh-CN" altLang="en-US" sz="3200" dirty="0" smtClean="0">
              <a:cs typeface="+mn-ea"/>
              <a:sym typeface="+mn-lt"/>
            </a:endParaRPr>
          </a:p>
        </p:txBody>
      </p:sp>
      <p:sp>
        <p:nvSpPr>
          <p:cNvPr id="3" name="文本框 2"/>
          <p:cNvSpPr txBox="1"/>
          <p:nvPr/>
        </p:nvSpPr>
        <p:spPr>
          <a:xfrm>
            <a:off x="1115060" y="1372870"/>
            <a:ext cx="9891395" cy="2630170"/>
          </a:xfrm>
          <a:prstGeom prst="rect">
            <a:avLst/>
          </a:prstGeom>
          <a:noFill/>
        </p:spPr>
        <p:txBody>
          <a:bodyPr wrap="square" rtlCol="0" anchor="t">
            <a:spAutoFit/>
          </a:bodyPr>
          <a:p>
            <a:pPr algn="l">
              <a:lnSpc>
                <a:spcPct val="150000"/>
              </a:lnSpc>
              <a:buNone/>
            </a:pPr>
            <a:r>
              <a:rPr lang="zh-CN" altLang="en-US" sz="2200" b="1"/>
              <a:t>桥接（软）</a:t>
            </a:r>
            <a:endParaRPr lang="zh-CN" altLang="en-US" sz="2200"/>
          </a:p>
          <a:p>
            <a:pPr algn="l">
              <a:lnSpc>
                <a:spcPct val="150000"/>
              </a:lnSpc>
              <a:buNone/>
            </a:pPr>
            <a:r>
              <a:rPr lang="zh-CN" altLang="en-US" sz="2200"/>
              <a:t>这是后一种方法的一个变种，用软聚类分配而不是硬聚类分配来估计Y′。特别是，Y′的(i,k)个元素被估计为第i个样本属于第k个聚类的后验概率，使用带宽参数h的高斯核密度估计器（KDE）。当h太小时，后验估计趋向于1/k的值，即每个点以相同的概率被分配到任何聚类。当h太大时，后验估计趋向于硬桥接。</a:t>
            </a:r>
            <a:endParaRPr lang="zh-CN" altLang="en-US" sz="2200"/>
          </a:p>
        </p:txBody>
      </p:sp>
      <p:pic>
        <p:nvPicPr>
          <p:cNvPr id="4" name="图片 3"/>
          <p:cNvPicPr>
            <a:picLocks noChangeAspect="1"/>
          </p:cNvPicPr>
          <p:nvPr/>
        </p:nvPicPr>
        <p:blipFill>
          <a:blip r:embed="rId1"/>
          <a:stretch>
            <a:fillRect/>
          </a:stretch>
        </p:blipFill>
        <p:spPr>
          <a:xfrm>
            <a:off x="1362075" y="4511040"/>
            <a:ext cx="2607310" cy="2346960"/>
          </a:xfrm>
          <a:prstGeom prst="rect">
            <a:avLst/>
          </a:prstGeom>
        </p:spPr>
      </p:pic>
      <p:pic>
        <p:nvPicPr>
          <p:cNvPr id="6" name="图片 5"/>
          <p:cNvPicPr>
            <a:picLocks noChangeAspect="1"/>
          </p:cNvPicPr>
          <p:nvPr/>
        </p:nvPicPr>
        <p:blipFill>
          <a:blip r:embed="rId2"/>
          <a:stretch>
            <a:fillRect/>
          </a:stretch>
        </p:blipFill>
        <p:spPr>
          <a:xfrm>
            <a:off x="7828915" y="4511040"/>
            <a:ext cx="2607945" cy="2329815"/>
          </a:xfrm>
          <a:prstGeom prst="rect">
            <a:avLst/>
          </a:prstGeom>
        </p:spPr>
      </p:pic>
      <p:pic>
        <p:nvPicPr>
          <p:cNvPr id="7" name="图片 6"/>
          <p:cNvPicPr>
            <a:picLocks noChangeAspect="1"/>
          </p:cNvPicPr>
          <p:nvPr/>
        </p:nvPicPr>
        <p:blipFill>
          <a:blip r:embed="rId3"/>
          <a:stretch>
            <a:fillRect/>
          </a:stretch>
        </p:blipFill>
        <p:spPr>
          <a:xfrm>
            <a:off x="4600575" y="4528185"/>
            <a:ext cx="2597150" cy="2329815"/>
          </a:xfrm>
          <a:prstGeom prst="rect">
            <a:avLst/>
          </a:prstGeom>
        </p:spPr>
      </p:pic>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 name="组合 45"/>
          <p:cNvGrpSpPr/>
          <p:nvPr/>
        </p:nvGrpSpPr>
        <p:grpSpPr>
          <a:xfrm>
            <a:off x="377018" y="-11911"/>
            <a:ext cx="629517" cy="1073043"/>
            <a:chOff x="1775252" y="2062276"/>
            <a:chExt cx="1045160" cy="1781528"/>
          </a:xfrm>
        </p:grpSpPr>
        <p:grpSp>
          <p:nvGrpSpPr>
            <p:cNvPr id="47" name="组合 46"/>
            <p:cNvGrpSpPr/>
            <p:nvPr/>
          </p:nvGrpSpPr>
          <p:grpSpPr>
            <a:xfrm>
              <a:off x="1775252" y="2763988"/>
              <a:ext cx="1045160" cy="1079816"/>
              <a:chOff x="-4061568" y="1901032"/>
              <a:chExt cx="1819276" cy="1879600"/>
            </a:xfrm>
          </p:grpSpPr>
          <p:sp>
            <p:nvSpPr>
              <p:cNvPr id="4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grpSp>
        <p:cxnSp>
          <p:nvCxnSpPr>
            <p:cNvPr id="48" name="直接连接符 47"/>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1114425" y="471170"/>
            <a:ext cx="7407910" cy="583565"/>
          </a:xfrm>
          <a:prstGeom prst="rect">
            <a:avLst/>
          </a:prstGeom>
          <a:noFill/>
        </p:spPr>
        <p:txBody>
          <a:bodyPr wrap="square" lIns="91440" tIns="45720" rIns="91440" bIns="45720" rtlCol="0">
            <a:spAutoFit/>
          </a:bodyPr>
          <a:p>
            <a:r>
              <a:rPr lang="zh-CN" altLang="en-US" sz="3200" dirty="0" smtClean="0">
                <a:cs typeface="+mn-ea"/>
                <a:sym typeface="+mn-lt"/>
              </a:rPr>
              <a:t>研究内容 </a:t>
            </a:r>
            <a:r>
              <a:rPr lang="en-US" altLang="zh-CN" sz="3200" dirty="0" smtClean="0">
                <a:cs typeface="+mn-ea"/>
                <a:sym typeface="+mn-lt"/>
              </a:rPr>
              <a:t>- </a:t>
            </a:r>
            <a:r>
              <a:rPr lang="zh-CN" altLang="en-US" sz="3200" dirty="0" smtClean="0">
                <a:cs typeface="+mn-ea"/>
                <a:sym typeface="+mn-lt"/>
              </a:rPr>
              <a:t>投毒方式</a:t>
            </a:r>
            <a:endParaRPr lang="zh-CN" altLang="en-US" sz="3200" dirty="0" smtClean="0">
              <a:cs typeface="+mn-ea"/>
              <a:sym typeface="+mn-lt"/>
            </a:endParaRPr>
          </a:p>
        </p:txBody>
      </p:sp>
      <p:sp>
        <p:nvSpPr>
          <p:cNvPr id="3" name="文本框 2"/>
          <p:cNvSpPr txBox="1"/>
          <p:nvPr/>
        </p:nvSpPr>
        <p:spPr>
          <a:xfrm>
            <a:off x="1115060" y="1191260"/>
            <a:ext cx="9891395" cy="5677535"/>
          </a:xfrm>
          <a:prstGeom prst="rect">
            <a:avLst/>
          </a:prstGeom>
          <a:noFill/>
        </p:spPr>
        <p:txBody>
          <a:bodyPr wrap="square" rtlCol="0" anchor="t">
            <a:spAutoFit/>
          </a:bodyPr>
          <a:p>
            <a:pPr algn="l">
              <a:lnSpc>
                <a:spcPct val="150000"/>
              </a:lnSpc>
              <a:buNone/>
            </a:pPr>
            <a:r>
              <a:rPr lang="zh-CN" altLang="en-US" sz="2200" b="1">
                <a:sym typeface="+mn-ea"/>
              </a:rPr>
              <a:t>随机</a:t>
            </a:r>
            <a:endParaRPr lang="zh-CN" altLang="en-US" sz="2200" b="1"/>
          </a:p>
          <a:p>
            <a:pPr algn="l">
              <a:lnSpc>
                <a:spcPct val="150000"/>
              </a:lnSpc>
              <a:buNone/>
            </a:pPr>
            <a:r>
              <a:rPr lang="zh-CN" altLang="en-US" sz="2200">
                <a:sym typeface="+mn-ea"/>
              </a:rPr>
              <a:t>随机选择并克隆一个数据集中的恶意软件，再向其中添加随机数量的特征来生成攻击样本，作为最佳攻击点</a:t>
            </a:r>
            <a:endParaRPr lang="zh-CN" altLang="en-US" sz="2200" b="1"/>
          </a:p>
          <a:p>
            <a:pPr algn="l">
              <a:lnSpc>
                <a:spcPct val="150000"/>
              </a:lnSpc>
              <a:buNone/>
            </a:pPr>
            <a:endParaRPr lang="zh-CN" altLang="en-US" sz="2200" b="1"/>
          </a:p>
          <a:p>
            <a:pPr algn="l">
              <a:lnSpc>
                <a:spcPct val="150000"/>
              </a:lnSpc>
              <a:buNone/>
            </a:pPr>
            <a:r>
              <a:rPr lang="zh-CN" altLang="en-US" sz="2200" b="1"/>
              <a:t>随机（最佳）</a:t>
            </a:r>
            <a:endParaRPr lang="zh-CN" altLang="en-US" sz="2200"/>
          </a:p>
          <a:p>
            <a:pPr algn="l">
              <a:lnSpc>
                <a:spcPct val="150000"/>
              </a:lnSpc>
              <a:buNone/>
            </a:pPr>
            <a:r>
              <a:rPr lang="zh-CN" altLang="en-US" sz="2200"/>
              <a:t>随机选择k-1个攻击点(k为集群数)，而不是一个，每次加入一个攻击样本，重新运行聚类算法，最大化目标函数的即为最佳攻击点</a:t>
            </a:r>
            <a:endParaRPr lang="zh-CN" altLang="en-US" sz="2200" b="1"/>
          </a:p>
          <a:p>
            <a:pPr algn="l">
              <a:lnSpc>
                <a:spcPct val="150000"/>
              </a:lnSpc>
              <a:buNone/>
            </a:pPr>
            <a:endParaRPr lang="zh-CN" altLang="en-US" sz="2200" b="1"/>
          </a:p>
          <a:p>
            <a:pPr algn="l">
              <a:lnSpc>
                <a:spcPct val="150000"/>
              </a:lnSpc>
              <a:buNone/>
            </a:pPr>
            <a:r>
              <a:rPr lang="zh-CN" altLang="en-US" sz="2200" b="1"/>
              <a:t>F-measure (Best)</a:t>
            </a:r>
            <a:endParaRPr lang="zh-CN" altLang="en-US" sz="2200" b="1"/>
          </a:p>
          <a:p>
            <a:pPr algn="l">
              <a:lnSpc>
                <a:spcPct val="150000"/>
              </a:lnSpc>
              <a:buNone/>
            </a:pPr>
            <a:r>
              <a:rPr lang="zh-CN" altLang="en-US" sz="2200"/>
              <a:t>选择候选攻击点，而不是随机产生，原理类似于桥接 (最佳)，但不是使目标函数最大化，而是选使得F度量（F-measure）最小化的作为最佳攻击样本</a:t>
            </a:r>
            <a:endParaRPr lang="zh-CN" altLang="en-US" sz="2200"/>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 name="组合 45"/>
          <p:cNvGrpSpPr/>
          <p:nvPr/>
        </p:nvGrpSpPr>
        <p:grpSpPr>
          <a:xfrm>
            <a:off x="377018" y="-11911"/>
            <a:ext cx="629517" cy="1073043"/>
            <a:chOff x="1775252" y="2062276"/>
            <a:chExt cx="1045160" cy="1781528"/>
          </a:xfrm>
        </p:grpSpPr>
        <p:grpSp>
          <p:nvGrpSpPr>
            <p:cNvPr id="47" name="组合 46"/>
            <p:cNvGrpSpPr/>
            <p:nvPr/>
          </p:nvGrpSpPr>
          <p:grpSpPr>
            <a:xfrm>
              <a:off x="1775252" y="2763988"/>
              <a:ext cx="1045160" cy="1079816"/>
              <a:chOff x="-4061568" y="1901032"/>
              <a:chExt cx="1819276" cy="1879600"/>
            </a:xfrm>
          </p:grpSpPr>
          <p:sp>
            <p:nvSpPr>
              <p:cNvPr id="4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grpSp>
        <p:cxnSp>
          <p:nvCxnSpPr>
            <p:cNvPr id="48" name="直接连接符 47"/>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1114425" y="471170"/>
            <a:ext cx="7407910" cy="583565"/>
          </a:xfrm>
          <a:prstGeom prst="rect">
            <a:avLst/>
          </a:prstGeom>
          <a:noFill/>
        </p:spPr>
        <p:txBody>
          <a:bodyPr wrap="square" lIns="91440" tIns="45720" rIns="91440" bIns="45720" rtlCol="0">
            <a:spAutoFit/>
          </a:bodyPr>
          <a:p>
            <a:r>
              <a:rPr lang="zh-CN" altLang="en-US" sz="3200" dirty="0" smtClean="0">
                <a:cs typeface="+mn-ea"/>
                <a:sym typeface="+mn-lt"/>
              </a:rPr>
              <a:t>研究内容 </a:t>
            </a:r>
            <a:r>
              <a:rPr lang="en-US" altLang="zh-CN" sz="3200" dirty="0" smtClean="0">
                <a:cs typeface="+mn-ea"/>
                <a:sym typeface="+mn-lt"/>
              </a:rPr>
              <a:t>- </a:t>
            </a:r>
            <a:r>
              <a:rPr lang="zh-CN" altLang="en-US" sz="3200" dirty="0" smtClean="0">
                <a:cs typeface="+mn-ea"/>
                <a:sym typeface="+mn-lt"/>
              </a:rPr>
              <a:t>其他度量指标</a:t>
            </a:r>
            <a:endParaRPr lang="zh-CN" altLang="en-US" sz="3200" dirty="0" smtClean="0">
              <a:cs typeface="+mn-ea"/>
              <a:sym typeface="+mn-lt"/>
            </a:endParaRPr>
          </a:p>
        </p:txBody>
      </p:sp>
      <p:sp>
        <p:nvSpPr>
          <p:cNvPr id="2" name="文本框 1"/>
          <p:cNvSpPr txBox="1"/>
          <p:nvPr/>
        </p:nvSpPr>
        <p:spPr>
          <a:xfrm>
            <a:off x="1115060" y="1372870"/>
            <a:ext cx="9891395" cy="1614805"/>
          </a:xfrm>
          <a:prstGeom prst="rect">
            <a:avLst/>
          </a:prstGeom>
          <a:noFill/>
        </p:spPr>
        <p:txBody>
          <a:bodyPr wrap="square" rtlCol="0" anchor="t">
            <a:spAutoFit/>
          </a:bodyPr>
          <a:p>
            <a:pPr algn="l">
              <a:lnSpc>
                <a:spcPct val="150000"/>
              </a:lnSpc>
              <a:buNone/>
            </a:pPr>
            <a:r>
              <a:rPr lang="en-US" altLang="zh-CN" sz="2200"/>
              <a:t>minimize(</a:t>
            </a:r>
            <a:r>
              <a:rPr lang="zh-CN" altLang="en-US" sz="2200"/>
              <a:t>簇的数目</a:t>
            </a:r>
            <a:r>
              <a:rPr lang="en-US" altLang="zh-CN" sz="2200"/>
              <a:t>)</a:t>
            </a:r>
            <a:endParaRPr lang="zh-CN" altLang="en-US" sz="2200"/>
          </a:p>
          <a:p>
            <a:pPr algn="l">
              <a:lnSpc>
                <a:spcPct val="150000"/>
              </a:lnSpc>
              <a:buNone/>
            </a:pPr>
            <a:r>
              <a:rPr lang="zh-CN" altLang="en-US" sz="2200"/>
              <a:t>由于所考虑的中毒攻击预计会“桥接”两个相邻的簇，因此簇的数量应该随着攻击的进行而减少</a:t>
            </a:r>
            <a:endParaRPr lang="zh-CN" altLang="en-US" sz="2200"/>
          </a:p>
        </p:txBody>
      </p:sp>
      <p:sp>
        <p:nvSpPr>
          <p:cNvPr id="3" name="文本框 2"/>
          <p:cNvSpPr txBox="1"/>
          <p:nvPr/>
        </p:nvSpPr>
        <p:spPr>
          <a:xfrm>
            <a:off x="1150620" y="3515995"/>
            <a:ext cx="9891395" cy="1106805"/>
          </a:xfrm>
          <a:prstGeom prst="rect">
            <a:avLst/>
          </a:prstGeom>
          <a:noFill/>
        </p:spPr>
        <p:txBody>
          <a:bodyPr wrap="square" rtlCol="0" anchor="t">
            <a:spAutoFit/>
          </a:bodyPr>
          <a:p>
            <a:pPr algn="l">
              <a:lnSpc>
                <a:spcPct val="150000"/>
              </a:lnSpc>
              <a:buNone/>
            </a:pPr>
            <a:r>
              <a:rPr lang="en-US" altLang="zh-CN" sz="2200"/>
              <a:t>minimize(</a:t>
            </a:r>
            <a:r>
              <a:rPr lang="zh-CN" altLang="en-US" sz="2200"/>
              <a:t>F-measure</a:t>
            </a:r>
            <a:r>
              <a:rPr lang="en-US" altLang="zh-CN" sz="2200"/>
              <a:t>)</a:t>
            </a:r>
            <a:endParaRPr lang="zh-CN" altLang="en-US" sz="2200"/>
          </a:p>
          <a:p>
            <a:pPr algn="l">
              <a:lnSpc>
                <a:spcPct val="150000"/>
              </a:lnSpc>
              <a:buNone/>
            </a:pPr>
            <a:endParaRPr lang="zh-CN" altLang="en-US" sz="2200"/>
          </a:p>
        </p:txBody>
      </p:sp>
      <p:pic>
        <p:nvPicPr>
          <p:cNvPr id="4" name="图片 3"/>
          <p:cNvPicPr>
            <a:picLocks noChangeAspect="1"/>
          </p:cNvPicPr>
          <p:nvPr/>
        </p:nvPicPr>
        <p:blipFill>
          <a:blip r:embed="rId1"/>
          <a:srcRect l="25632" t="5359" r="30648"/>
          <a:stretch>
            <a:fillRect/>
          </a:stretch>
        </p:blipFill>
        <p:spPr>
          <a:xfrm>
            <a:off x="4043045" y="3515995"/>
            <a:ext cx="3096895" cy="3342005"/>
          </a:xfrm>
          <a:prstGeom prst="rect">
            <a:avLst/>
          </a:prstGeom>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5656980" y="-28371"/>
            <a:ext cx="1090069" cy="3100177"/>
            <a:chOff x="693612" y="-428263"/>
            <a:chExt cx="1045159" cy="2972458"/>
          </a:xfrm>
        </p:grpSpPr>
        <p:grpSp>
          <p:nvGrpSpPr>
            <p:cNvPr id="18" name="组合 17"/>
            <p:cNvGrpSpPr/>
            <p:nvPr/>
          </p:nvGrpSpPr>
          <p:grpSpPr>
            <a:xfrm>
              <a:off x="693612" y="1462555"/>
              <a:ext cx="1045159" cy="1081640"/>
              <a:chOff x="-5944343" y="-364331"/>
              <a:chExt cx="1819275" cy="1882776"/>
            </a:xfrm>
          </p:grpSpPr>
          <p:sp>
            <p:nvSpPr>
              <p:cNvPr id="20" name="Freeform 264"/>
              <p:cNvSpPr/>
              <p:nvPr/>
            </p:nvSpPr>
            <p:spPr bwMode="auto">
              <a:xfrm>
                <a:off x="-5544293" y="-364331"/>
                <a:ext cx="1041400" cy="1514475"/>
              </a:xfrm>
              <a:custGeom>
                <a:avLst/>
                <a:gdLst>
                  <a:gd name="T0" fmla="*/ 302 w 328"/>
                  <a:gd name="T1" fmla="*/ 223 h 476"/>
                  <a:gd name="T2" fmla="*/ 240 w 328"/>
                  <a:gd name="T3" fmla="*/ 167 h 476"/>
                  <a:gd name="T4" fmla="*/ 240 w 328"/>
                  <a:gd name="T5" fmla="*/ 38 h 476"/>
                  <a:gd name="T6" fmla="*/ 237 w 328"/>
                  <a:gd name="T7" fmla="*/ 31 h 476"/>
                  <a:gd name="T8" fmla="*/ 166 w 328"/>
                  <a:gd name="T9" fmla="*/ 0 h 476"/>
                  <a:gd name="T10" fmla="*/ 89 w 328"/>
                  <a:gd name="T11" fmla="*/ 30 h 476"/>
                  <a:gd name="T12" fmla="*/ 86 w 328"/>
                  <a:gd name="T13" fmla="*/ 38 h 476"/>
                  <a:gd name="T14" fmla="*/ 85 w 328"/>
                  <a:gd name="T15" fmla="*/ 168 h 476"/>
                  <a:gd name="T16" fmla="*/ 26 w 328"/>
                  <a:gd name="T17" fmla="*/ 224 h 476"/>
                  <a:gd name="T18" fmla="*/ 0 w 328"/>
                  <a:gd name="T19" fmla="*/ 312 h 476"/>
                  <a:gd name="T20" fmla="*/ 164 w 328"/>
                  <a:gd name="T21" fmla="*/ 476 h 476"/>
                  <a:gd name="T22" fmla="*/ 328 w 328"/>
                  <a:gd name="T23" fmla="*/ 312 h 476"/>
                  <a:gd name="T24" fmla="*/ 302 w 328"/>
                  <a:gd name="T25" fmla="*/ 223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6">
                    <a:moveTo>
                      <a:pt x="302" y="223"/>
                    </a:moveTo>
                    <a:cubicBezTo>
                      <a:pt x="286" y="199"/>
                      <a:pt x="265" y="180"/>
                      <a:pt x="240" y="167"/>
                    </a:cubicBezTo>
                    <a:cubicBezTo>
                      <a:pt x="240" y="166"/>
                      <a:pt x="240" y="38"/>
                      <a:pt x="240" y="38"/>
                    </a:cubicBezTo>
                    <a:cubicBezTo>
                      <a:pt x="240" y="35"/>
                      <a:pt x="239" y="33"/>
                      <a:pt x="237" y="31"/>
                    </a:cubicBezTo>
                    <a:cubicBezTo>
                      <a:pt x="236" y="30"/>
                      <a:pt x="211" y="0"/>
                      <a:pt x="166" y="0"/>
                    </a:cubicBezTo>
                    <a:cubicBezTo>
                      <a:pt x="121" y="0"/>
                      <a:pt x="90" y="29"/>
                      <a:pt x="89" y="30"/>
                    </a:cubicBezTo>
                    <a:cubicBezTo>
                      <a:pt x="87" y="32"/>
                      <a:pt x="86" y="35"/>
                      <a:pt x="86" y="38"/>
                    </a:cubicBezTo>
                    <a:cubicBezTo>
                      <a:pt x="86" y="38"/>
                      <a:pt x="86" y="167"/>
                      <a:pt x="85" y="168"/>
                    </a:cubicBezTo>
                    <a:cubicBezTo>
                      <a:pt x="61" y="182"/>
                      <a:pt x="41" y="201"/>
                      <a:pt x="26" y="224"/>
                    </a:cubicBezTo>
                    <a:cubicBezTo>
                      <a:pt x="9" y="250"/>
                      <a:pt x="0" y="281"/>
                      <a:pt x="0" y="312"/>
                    </a:cubicBezTo>
                    <a:cubicBezTo>
                      <a:pt x="0" y="402"/>
                      <a:pt x="74" y="476"/>
                      <a:pt x="164" y="476"/>
                    </a:cubicBezTo>
                    <a:cubicBezTo>
                      <a:pt x="255" y="476"/>
                      <a:pt x="328" y="402"/>
                      <a:pt x="328" y="312"/>
                    </a:cubicBezTo>
                    <a:cubicBezTo>
                      <a:pt x="328" y="280"/>
                      <a:pt x="319" y="249"/>
                      <a:pt x="302" y="223"/>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1" name="Freeform 265"/>
              <p:cNvSpPr>
                <a:spLocks noEditPoints="1"/>
              </p:cNvSpPr>
              <p:nvPr/>
            </p:nvSpPr>
            <p:spPr bwMode="auto">
              <a:xfrm>
                <a:off x="-5544293" y="-364331"/>
                <a:ext cx="1038225" cy="1514475"/>
              </a:xfrm>
              <a:custGeom>
                <a:avLst/>
                <a:gdLst>
                  <a:gd name="T0" fmla="*/ 327 w 327"/>
                  <a:gd name="T1" fmla="*/ 312 h 476"/>
                  <a:gd name="T2" fmla="*/ 239 w 327"/>
                  <a:gd name="T3" fmla="*/ 167 h 476"/>
                  <a:gd name="T4" fmla="*/ 237 w 327"/>
                  <a:gd name="T5" fmla="*/ 31 h 476"/>
                  <a:gd name="T6" fmla="*/ 88 w 327"/>
                  <a:gd name="T7" fmla="*/ 30 h 476"/>
                  <a:gd name="T8" fmla="*/ 84 w 327"/>
                  <a:gd name="T9" fmla="*/ 168 h 476"/>
                  <a:gd name="T10" fmla="*/ 0 w 327"/>
                  <a:gd name="T11" fmla="*/ 312 h 476"/>
                  <a:gd name="T12" fmla="*/ 106 w 327"/>
                  <a:gd name="T13" fmla="*/ 56 h 476"/>
                  <a:gd name="T14" fmla="*/ 218 w 327"/>
                  <a:gd name="T15" fmla="*/ 100 h 476"/>
                  <a:gd name="T16" fmla="*/ 106 w 327"/>
                  <a:gd name="T17" fmla="*/ 56 h 476"/>
                  <a:gd name="T18" fmla="*/ 218 w 327"/>
                  <a:gd name="T19" fmla="*/ 121 h 476"/>
                  <a:gd name="T20" fmla="*/ 218 w 327"/>
                  <a:gd name="T21" fmla="*/ 141 h 476"/>
                  <a:gd name="T22" fmla="*/ 106 w 327"/>
                  <a:gd name="T23" fmla="*/ 101 h 476"/>
                  <a:gd name="T24" fmla="*/ 158 w 327"/>
                  <a:gd name="T25" fmla="*/ 307 h 476"/>
                  <a:gd name="T26" fmla="*/ 137 w 327"/>
                  <a:gd name="T27" fmla="*/ 299 h 476"/>
                  <a:gd name="T28" fmla="*/ 145 w 327"/>
                  <a:gd name="T29" fmla="*/ 149 h 476"/>
                  <a:gd name="T30" fmla="*/ 171 w 327"/>
                  <a:gd name="T31" fmla="*/ 170 h 476"/>
                  <a:gd name="T32" fmla="*/ 162 w 327"/>
                  <a:gd name="T33" fmla="*/ 304 h 476"/>
                  <a:gd name="T34" fmla="*/ 158 w 327"/>
                  <a:gd name="T35" fmla="*/ 342 h 476"/>
                  <a:gd name="T36" fmla="*/ 158 w 327"/>
                  <a:gd name="T37" fmla="*/ 324 h 476"/>
                  <a:gd name="T38" fmla="*/ 101 w 327"/>
                  <a:gd name="T39" fmla="*/ 183 h 476"/>
                  <a:gd name="T40" fmla="*/ 106 w 327"/>
                  <a:gd name="T41" fmla="*/ 143 h 476"/>
                  <a:gd name="T42" fmla="*/ 135 w 327"/>
                  <a:gd name="T43" fmla="*/ 170 h 476"/>
                  <a:gd name="T44" fmla="*/ 108 w 327"/>
                  <a:gd name="T45" fmla="*/ 307 h 476"/>
                  <a:gd name="T46" fmla="*/ 103 w 327"/>
                  <a:gd name="T47" fmla="*/ 351 h 476"/>
                  <a:gd name="T48" fmla="*/ 134 w 327"/>
                  <a:gd name="T49" fmla="*/ 314 h 476"/>
                  <a:gd name="T50" fmla="*/ 140 w 327"/>
                  <a:gd name="T51" fmla="*/ 335 h 476"/>
                  <a:gd name="T52" fmla="*/ 176 w 327"/>
                  <a:gd name="T53" fmla="*/ 335 h 476"/>
                  <a:gd name="T54" fmla="*/ 181 w 327"/>
                  <a:gd name="T55" fmla="*/ 314 h 476"/>
                  <a:gd name="T56" fmla="*/ 212 w 327"/>
                  <a:gd name="T57" fmla="*/ 351 h 476"/>
                  <a:gd name="T58" fmla="*/ 207 w 327"/>
                  <a:gd name="T59" fmla="*/ 307 h 476"/>
                  <a:gd name="T60" fmla="*/ 180 w 327"/>
                  <a:gd name="T61" fmla="*/ 170 h 476"/>
                  <a:gd name="T62" fmla="*/ 218 w 327"/>
                  <a:gd name="T63" fmla="*/ 162 h 476"/>
                  <a:gd name="T64" fmla="*/ 224 w 327"/>
                  <a:gd name="T65" fmla="*/ 182 h 476"/>
                  <a:gd name="T66" fmla="*/ 163 w 327"/>
                  <a:gd name="T67" fmla="*/ 455 h 476"/>
                  <a:gd name="T68" fmla="*/ 101 w 327"/>
                  <a:gd name="T69" fmla="*/ 183 h 476"/>
                  <a:gd name="T70" fmla="*/ 119 w 327"/>
                  <a:gd name="T71" fmla="*/ 331 h 476"/>
                  <a:gd name="T72" fmla="*/ 106 w 327"/>
                  <a:gd name="T73" fmla="*/ 333 h 476"/>
                  <a:gd name="T74" fmla="*/ 124 w 327"/>
                  <a:gd name="T75" fmla="*/ 315 h 476"/>
                  <a:gd name="T76" fmla="*/ 203 w 327"/>
                  <a:gd name="T77" fmla="*/ 320 h 476"/>
                  <a:gd name="T78" fmla="*/ 208 w 327"/>
                  <a:gd name="T79" fmla="*/ 337 h 476"/>
                  <a:gd name="T80" fmla="*/ 191 w 327"/>
                  <a:gd name="T81" fmla="*/ 315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476">
                    <a:moveTo>
                      <a:pt x="163" y="476"/>
                    </a:moveTo>
                    <a:cubicBezTo>
                      <a:pt x="254" y="476"/>
                      <a:pt x="327" y="402"/>
                      <a:pt x="327" y="312"/>
                    </a:cubicBezTo>
                    <a:cubicBezTo>
                      <a:pt x="327" y="280"/>
                      <a:pt x="318" y="249"/>
                      <a:pt x="301" y="223"/>
                    </a:cubicBezTo>
                    <a:cubicBezTo>
                      <a:pt x="285" y="199"/>
                      <a:pt x="264" y="180"/>
                      <a:pt x="239" y="167"/>
                    </a:cubicBezTo>
                    <a:cubicBezTo>
                      <a:pt x="239" y="166"/>
                      <a:pt x="239" y="38"/>
                      <a:pt x="239" y="38"/>
                    </a:cubicBezTo>
                    <a:cubicBezTo>
                      <a:pt x="239" y="35"/>
                      <a:pt x="238" y="33"/>
                      <a:pt x="237" y="31"/>
                    </a:cubicBezTo>
                    <a:cubicBezTo>
                      <a:pt x="235" y="30"/>
                      <a:pt x="210" y="0"/>
                      <a:pt x="165" y="0"/>
                    </a:cubicBezTo>
                    <a:cubicBezTo>
                      <a:pt x="120" y="0"/>
                      <a:pt x="89" y="29"/>
                      <a:pt x="88" y="30"/>
                    </a:cubicBezTo>
                    <a:cubicBezTo>
                      <a:pt x="86" y="32"/>
                      <a:pt x="85" y="35"/>
                      <a:pt x="85" y="38"/>
                    </a:cubicBezTo>
                    <a:cubicBezTo>
                      <a:pt x="85" y="38"/>
                      <a:pt x="85" y="167"/>
                      <a:pt x="84" y="168"/>
                    </a:cubicBezTo>
                    <a:cubicBezTo>
                      <a:pt x="60" y="182"/>
                      <a:pt x="40" y="201"/>
                      <a:pt x="25" y="224"/>
                    </a:cubicBezTo>
                    <a:cubicBezTo>
                      <a:pt x="8" y="250"/>
                      <a:pt x="0" y="281"/>
                      <a:pt x="0" y="312"/>
                    </a:cubicBezTo>
                    <a:cubicBezTo>
                      <a:pt x="0" y="402"/>
                      <a:pt x="73" y="476"/>
                      <a:pt x="163" y="476"/>
                    </a:cubicBezTo>
                    <a:close/>
                    <a:moveTo>
                      <a:pt x="106" y="56"/>
                    </a:moveTo>
                    <a:cubicBezTo>
                      <a:pt x="218" y="76"/>
                      <a:pt x="218" y="76"/>
                      <a:pt x="218" y="76"/>
                    </a:cubicBezTo>
                    <a:cubicBezTo>
                      <a:pt x="218" y="100"/>
                      <a:pt x="218" y="100"/>
                      <a:pt x="218" y="100"/>
                    </a:cubicBezTo>
                    <a:cubicBezTo>
                      <a:pt x="106" y="80"/>
                      <a:pt x="106" y="80"/>
                      <a:pt x="106" y="80"/>
                    </a:cubicBezTo>
                    <a:lnTo>
                      <a:pt x="106" y="56"/>
                    </a:lnTo>
                    <a:close/>
                    <a:moveTo>
                      <a:pt x="106" y="101"/>
                    </a:moveTo>
                    <a:cubicBezTo>
                      <a:pt x="218" y="121"/>
                      <a:pt x="218" y="121"/>
                      <a:pt x="218" y="121"/>
                    </a:cubicBezTo>
                    <a:cubicBezTo>
                      <a:pt x="218" y="134"/>
                      <a:pt x="218" y="134"/>
                      <a:pt x="218" y="134"/>
                    </a:cubicBezTo>
                    <a:cubicBezTo>
                      <a:pt x="218" y="141"/>
                      <a:pt x="218" y="141"/>
                      <a:pt x="218" y="141"/>
                    </a:cubicBezTo>
                    <a:cubicBezTo>
                      <a:pt x="106" y="122"/>
                      <a:pt x="106" y="122"/>
                      <a:pt x="106" y="122"/>
                    </a:cubicBezTo>
                    <a:lnTo>
                      <a:pt x="106" y="101"/>
                    </a:lnTo>
                    <a:close/>
                    <a:moveTo>
                      <a:pt x="162" y="304"/>
                    </a:moveTo>
                    <a:cubicBezTo>
                      <a:pt x="160" y="305"/>
                      <a:pt x="159" y="306"/>
                      <a:pt x="158" y="307"/>
                    </a:cubicBezTo>
                    <a:cubicBezTo>
                      <a:pt x="156" y="306"/>
                      <a:pt x="155" y="305"/>
                      <a:pt x="154" y="304"/>
                    </a:cubicBezTo>
                    <a:cubicBezTo>
                      <a:pt x="149" y="302"/>
                      <a:pt x="143" y="300"/>
                      <a:pt x="137" y="299"/>
                    </a:cubicBezTo>
                    <a:cubicBezTo>
                      <a:pt x="142" y="264"/>
                      <a:pt x="144" y="204"/>
                      <a:pt x="145" y="170"/>
                    </a:cubicBezTo>
                    <a:cubicBezTo>
                      <a:pt x="145" y="161"/>
                      <a:pt x="145" y="153"/>
                      <a:pt x="145" y="149"/>
                    </a:cubicBezTo>
                    <a:cubicBezTo>
                      <a:pt x="170" y="154"/>
                      <a:pt x="170" y="154"/>
                      <a:pt x="170" y="154"/>
                    </a:cubicBezTo>
                    <a:cubicBezTo>
                      <a:pt x="170" y="158"/>
                      <a:pt x="171" y="163"/>
                      <a:pt x="171" y="170"/>
                    </a:cubicBezTo>
                    <a:cubicBezTo>
                      <a:pt x="171" y="204"/>
                      <a:pt x="174" y="264"/>
                      <a:pt x="179" y="299"/>
                    </a:cubicBezTo>
                    <a:cubicBezTo>
                      <a:pt x="173" y="300"/>
                      <a:pt x="167" y="302"/>
                      <a:pt x="162" y="304"/>
                    </a:cubicBezTo>
                    <a:close/>
                    <a:moveTo>
                      <a:pt x="166" y="334"/>
                    </a:moveTo>
                    <a:cubicBezTo>
                      <a:pt x="166" y="337"/>
                      <a:pt x="161" y="342"/>
                      <a:pt x="158" y="342"/>
                    </a:cubicBezTo>
                    <a:cubicBezTo>
                      <a:pt x="154" y="342"/>
                      <a:pt x="149" y="337"/>
                      <a:pt x="149" y="334"/>
                    </a:cubicBezTo>
                    <a:cubicBezTo>
                      <a:pt x="149" y="332"/>
                      <a:pt x="151" y="328"/>
                      <a:pt x="158" y="324"/>
                    </a:cubicBezTo>
                    <a:cubicBezTo>
                      <a:pt x="164" y="328"/>
                      <a:pt x="167" y="332"/>
                      <a:pt x="166" y="334"/>
                    </a:cubicBezTo>
                    <a:close/>
                    <a:moveTo>
                      <a:pt x="101" y="183"/>
                    </a:moveTo>
                    <a:cubicBezTo>
                      <a:pt x="106" y="180"/>
                      <a:pt x="106" y="180"/>
                      <a:pt x="106" y="180"/>
                    </a:cubicBezTo>
                    <a:cubicBezTo>
                      <a:pt x="106" y="143"/>
                      <a:pt x="106" y="143"/>
                      <a:pt x="106" y="143"/>
                    </a:cubicBezTo>
                    <a:cubicBezTo>
                      <a:pt x="136" y="148"/>
                      <a:pt x="136" y="148"/>
                      <a:pt x="136" y="148"/>
                    </a:cubicBezTo>
                    <a:cubicBezTo>
                      <a:pt x="136" y="153"/>
                      <a:pt x="135" y="161"/>
                      <a:pt x="135" y="170"/>
                    </a:cubicBezTo>
                    <a:cubicBezTo>
                      <a:pt x="134" y="207"/>
                      <a:pt x="132" y="268"/>
                      <a:pt x="127" y="299"/>
                    </a:cubicBezTo>
                    <a:cubicBezTo>
                      <a:pt x="120" y="299"/>
                      <a:pt x="113" y="302"/>
                      <a:pt x="108" y="307"/>
                    </a:cubicBezTo>
                    <a:cubicBezTo>
                      <a:pt x="102" y="312"/>
                      <a:pt x="98" y="320"/>
                      <a:pt x="97" y="329"/>
                    </a:cubicBezTo>
                    <a:cubicBezTo>
                      <a:pt x="95" y="338"/>
                      <a:pt x="98" y="346"/>
                      <a:pt x="103" y="351"/>
                    </a:cubicBezTo>
                    <a:cubicBezTo>
                      <a:pt x="108" y="356"/>
                      <a:pt x="117" y="356"/>
                      <a:pt x="125" y="341"/>
                    </a:cubicBezTo>
                    <a:cubicBezTo>
                      <a:pt x="129" y="335"/>
                      <a:pt x="132" y="326"/>
                      <a:pt x="134" y="314"/>
                    </a:cubicBezTo>
                    <a:cubicBezTo>
                      <a:pt x="138" y="314"/>
                      <a:pt x="142" y="315"/>
                      <a:pt x="146" y="317"/>
                    </a:cubicBezTo>
                    <a:cubicBezTo>
                      <a:pt x="140" y="324"/>
                      <a:pt x="139" y="332"/>
                      <a:pt x="140" y="335"/>
                    </a:cubicBezTo>
                    <a:cubicBezTo>
                      <a:pt x="140" y="346"/>
                      <a:pt x="148" y="358"/>
                      <a:pt x="158" y="358"/>
                    </a:cubicBezTo>
                    <a:cubicBezTo>
                      <a:pt x="167" y="358"/>
                      <a:pt x="175" y="346"/>
                      <a:pt x="176" y="335"/>
                    </a:cubicBezTo>
                    <a:cubicBezTo>
                      <a:pt x="176" y="332"/>
                      <a:pt x="175" y="324"/>
                      <a:pt x="170" y="317"/>
                    </a:cubicBezTo>
                    <a:cubicBezTo>
                      <a:pt x="173" y="315"/>
                      <a:pt x="177" y="314"/>
                      <a:pt x="181" y="314"/>
                    </a:cubicBezTo>
                    <a:cubicBezTo>
                      <a:pt x="184" y="326"/>
                      <a:pt x="186" y="335"/>
                      <a:pt x="190" y="341"/>
                    </a:cubicBezTo>
                    <a:cubicBezTo>
                      <a:pt x="198" y="356"/>
                      <a:pt x="207" y="356"/>
                      <a:pt x="212" y="351"/>
                    </a:cubicBezTo>
                    <a:cubicBezTo>
                      <a:pt x="217" y="346"/>
                      <a:pt x="220" y="338"/>
                      <a:pt x="218" y="329"/>
                    </a:cubicBezTo>
                    <a:cubicBezTo>
                      <a:pt x="217" y="320"/>
                      <a:pt x="213" y="312"/>
                      <a:pt x="207" y="307"/>
                    </a:cubicBezTo>
                    <a:cubicBezTo>
                      <a:pt x="202" y="302"/>
                      <a:pt x="195" y="299"/>
                      <a:pt x="188" y="299"/>
                    </a:cubicBezTo>
                    <a:cubicBezTo>
                      <a:pt x="184" y="268"/>
                      <a:pt x="181" y="207"/>
                      <a:pt x="180" y="170"/>
                    </a:cubicBezTo>
                    <a:cubicBezTo>
                      <a:pt x="180" y="165"/>
                      <a:pt x="180" y="160"/>
                      <a:pt x="180" y="155"/>
                    </a:cubicBezTo>
                    <a:cubicBezTo>
                      <a:pt x="218" y="162"/>
                      <a:pt x="218" y="162"/>
                      <a:pt x="218" y="162"/>
                    </a:cubicBezTo>
                    <a:cubicBezTo>
                      <a:pt x="218" y="179"/>
                      <a:pt x="218" y="179"/>
                      <a:pt x="218" y="179"/>
                    </a:cubicBezTo>
                    <a:cubicBezTo>
                      <a:pt x="224" y="182"/>
                      <a:pt x="224" y="182"/>
                      <a:pt x="224" y="182"/>
                    </a:cubicBezTo>
                    <a:cubicBezTo>
                      <a:pt x="274" y="206"/>
                      <a:pt x="307" y="257"/>
                      <a:pt x="307" y="312"/>
                    </a:cubicBezTo>
                    <a:cubicBezTo>
                      <a:pt x="307" y="391"/>
                      <a:pt x="242" y="455"/>
                      <a:pt x="163" y="455"/>
                    </a:cubicBezTo>
                    <a:cubicBezTo>
                      <a:pt x="84" y="455"/>
                      <a:pt x="20" y="391"/>
                      <a:pt x="20" y="312"/>
                    </a:cubicBezTo>
                    <a:cubicBezTo>
                      <a:pt x="20" y="257"/>
                      <a:pt x="51" y="208"/>
                      <a:pt x="101" y="183"/>
                    </a:cubicBezTo>
                    <a:close/>
                    <a:moveTo>
                      <a:pt x="124" y="315"/>
                    </a:moveTo>
                    <a:cubicBezTo>
                      <a:pt x="122" y="321"/>
                      <a:pt x="121" y="327"/>
                      <a:pt x="119" y="331"/>
                    </a:cubicBezTo>
                    <a:cubicBezTo>
                      <a:pt x="114" y="339"/>
                      <a:pt x="110" y="339"/>
                      <a:pt x="107" y="337"/>
                    </a:cubicBezTo>
                    <a:cubicBezTo>
                      <a:pt x="106" y="336"/>
                      <a:pt x="106" y="335"/>
                      <a:pt x="106" y="333"/>
                    </a:cubicBezTo>
                    <a:cubicBezTo>
                      <a:pt x="107" y="328"/>
                      <a:pt x="109" y="323"/>
                      <a:pt x="112" y="320"/>
                    </a:cubicBezTo>
                    <a:cubicBezTo>
                      <a:pt x="116" y="317"/>
                      <a:pt x="120" y="315"/>
                      <a:pt x="124" y="315"/>
                    </a:cubicBezTo>
                    <a:close/>
                    <a:moveTo>
                      <a:pt x="191" y="315"/>
                    </a:moveTo>
                    <a:cubicBezTo>
                      <a:pt x="196" y="315"/>
                      <a:pt x="199" y="317"/>
                      <a:pt x="203" y="320"/>
                    </a:cubicBezTo>
                    <a:cubicBezTo>
                      <a:pt x="206" y="323"/>
                      <a:pt x="209" y="328"/>
                      <a:pt x="209" y="333"/>
                    </a:cubicBezTo>
                    <a:cubicBezTo>
                      <a:pt x="210" y="335"/>
                      <a:pt x="209" y="336"/>
                      <a:pt x="208" y="337"/>
                    </a:cubicBezTo>
                    <a:cubicBezTo>
                      <a:pt x="206" y="339"/>
                      <a:pt x="201" y="339"/>
                      <a:pt x="197" y="331"/>
                    </a:cubicBezTo>
                    <a:cubicBezTo>
                      <a:pt x="195" y="327"/>
                      <a:pt x="193" y="321"/>
                      <a:pt x="191" y="31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2" name="Freeform 266"/>
              <p:cNvSpPr/>
              <p:nvPr/>
            </p:nvSpPr>
            <p:spPr bwMode="auto">
              <a:xfrm>
                <a:off x="-4423518" y="672307"/>
                <a:ext cx="298450" cy="76200"/>
              </a:xfrm>
              <a:custGeom>
                <a:avLst/>
                <a:gdLst>
                  <a:gd name="T0" fmla="*/ 0 w 94"/>
                  <a:gd name="T1" fmla="*/ 12 h 24"/>
                  <a:gd name="T2" fmla="*/ 13 w 94"/>
                  <a:gd name="T3" fmla="*/ 24 h 24"/>
                  <a:gd name="T4" fmla="*/ 82 w 94"/>
                  <a:gd name="T5" fmla="*/ 24 h 24"/>
                  <a:gd name="T6" fmla="*/ 94 w 94"/>
                  <a:gd name="T7" fmla="*/ 12 h 24"/>
                  <a:gd name="T8" fmla="*/ 82 w 94"/>
                  <a:gd name="T9" fmla="*/ 0 h 24"/>
                  <a:gd name="T10" fmla="*/ 13 w 94"/>
                  <a:gd name="T11" fmla="*/ 0 h 24"/>
                  <a:gd name="T12" fmla="*/ 0 w 94"/>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0" y="12"/>
                    </a:moveTo>
                    <a:cubicBezTo>
                      <a:pt x="0" y="19"/>
                      <a:pt x="6" y="24"/>
                      <a:pt x="13" y="24"/>
                    </a:cubicBezTo>
                    <a:cubicBezTo>
                      <a:pt x="82" y="24"/>
                      <a:pt x="82" y="24"/>
                      <a:pt x="82" y="24"/>
                    </a:cubicBezTo>
                    <a:cubicBezTo>
                      <a:pt x="89" y="24"/>
                      <a:pt x="94" y="19"/>
                      <a:pt x="94" y="12"/>
                    </a:cubicBezTo>
                    <a:cubicBezTo>
                      <a:pt x="94" y="5"/>
                      <a:pt x="89" y="0"/>
                      <a:pt x="82" y="0"/>
                    </a:cubicBezTo>
                    <a:cubicBezTo>
                      <a:pt x="13" y="0"/>
                      <a:pt x="13" y="0"/>
                      <a:pt x="13" y="0"/>
                    </a:cubicBezTo>
                    <a:cubicBezTo>
                      <a:pt x="6" y="0"/>
                      <a:pt x="0" y="5"/>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3" name="Freeform 267"/>
              <p:cNvSpPr/>
              <p:nvPr/>
            </p:nvSpPr>
            <p:spPr bwMode="auto">
              <a:xfrm>
                <a:off x="-5115668" y="1226345"/>
                <a:ext cx="79375" cy="292100"/>
              </a:xfrm>
              <a:custGeom>
                <a:avLst/>
                <a:gdLst>
                  <a:gd name="T0" fmla="*/ 12 w 25"/>
                  <a:gd name="T1" fmla="*/ 0 h 92"/>
                  <a:gd name="T2" fmla="*/ 0 w 25"/>
                  <a:gd name="T3" fmla="*/ 12 h 92"/>
                  <a:gd name="T4" fmla="*/ 0 w 25"/>
                  <a:gd name="T5" fmla="*/ 79 h 92"/>
                  <a:gd name="T6" fmla="*/ 12 w 25"/>
                  <a:gd name="T7" fmla="*/ 92 h 92"/>
                  <a:gd name="T8" fmla="*/ 25 w 25"/>
                  <a:gd name="T9" fmla="*/ 79 h 92"/>
                  <a:gd name="T10" fmla="*/ 25 w 25"/>
                  <a:gd name="T11" fmla="*/ 12 h 92"/>
                  <a:gd name="T12" fmla="*/ 12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2" y="0"/>
                    </a:moveTo>
                    <a:cubicBezTo>
                      <a:pt x="5" y="0"/>
                      <a:pt x="0" y="5"/>
                      <a:pt x="0" y="12"/>
                    </a:cubicBezTo>
                    <a:cubicBezTo>
                      <a:pt x="0" y="79"/>
                      <a:pt x="0" y="79"/>
                      <a:pt x="0" y="79"/>
                    </a:cubicBezTo>
                    <a:cubicBezTo>
                      <a:pt x="0" y="86"/>
                      <a:pt x="5" y="92"/>
                      <a:pt x="12" y="92"/>
                    </a:cubicBezTo>
                    <a:cubicBezTo>
                      <a:pt x="19" y="92"/>
                      <a:pt x="25" y="86"/>
                      <a:pt x="25" y="79"/>
                    </a:cubicBezTo>
                    <a:cubicBezTo>
                      <a:pt x="25" y="12"/>
                      <a:pt x="25" y="12"/>
                      <a:pt x="25" y="12"/>
                    </a:cubicBezTo>
                    <a:cubicBezTo>
                      <a:pt x="25" y="5"/>
                      <a:pt x="19" y="0"/>
                      <a:pt x="1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4" name="Freeform 268"/>
              <p:cNvSpPr/>
              <p:nvPr/>
            </p:nvSpPr>
            <p:spPr bwMode="auto">
              <a:xfrm>
                <a:off x="-5944343" y="634207"/>
                <a:ext cx="298450" cy="79375"/>
              </a:xfrm>
              <a:custGeom>
                <a:avLst/>
                <a:gdLst>
                  <a:gd name="T0" fmla="*/ 13 w 94"/>
                  <a:gd name="T1" fmla="*/ 25 h 25"/>
                  <a:gd name="T2" fmla="*/ 82 w 94"/>
                  <a:gd name="T3" fmla="*/ 25 h 25"/>
                  <a:gd name="T4" fmla="*/ 94 w 94"/>
                  <a:gd name="T5" fmla="*/ 13 h 25"/>
                  <a:gd name="T6" fmla="*/ 82 w 94"/>
                  <a:gd name="T7" fmla="*/ 0 h 25"/>
                  <a:gd name="T8" fmla="*/ 13 w 94"/>
                  <a:gd name="T9" fmla="*/ 0 h 25"/>
                  <a:gd name="T10" fmla="*/ 0 w 94"/>
                  <a:gd name="T11" fmla="*/ 13 h 25"/>
                  <a:gd name="T12" fmla="*/ 13 w 9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13" y="25"/>
                    </a:moveTo>
                    <a:cubicBezTo>
                      <a:pt x="82" y="25"/>
                      <a:pt x="82" y="25"/>
                      <a:pt x="82" y="25"/>
                    </a:cubicBezTo>
                    <a:cubicBezTo>
                      <a:pt x="89" y="25"/>
                      <a:pt x="94" y="20"/>
                      <a:pt x="94" y="13"/>
                    </a:cubicBezTo>
                    <a:cubicBezTo>
                      <a:pt x="94" y="6"/>
                      <a:pt x="89" y="0"/>
                      <a:pt x="82" y="0"/>
                    </a:cubicBezTo>
                    <a:cubicBezTo>
                      <a:pt x="13" y="0"/>
                      <a:pt x="13" y="0"/>
                      <a:pt x="13" y="0"/>
                    </a:cubicBezTo>
                    <a:cubicBezTo>
                      <a:pt x="6" y="0"/>
                      <a:pt x="0" y="6"/>
                      <a:pt x="0" y="13"/>
                    </a:cubicBezTo>
                    <a:cubicBezTo>
                      <a:pt x="0" y="20"/>
                      <a:pt x="6" y="25"/>
                      <a:pt x="13" y="2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5" name="Freeform 269"/>
              <p:cNvSpPr/>
              <p:nvPr/>
            </p:nvSpPr>
            <p:spPr bwMode="auto">
              <a:xfrm>
                <a:off x="-5769718" y="43657"/>
                <a:ext cx="263525" cy="212725"/>
              </a:xfrm>
              <a:custGeom>
                <a:avLst/>
                <a:gdLst>
                  <a:gd name="T0" fmla="*/ 6 w 83"/>
                  <a:gd name="T1" fmla="*/ 22 h 67"/>
                  <a:gd name="T2" fmla="*/ 61 w 83"/>
                  <a:gd name="T3" fmla="*/ 63 h 67"/>
                  <a:gd name="T4" fmla="*/ 79 w 83"/>
                  <a:gd name="T5" fmla="*/ 60 h 67"/>
                  <a:gd name="T6" fmla="*/ 76 w 83"/>
                  <a:gd name="T7" fmla="*/ 43 h 67"/>
                  <a:gd name="T8" fmla="*/ 22 w 83"/>
                  <a:gd name="T9" fmla="*/ 2 h 67"/>
                  <a:gd name="T10" fmla="*/ 14 w 83"/>
                  <a:gd name="T11" fmla="*/ 0 h 67"/>
                  <a:gd name="T12" fmla="*/ 4 w 83"/>
                  <a:gd name="T13" fmla="*/ 5 h 67"/>
                  <a:gd name="T14" fmla="*/ 6 w 83"/>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6" y="22"/>
                    </a:moveTo>
                    <a:cubicBezTo>
                      <a:pt x="61" y="63"/>
                      <a:pt x="61" y="63"/>
                      <a:pt x="61" y="63"/>
                    </a:cubicBezTo>
                    <a:cubicBezTo>
                      <a:pt x="67" y="67"/>
                      <a:pt x="75" y="66"/>
                      <a:pt x="79" y="60"/>
                    </a:cubicBezTo>
                    <a:cubicBezTo>
                      <a:pt x="83" y="55"/>
                      <a:pt x="82" y="47"/>
                      <a:pt x="76" y="43"/>
                    </a:cubicBezTo>
                    <a:cubicBezTo>
                      <a:pt x="22" y="2"/>
                      <a:pt x="22" y="2"/>
                      <a:pt x="22" y="2"/>
                    </a:cubicBezTo>
                    <a:cubicBezTo>
                      <a:pt x="19" y="1"/>
                      <a:pt x="17" y="0"/>
                      <a:pt x="14" y="0"/>
                    </a:cubicBezTo>
                    <a:cubicBezTo>
                      <a:pt x="10" y="0"/>
                      <a:pt x="6" y="2"/>
                      <a:pt x="4" y="5"/>
                    </a:cubicBezTo>
                    <a:cubicBezTo>
                      <a:pt x="0" y="10"/>
                      <a:pt x="1" y="18"/>
                      <a:pt x="6"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6" name="Freeform 270"/>
              <p:cNvSpPr/>
              <p:nvPr/>
            </p:nvSpPr>
            <p:spPr bwMode="auto">
              <a:xfrm>
                <a:off x="-4553693" y="43657"/>
                <a:ext cx="263525" cy="212725"/>
              </a:xfrm>
              <a:custGeom>
                <a:avLst/>
                <a:gdLst>
                  <a:gd name="T0" fmla="*/ 22 w 83"/>
                  <a:gd name="T1" fmla="*/ 63 h 67"/>
                  <a:gd name="T2" fmla="*/ 77 w 83"/>
                  <a:gd name="T3" fmla="*/ 22 h 67"/>
                  <a:gd name="T4" fmla="*/ 79 w 83"/>
                  <a:gd name="T5" fmla="*/ 5 h 67"/>
                  <a:gd name="T6" fmla="*/ 69 w 83"/>
                  <a:gd name="T7" fmla="*/ 0 h 67"/>
                  <a:gd name="T8" fmla="*/ 61 w 83"/>
                  <a:gd name="T9" fmla="*/ 2 h 67"/>
                  <a:gd name="T10" fmla="*/ 7 w 83"/>
                  <a:gd name="T11" fmla="*/ 43 h 67"/>
                  <a:gd name="T12" fmla="*/ 4 w 83"/>
                  <a:gd name="T13" fmla="*/ 60 h 67"/>
                  <a:gd name="T14" fmla="*/ 22 w 83"/>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22" y="63"/>
                    </a:moveTo>
                    <a:cubicBezTo>
                      <a:pt x="77" y="22"/>
                      <a:pt x="77" y="22"/>
                      <a:pt x="77" y="22"/>
                    </a:cubicBezTo>
                    <a:cubicBezTo>
                      <a:pt x="82" y="18"/>
                      <a:pt x="83" y="10"/>
                      <a:pt x="79" y="5"/>
                    </a:cubicBezTo>
                    <a:cubicBezTo>
                      <a:pt x="76" y="2"/>
                      <a:pt x="73" y="0"/>
                      <a:pt x="69" y="0"/>
                    </a:cubicBezTo>
                    <a:cubicBezTo>
                      <a:pt x="66" y="0"/>
                      <a:pt x="64" y="1"/>
                      <a:pt x="61" y="2"/>
                    </a:cubicBezTo>
                    <a:cubicBezTo>
                      <a:pt x="7" y="43"/>
                      <a:pt x="7" y="43"/>
                      <a:pt x="7" y="43"/>
                    </a:cubicBezTo>
                    <a:cubicBezTo>
                      <a:pt x="1" y="47"/>
                      <a:pt x="0" y="55"/>
                      <a:pt x="4" y="60"/>
                    </a:cubicBezTo>
                    <a:cubicBezTo>
                      <a:pt x="8" y="66"/>
                      <a:pt x="16"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7" name="Freeform 271"/>
              <p:cNvSpPr/>
              <p:nvPr/>
            </p:nvSpPr>
            <p:spPr bwMode="auto">
              <a:xfrm>
                <a:off x="-5718918" y="1099345"/>
                <a:ext cx="241300" cy="234950"/>
              </a:xfrm>
              <a:custGeom>
                <a:avLst/>
                <a:gdLst>
                  <a:gd name="T0" fmla="*/ 62 w 76"/>
                  <a:gd name="T1" fmla="*/ 0 h 74"/>
                  <a:gd name="T2" fmla="*/ 53 w 76"/>
                  <a:gd name="T3" fmla="*/ 4 h 74"/>
                  <a:gd name="T4" fmla="*/ 5 w 76"/>
                  <a:gd name="T5" fmla="*/ 51 h 74"/>
                  <a:gd name="T6" fmla="*/ 5 w 76"/>
                  <a:gd name="T7" fmla="*/ 69 h 74"/>
                  <a:gd name="T8" fmla="*/ 23 w 76"/>
                  <a:gd name="T9" fmla="*/ 69 h 74"/>
                  <a:gd name="T10" fmla="*/ 71 w 76"/>
                  <a:gd name="T11" fmla="*/ 22 h 74"/>
                  <a:gd name="T12" fmla="*/ 71 w 76"/>
                  <a:gd name="T13" fmla="*/ 4 h 74"/>
                  <a:gd name="T14" fmla="*/ 62 w 76"/>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62" y="0"/>
                    </a:moveTo>
                    <a:cubicBezTo>
                      <a:pt x="59" y="0"/>
                      <a:pt x="56" y="2"/>
                      <a:pt x="53" y="4"/>
                    </a:cubicBezTo>
                    <a:cubicBezTo>
                      <a:pt x="5" y="51"/>
                      <a:pt x="5" y="51"/>
                      <a:pt x="5" y="51"/>
                    </a:cubicBezTo>
                    <a:cubicBezTo>
                      <a:pt x="0" y="56"/>
                      <a:pt x="0" y="64"/>
                      <a:pt x="5" y="69"/>
                    </a:cubicBezTo>
                    <a:cubicBezTo>
                      <a:pt x="10" y="74"/>
                      <a:pt x="18" y="74"/>
                      <a:pt x="23" y="69"/>
                    </a:cubicBezTo>
                    <a:cubicBezTo>
                      <a:pt x="71" y="22"/>
                      <a:pt x="71" y="22"/>
                      <a:pt x="71" y="22"/>
                    </a:cubicBezTo>
                    <a:cubicBezTo>
                      <a:pt x="76" y="17"/>
                      <a:pt x="76" y="9"/>
                      <a:pt x="71" y="4"/>
                    </a:cubicBezTo>
                    <a:cubicBezTo>
                      <a:pt x="69" y="2"/>
                      <a:pt x="66" y="0"/>
                      <a:pt x="6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8" name="Freeform 272"/>
              <p:cNvSpPr/>
              <p:nvPr/>
            </p:nvSpPr>
            <p:spPr bwMode="auto">
              <a:xfrm>
                <a:off x="-4607668" y="1099345"/>
                <a:ext cx="241300" cy="234950"/>
              </a:xfrm>
              <a:custGeom>
                <a:avLst/>
                <a:gdLst>
                  <a:gd name="T0" fmla="*/ 23 w 76"/>
                  <a:gd name="T1" fmla="*/ 4 h 74"/>
                  <a:gd name="T2" fmla="*/ 14 w 76"/>
                  <a:gd name="T3" fmla="*/ 0 h 74"/>
                  <a:gd name="T4" fmla="*/ 5 w 76"/>
                  <a:gd name="T5" fmla="*/ 4 h 74"/>
                  <a:gd name="T6" fmla="*/ 5 w 76"/>
                  <a:gd name="T7" fmla="*/ 22 h 74"/>
                  <a:gd name="T8" fmla="*/ 53 w 76"/>
                  <a:gd name="T9" fmla="*/ 69 h 74"/>
                  <a:gd name="T10" fmla="*/ 71 w 76"/>
                  <a:gd name="T11" fmla="*/ 69 h 74"/>
                  <a:gd name="T12" fmla="*/ 71 w 76"/>
                  <a:gd name="T13" fmla="*/ 51 h 74"/>
                  <a:gd name="T14" fmla="*/ 23 w 76"/>
                  <a:gd name="T15" fmla="*/ 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23" y="4"/>
                    </a:moveTo>
                    <a:cubicBezTo>
                      <a:pt x="20" y="2"/>
                      <a:pt x="17" y="0"/>
                      <a:pt x="14" y="0"/>
                    </a:cubicBezTo>
                    <a:cubicBezTo>
                      <a:pt x="10" y="0"/>
                      <a:pt x="7" y="2"/>
                      <a:pt x="5" y="4"/>
                    </a:cubicBezTo>
                    <a:cubicBezTo>
                      <a:pt x="0" y="9"/>
                      <a:pt x="0" y="17"/>
                      <a:pt x="5" y="22"/>
                    </a:cubicBezTo>
                    <a:cubicBezTo>
                      <a:pt x="53" y="69"/>
                      <a:pt x="53" y="69"/>
                      <a:pt x="53" y="69"/>
                    </a:cubicBezTo>
                    <a:cubicBezTo>
                      <a:pt x="58" y="74"/>
                      <a:pt x="66" y="74"/>
                      <a:pt x="71" y="69"/>
                    </a:cubicBezTo>
                    <a:cubicBezTo>
                      <a:pt x="76" y="64"/>
                      <a:pt x="76" y="56"/>
                      <a:pt x="71" y="51"/>
                    </a:cubicBezTo>
                    <a:lnTo>
                      <a:pt x="23" y="4"/>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cxnSp>
          <p:nvCxnSpPr>
            <p:cNvPr id="19" name="直接连接符 18"/>
            <p:cNvCxnSpPr/>
            <p:nvPr/>
          </p:nvCxnSpPr>
          <p:spPr>
            <a:xfrm flipV="1">
              <a:off x="1222576" y="-428263"/>
              <a:ext cx="0" cy="1890817"/>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2746652" y="4067098"/>
            <a:ext cx="6924040" cy="829945"/>
          </a:xfrm>
          <a:prstGeom prst="rect">
            <a:avLst/>
          </a:prstGeom>
          <a:noFill/>
        </p:spPr>
        <p:txBody>
          <a:bodyPr wrap="square" lIns="91440" tIns="45720" rIns="91440" bIns="45720" rtlCol="0">
            <a:spAutoFit/>
          </a:bodyPr>
          <a:lstStyle/>
          <a:p>
            <a:pPr algn="ctr"/>
            <a:r>
              <a:rPr lang="zh-CN" altLang="en-US" sz="4800" dirty="0" smtClean="0">
                <a:cs typeface="+mn-ea"/>
                <a:sym typeface="+mn-lt"/>
              </a:rPr>
              <a:t>结论</a:t>
            </a:r>
            <a:endParaRPr lang="zh-CN" altLang="en-US" sz="4800" dirty="0" smtClean="0">
              <a:cs typeface="+mn-ea"/>
              <a:sym typeface="+mn-lt"/>
            </a:endParaRPr>
          </a:p>
        </p:txBody>
      </p:sp>
      <p:sp>
        <p:nvSpPr>
          <p:cNvPr id="31" name="文本框 11"/>
          <p:cNvSpPr txBox="1"/>
          <p:nvPr/>
        </p:nvSpPr>
        <p:spPr>
          <a:xfrm>
            <a:off x="4040942" y="3106634"/>
            <a:ext cx="4335463" cy="829945"/>
          </a:xfrm>
          <a:prstGeom prst="rect">
            <a:avLst/>
          </a:prstGeom>
          <a:noFill/>
        </p:spPr>
        <p:txBody>
          <a:bodyPr wrap="square" lIns="91440" tIns="45720" rIns="91440" bIns="45720" rtlCol="0">
            <a:spAutoFit/>
          </a:bodyPr>
          <a:lstStyle/>
          <a:p>
            <a:pPr algn="ctr"/>
            <a:r>
              <a:rPr lang="en-US" altLang="zh-CN" sz="4800" dirty="0">
                <a:solidFill>
                  <a:schemeClr val="accent2"/>
                </a:solidFill>
                <a:cs typeface="+mn-ea"/>
                <a:sym typeface="+mn-lt"/>
              </a:rPr>
              <a:t>PART </a:t>
            </a:r>
            <a:r>
              <a:rPr lang="en-US" altLang="zh-CN" sz="4800" dirty="0" smtClean="0">
                <a:solidFill>
                  <a:schemeClr val="accent2"/>
                </a:solidFill>
                <a:cs typeface="+mn-ea"/>
                <a:sym typeface="+mn-lt"/>
              </a:rPr>
              <a:t>04</a:t>
            </a:r>
            <a:endParaRPr lang="zh-CN" altLang="en-US" sz="4800" dirty="0">
              <a:solidFill>
                <a:schemeClr val="accent2"/>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 name="组合 45"/>
          <p:cNvGrpSpPr/>
          <p:nvPr/>
        </p:nvGrpSpPr>
        <p:grpSpPr>
          <a:xfrm>
            <a:off x="377018" y="-11911"/>
            <a:ext cx="629517" cy="1073043"/>
            <a:chOff x="1775252" y="2062276"/>
            <a:chExt cx="1045160" cy="1781528"/>
          </a:xfrm>
        </p:grpSpPr>
        <p:grpSp>
          <p:nvGrpSpPr>
            <p:cNvPr id="47" name="组合 46"/>
            <p:cNvGrpSpPr/>
            <p:nvPr/>
          </p:nvGrpSpPr>
          <p:grpSpPr>
            <a:xfrm>
              <a:off x="1775252" y="2763988"/>
              <a:ext cx="1045160" cy="1079816"/>
              <a:chOff x="-4061568" y="1901032"/>
              <a:chExt cx="1819276" cy="1879600"/>
            </a:xfrm>
          </p:grpSpPr>
          <p:sp>
            <p:nvSpPr>
              <p:cNvPr id="4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grpSp>
        <p:cxnSp>
          <p:nvCxnSpPr>
            <p:cNvPr id="48" name="直接连接符 47"/>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1071245" y="448945"/>
            <a:ext cx="7407910" cy="583565"/>
          </a:xfrm>
          <a:prstGeom prst="rect">
            <a:avLst/>
          </a:prstGeom>
          <a:noFill/>
        </p:spPr>
        <p:txBody>
          <a:bodyPr wrap="square" lIns="91440" tIns="45720" rIns="91440" bIns="45720" rtlCol="0">
            <a:spAutoFit/>
          </a:bodyPr>
          <a:p>
            <a:r>
              <a:rPr lang="zh-CN" altLang="en-US" sz="3200" dirty="0" smtClean="0">
                <a:cs typeface="+mn-ea"/>
                <a:sym typeface="+mn-lt"/>
              </a:rPr>
              <a:t>结论</a:t>
            </a:r>
            <a:endParaRPr lang="zh-CN" altLang="en-US" sz="3200" dirty="0" smtClean="0">
              <a:cs typeface="+mn-ea"/>
              <a:sym typeface="+mn-lt"/>
            </a:endParaRPr>
          </a:p>
        </p:txBody>
      </p:sp>
      <p:pic>
        <p:nvPicPr>
          <p:cNvPr id="2" name="图片 1"/>
          <p:cNvPicPr>
            <a:picLocks noChangeAspect="1"/>
          </p:cNvPicPr>
          <p:nvPr/>
        </p:nvPicPr>
        <p:blipFill>
          <a:blip r:embed="rId1"/>
          <a:stretch>
            <a:fillRect/>
          </a:stretch>
        </p:blipFill>
        <p:spPr>
          <a:xfrm>
            <a:off x="377190" y="1290955"/>
            <a:ext cx="6911340" cy="5323840"/>
          </a:xfrm>
          <a:prstGeom prst="rect">
            <a:avLst/>
          </a:prstGeom>
        </p:spPr>
      </p:pic>
      <p:sp>
        <p:nvSpPr>
          <p:cNvPr id="3" name="文本框 2"/>
          <p:cNvSpPr txBox="1"/>
          <p:nvPr/>
        </p:nvSpPr>
        <p:spPr>
          <a:xfrm>
            <a:off x="7288530" y="1334770"/>
            <a:ext cx="4691380" cy="5492750"/>
          </a:xfrm>
          <a:prstGeom prst="rect">
            <a:avLst/>
          </a:prstGeom>
          <a:noFill/>
        </p:spPr>
        <p:txBody>
          <a:bodyPr wrap="square" rtlCol="0" anchor="t">
            <a:spAutoFit/>
          </a:bodyPr>
          <a:p>
            <a:pPr algn="l">
              <a:lnSpc>
                <a:spcPct val="150000"/>
              </a:lnSpc>
              <a:buNone/>
            </a:pPr>
            <a:r>
              <a:rPr lang="zh-CN" altLang="en-US" b="1">
                <a:sym typeface="+mn-ea"/>
              </a:rPr>
              <a:t>简单地注入随机点并不能显着降低结果聚类的质量（</a:t>
            </a:r>
            <a:r>
              <a:rPr lang="en-US" altLang="zh-CN" b="1">
                <a:sym typeface="+mn-ea"/>
              </a:rPr>
              <a:t>1-1 1-2 3-1 3-2</a:t>
            </a:r>
            <a:r>
              <a:rPr lang="zh-CN" altLang="en-US" b="1">
                <a:sym typeface="+mn-ea"/>
              </a:rPr>
              <a:t>）</a:t>
            </a:r>
            <a:endParaRPr lang="zh-CN" altLang="en-US" b="1">
              <a:sym typeface="+mn-ea"/>
            </a:endParaRPr>
          </a:p>
          <a:p>
            <a:pPr algn="l">
              <a:lnSpc>
                <a:spcPct val="150000"/>
              </a:lnSpc>
              <a:buNone/>
            </a:pPr>
            <a:r>
              <a:rPr lang="zh-CN" altLang="en-US">
                <a:sym typeface="+mn-ea"/>
              </a:rPr>
              <a:t>对于 Random 攻击，目标函数的 值和 F-measure 都没有受到影响，原因是每个随机生成的攻击点与其他簇相距太远，因此将其作为单例进行聚类，而不会影响其余样本的聚类结果</a:t>
            </a:r>
            <a:endParaRPr lang="zh-CN" altLang="en-US">
              <a:sym typeface="+mn-ea"/>
            </a:endParaRPr>
          </a:p>
          <a:p>
            <a:pPr algn="l">
              <a:lnSpc>
                <a:spcPct val="150000"/>
              </a:lnSpc>
              <a:buNone/>
            </a:pPr>
            <a:endParaRPr lang="zh-CN" altLang="en-US">
              <a:sym typeface="+mn-ea"/>
            </a:endParaRPr>
          </a:p>
          <a:p>
            <a:pPr algn="l">
              <a:lnSpc>
                <a:spcPct val="150000"/>
              </a:lnSpc>
              <a:buNone/>
            </a:pPr>
            <a:r>
              <a:rPr lang="zh-CN" altLang="en-US" b="1">
                <a:sym typeface="+mn-ea"/>
              </a:rPr>
              <a:t>选择最大化目标函数作为最佳攻击点的指标能有效降低聚类的数量（</a:t>
            </a:r>
            <a:r>
              <a:rPr lang="en-US" altLang="zh-CN" b="1">
                <a:sym typeface="+mn-ea"/>
              </a:rPr>
              <a:t>2-1 2-2</a:t>
            </a:r>
            <a:r>
              <a:rPr lang="zh-CN" altLang="en-US" b="1">
                <a:sym typeface="+mn-ea"/>
              </a:rPr>
              <a:t>）</a:t>
            </a:r>
            <a:endParaRPr lang="zh-CN" altLang="en-US" b="1">
              <a:sym typeface="+mn-ea"/>
            </a:endParaRPr>
          </a:p>
          <a:p>
            <a:pPr algn="l">
              <a:lnSpc>
                <a:spcPct val="150000"/>
              </a:lnSpc>
              <a:buNone/>
            </a:pPr>
            <a:r>
              <a:rPr lang="zh-CN" altLang="en-US">
                <a:sym typeface="+mn-ea"/>
              </a:rPr>
              <a:t>对比Bridge (Best)以及F-measure (Best)在指标聚类数量上的表现，同样算法和注毒数量下，最大化目标函数能更好减少聚类数量</a:t>
            </a:r>
            <a:endParaRPr lang="zh-CN" altLang="en-US">
              <a:sym typeface="+mn-ea"/>
            </a:endParaRPr>
          </a:p>
        </p:txBody>
      </p:sp>
      <p:sp>
        <p:nvSpPr>
          <p:cNvPr id="4" name="文本框 3"/>
          <p:cNvSpPr txBox="1"/>
          <p:nvPr/>
        </p:nvSpPr>
        <p:spPr>
          <a:xfrm>
            <a:off x="7149465" y="888365"/>
            <a:ext cx="4690745" cy="460375"/>
          </a:xfrm>
          <a:prstGeom prst="rect">
            <a:avLst/>
          </a:prstGeom>
          <a:noFill/>
        </p:spPr>
        <p:txBody>
          <a:bodyPr wrap="square" rtlCol="0">
            <a:spAutoFit/>
          </a:bodyPr>
          <a:p>
            <a:pPr algn="ctr"/>
            <a:r>
              <a:rPr lang="zh-CN" altLang="en-US" sz="2400" b="1">
                <a:sym typeface="+mn-ea"/>
              </a:rPr>
              <a:t>关于指标的选择</a:t>
            </a:r>
            <a:endParaRPr lang="zh-CN" altLang="en-US" sz="2400"/>
          </a:p>
        </p:txBody>
      </p:sp>
      <p:sp>
        <p:nvSpPr>
          <p:cNvPr id="6" name="文本框 5"/>
          <p:cNvSpPr txBox="1"/>
          <p:nvPr/>
        </p:nvSpPr>
        <p:spPr>
          <a:xfrm>
            <a:off x="1416685" y="1021715"/>
            <a:ext cx="1661795" cy="368300"/>
          </a:xfrm>
          <a:prstGeom prst="rect">
            <a:avLst/>
          </a:prstGeom>
          <a:noFill/>
        </p:spPr>
        <p:txBody>
          <a:bodyPr wrap="square" rtlCol="0">
            <a:spAutoFit/>
          </a:bodyPr>
          <a:p>
            <a:r>
              <a:rPr lang="en-US" altLang="zh-CN"/>
              <a:t>Malheur</a:t>
            </a:r>
            <a:r>
              <a:rPr lang="zh-CN" altLang="en-US"/>
              <a:t>数据集</a:t>
            </a:r>
            <a:endParaRPr lang="zh-CN" altLang="en-US"/>
          </a:p>
        </p:txBody>
      </p:sp>
      <p:sp>
        <p:nvSpPr>
          <p:cNvPr id="7" name="文本框 6"/>
          <p:cNvSpPr txBox="1"/>
          <p:nvPr/>
        </p:nvSpPr>
        <p:spPr>
          <a:xfrm>
            <a:off x="4387850" y="966470"/>
            <a:ext cx="2620645" cy="368300"/>
          </a:xfrm>
          <a:prstGeom prst="rect">
            <a:avLst/>
          </a:prstGeom>
          <a:noFill/>
        </p:spPr>
        <p:txBody>
          <a:bodyPr wrap="square" rtlCol="0">
            <a:spAutoFit/>
          </a:bodyPr>
          <a:p>
            <a:r>
              <a:rPr lang="zh-CN" altLang="en-US"/>
              <a:t>最近的恶意软件数据集</a:t>
            </a:r>
            <a:endParaRPr lang="zh-CN" altLang="en-US"/>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 name="组合 45"/>
          <p:cNvGrpSpPr/>
          <p:nvPr/>
        </p:nvGrpSpPr>
        <p:grpSpPr>
          <a:xfrm>
            <a:off x="377018" y="-11911"/>
            <a:ext cx="629517" cy="1073043"/>
            <a:chOff x="1775252" y="2062276"/>
            <a:chExt cx="1045160" cy="1781528"/>
          </a:xfrm>
        </p:grpSpPr>
        <p:grpSp>
          <p:nvGrpSpPr>
            <p:cNvPr id="47" name="组合 46"/>
            <p:cNvGrpSpPr/>
            <p:nvPr/>
          </p:nvGrpSpPr>
          <p:grpSpPr>
            <a:xfrm>
              <a:off x="1775252" y="2763988"/>
              <a:ext cx="1045160" cy="1079816"/>
              <a:chOff x="-4061568" y="1901032"/>
              <a:chExt cx="1819276" cy="1879600"/>
            </a:xfrm>
          </p:grpSpPr>
          <p:sp>
            <p:nvSpPr>
              <p:cNvPr id="4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grpSp>
        <p:cxnSp>
          <p:nvCxnSpPr>
            <p:cNvPr id="48" name="直接连接符 47"/>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1114425" y="471170"/>
            <a:ext cx="7407910" cy="583565"/>
          </a:xfrm>
          <a:prstGeom prst="rect">
            <a:avLst/>
          </a:prstGeom>
          <a:noFill/>
        </p:spPr>
        <p:txBody>
          <a:bodyPr wrap="square" lIns="91440" tIns="45720" rIns="91440" bIns="45720" rtlCol="0">
            <a:spAutoFit/>
          </a:bodyPr>
          <a:p>
            <a:r>
              <a:rPr lang="zh-CN" altLang="en-US" sz="3200" dirty="0" smtClean="0">
                <a:cs typeface="+mn-ea"/>
                <a:sym typeface="+mn-lt"/>
              </a:rPr>
              <a:t>结论</a:t>
            </a:r>
            <a:endParaRPr lang="zh-CN" altLang="en-US" sz="3200" dirty="0" smtClean="0">
              <a:cs typeface="+mn-ea"/>
              <a:sym typeface="+mn-lt"/>
            </a:endParaRPr>
          </a:p>
        </p:txBody>
      </p:sp>
      <p:pic>
        <p:nvPicPr>
          <p:cNvPr id="2" name="图片 1"/>
          <p:cNvPicPr>
            <a:picLocks noChangeAspect="1"/>
          </p:cNvPicPr>
          <p:nvPr/>
        </p:nvPicPr>
        <p:blipFill>
          <a:blip r:embed="rId1"/>
          <a:stretch>
            <a:fillRect/>
          </a:stretch>
        </p:blipFill>
        <p:spPr>
          <a:xfrm>
            <a:off x="377190" y="1290955"/>
            <a:ext cx="6911340" cy="5323840"/>
          </a:xfrm>
          <a:prstGeom prst="rect">
            <a:avLst/>
          </a:prstGeom>
        </p:spPr>
      </p:pic>
      <p:sp>
        <p:nvSpPr>
          <p:cNvPr id="3" name="文本框 2"/>
          <p:cNvSpPr txBox="1"/>
          <p:nvPr/>
        </p:nvSpPr>
        <p:spPr>
          <a:xfrm>
            <a:off x="7288530" y="2242185"/>
            <a:ext cx="4904105" cy="2999740"/>
          </a:xfrm>
          <a:prstGeom prst="rect">
            <a:avLst/>
          </a:prstGeom>
          <a:noFill/>
        </p:spPr>
        <p:txBody>
          <a:bodyPr wrap="square" rtlCol="0" anchor="t">
            <a:spAutoFit/>
          </a:bodyPr>
          <a:p>
            <a:pPr algn="l">
              <a:lnSpc>
                <a:spcPct val="150000"/>
              </a:lnSpc>
              <a:buNone/>
            </a:pPr>
            <a:r>
              <a:rPr lang="zh-CN" altLang="en-US" b="1">
                <a:sym typeface="+mn-ea"/>
              </a:rPr>
              <a:t>Malheur数据集即使注入一小部分中毒点，也会显着减少聚类的数量（</a:t>
            </a:r>
            <a:r>
              <a:rPr lang="en-US" altLang="zh-CN" b="1">
                <a:sym typeface="+mn-ea"/>
              </a:rPr>
              <a:t>2-1</a:t>
            </a:r>
            <a:r>
              <a:rPr lang="zh-CN" altLang="en-US" b="1">
                <a:sym typeface="+mn-ea"/>
              </a:rPr>
              <a:t>）</a:t>
            </a:r>
            <a:endParaRPr lang="zh-CN" altLang="en-US" b="1">
              <a:sym typeface="+mn-ea"/>
            </a:endParaRPr>
          </a:p>
          <a:p>
            <a:pPr algn="l">
              <a:lnSpc>
                <a:spcPct val="150000"/>
              </a:lnSpc>
              <a:buNone/>
            </a:pPr>
            <a:r>
              <a:rPr lang="zh-CN" altLang="en-US">
                <a:sym typeface="+mn-ea"/>
              </a:rPr>
              <a:t>Bridge（最佳）和F-measure（最佳）仅用2%的注入样本就能将集群的数量从初始值40个减少到5个。如果我们把这个百分比进一步增加到5%，就会产生一个单一的大集群，所有的初始集群都被合并</a:t>
            </a:r>
            <a:endParaRPr lang="zh-CN" altLang="en-US">
              <a:sym typeface="+mn-ea"/>
            </a:endParaRPr>
          </a:p>
        </p:txBody>
      </p:sp>
      <p:sp>
        <p:nvSpPr>
          <p:cNvPr id="4" name="文本框 3"/>
          <p:cNvSpPr txBox="1"/>
          <p:nvPr/>
        </p:nvSpPr>
        <p:spPr>
          <a:xfrm>
            <a:off x="7134860" y="1470660"/>
            <a:ext cx="4690745" cy="460375"/>
          </a:xfrm>
          <a:prstGeom prst="rect">
            <a:avLst/>
          </a:prstGeom>
          <a:noFill/>
        </p:spPr>
        <p:txBody>
          <a:bodyPr wrap="square" rtlCol="0">
            <a:spAutoFit/>
          </a:bodyPr>
          <a:p>
            <a:pPr algn="ctr"/>
            <a:r>
              <a:rPr lang="zh-CN" altLang="en-US" sz="2400" b="1">
                <a:sym typeface="+mn-ea"/>
              </a:rPr>
              <a:t>关于数据集上的分析</a:t>
            </a:r>
            <a:endParaRPr lang="zh-CN" altLang="en-US" sz="2400" b="1">
              <a:sym typeface="+mn-ea"/>
            </a:endParaRPr>
          </a:p>
        </p:txBody>
      </p:sp>
      <p:sp>
        <p:nvSpPr>
          <p:cNvPr id="6" name="文本框 5"/>
          <p:cNvSpPr txBox="1"/>
          <p:nvPr/>
        </p:nvSpPr>
        <p:spPr>
          <a:xfrm>
            <a:off x="1416685" y="1021715"/>
            <a:ext cx="1661795" cy="368300"/>
          </a:xfrm>
          <a:prstGeom prst="rect">
            <a:avLst/>
          </a:prstGeom>
          <a:noFill/>
        </p:spPr>
        <p:txBody>
          <a:bodyPr wrap="square" rtlCol="0">
            <a:spAutoFit/>
          </a:bodyPr>
          <a:p>
            <a:r>
              <a:rPr lang="en-US" altLang="zh-CN"/>
              <a:t>Malheur</a:t>
            </a:r>
            <a:r>
              <a:rPr lang="zh-CN" altLang="en-US"/>
              <a:t>数据集</a:t>
            </a:r>
            <a:endParaRPr lang="zh-CN" altLang="en-US"/>
          </a:p>
        </p:txBody>
      </p:sp>
      <p:sp>
        <p:nvSpPr>
          <p:cNvPr id="7" name="文本框 6"/>
          <p:cNvSpPr txBox="1"/>
          <p:nvPr/>
        </p:nvSpPr>
        <p:spPr>
          <a:xfrm>
            <a:off x="4387850" y="966470"/>
            <a:ext cx="2620645" cy="368300"/>
          </a:xfrm>
          <a:prstGeom prst="rect">
            <a:avLst/>
          </a:prstGeom>
          <a:noFill/>
        </p:spPr>
        <p:txBody>
          <a:bodyPr wrap="square" rtlCol="0">
            <a:spAutoFit/>
          </a:bodyPr>
          <a:p>
            <a:r>
              <a:rPr lang="zh-CN" altLang="en-US"/>
              <a:t>最近的恶意软件数据集</a:t>
            </a:r>
            <a:endParaRPr lang="zh-CN" altLang="en-US"/>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5656980" y="-28371"/>
            <a:ext cx="1090069" cy="3100177"/>
            <a:chOff x="693612" y="-428263"/>
            <a:chExt cx="1045159" cy="2972458"/>
          </a:xfrm>
        </p:grpSpPr>
        <p:grpSp>
          <p:nvGrpSpPr>
            <p:cNvPr id="18" name="组合 17"/>
            <p:cNvGrpSpPr/>
            <p:nvPr/>
          </p:nvGrpSpPr>
          <p:grpSpPr>
            <a:xfrm>
              <a:off x="693612" y="1462555"/>
              <a:ext cx="1045159" cy="1081640"/>
              <a:chOff x="-5944343" y="-364331"/>
              <a:chExt cx="1819275" cy="1882776"/>
            </a:xfrm>
          </p:grpSpPr>
          <p:sp>
            <p:nvSpPr>
              <p:cNvPr id="20" name="Freeform 264"/>
              <p:cNvSpPr/>
              <p:nvPr/>
            </p:nvSpPr>
            <p:spPr bwMode="auto">
              <a:xfrm>
                <a:off x="-5544293" y="-364331"/>
                <a:ext cx="1041400" cy="1514475"/>
              </a:xfrm>
              <a:custGeom>
                <a:avLst/>
                <a:gdLst>
                  <a:gd name="T0" fmla="*/ 302 w 328"/>
                  <a:gd name="T1" fmla="*/ 223 h 476"/>
                  <a:gd name="T2" fmla="*/ 240 w 328"/>
                  <a:gd name="T3" fmla="*/ 167 h 476"/>
                  <a:gd name="T4" fmla="*/ 240 w 328"/>
                  <a:gd name="T5" fmla="*/ 38 h 476"/>
                  <a:gd name="T6" fmla="*/ 237 w 328"/>
                  <a:gd name="T7" fmla="*/ 31 h 476"/>
                  <a:gd name="T8" fmla="*/ 166 w 328"/>
                  <a:gd name="T9" fmla="*/ 0 h 476"/>
                  <a:gd name="T10" fmla="*/ 89 w 328"/>
                  <a:gd name="T11" fmla="*/ 30 h 476"/>
                  <a:gd name="T12" fmla="*/ 86 w 328"/>
                  <a:gd name="T13" fmla="*/ 38 h 476"/>
                  <a:gd name="T14" fmla="*/ 85 w 328"/>
                  <a:gd name="T15" fmla="*/ 168 h 476"/>
                  <a:gd name="T16" fmla="*/ 26 w 328"/>
                  <a:gd name="T17" fmla="*/ 224 h 476"/>
                  <a:gd name="T18" fmla="*/ 0 w 328"/>
                  <a:gd name="T19" fmla="*/ 312 h 476"/>
                  <a:gd name="T20" fmla="*/ 164 w 328"/>
                  <a:gd name="T21" fmla="*/ 476 h 476"/>
                  <a:gd name="T22" fmla="*/ 328 w 328"/>
                  <a:gd name="T23" fmla="*/ 312 h 476"/>
                  <a:gd name="T24" fmla="*/ 302 w 328"/>
                  <a:gd name="T25" fmla="*/ 223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6">
                    <a:moveTo>
                      <a:pt x="302" y="223"/>
                    </a:moveTo>
                    <a:cubicBezTo>
                      <a:pt x="286" y="199"/>
                      <a:pt x="265" y="180"/>
                      <a:pt x="240" y="167"/>
                    </a:cubicBezTo>
                    <a:cubicBezTo>
                      <a:pt x="240" y="166"/>
                      <a:pt x="240" y="38"/>
                      <a:pt x="240" y="38"/>
                    </a:cubicBezTo>
                    <a:cubicBezTo>
                      <a:pt x="240" y="35"/>
                      <a:pt x="239" y="33"/>
                      <a:pt x="237" y="31"/>
                    </a:cubicBezTo>
                    <a:cubicBezTo>
                      <a:pt x="236" y="30"/>
                      <a:pt x="211" y="0"/>
                      <a:pt x="166" y="0"/>
                    </a:cubicBezTo>
                    <a:cubicBezTo>
                      <a:pt x="121" y="0"/>
                      <a:pt x="90" y="29"/>
                      <a:pt x="89" y="30"/>
                    </a:cubicBezTo>
                    <a:cubicBezTo>
                      <a:pt x="87" y="32"/>
                      <a:pt x="86" y="35"/>
                      <a:pt x="86" y="38"/>
                    </a:cubicBezTo>
                    <a:cubicBezTo>
                      <a:pt x="86" y="38"/>
                      <a:pt x="86" y="167"/>
                      <a:pt x="85" y="168"/>
                    </a:cubicBezTo>
                    <a:cubicBezTo>
                      <a:pt x="61" y="182"/>
                      <a:pt x="41" y="201"/>
                      <a:pt x="26" y="224"/>
                    </a:cubicBezTo>
                    <a:cubicBezTo>
                      <a:pt x="9" y="250"/>
                      <a:pt x="0" y="281"/>
                      <a:pt x="0" y="312"/>
                    </a:cubicBezTo>
                    <a:cubicBezTo>
                      <a:pt x="0" y="402"/>
                      <a:pt x="74" y="476"/>
                      <a:pt x="164" y="476"/>
                    </a:cubicBezTo>
                    <a:cubicBezTo>
                      <a:pt x="255" y="476"/>
                      <a:pt x="328" y="402"/>
                      <a:pt x="328" y="312"/>
                    </a:cubicBezTo>
                    <a:cubicBezTo>
                      <a:pt x="328" y="280"/>
                      <a:pt x="319" y="249"/>
                      <a:pt x="302" y="223"/>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1" name="Freeform 265"/>
              <p:cNvSpPr>
                <a:spLocks noEditPoints="1"/>
              </p:cNvSpPr>
              <p:nvPr/>
            </p:nvSpPr>
            <p:spPr bwMode="auto">
              <a:xfrm>
                <a:off x="-5544293" y="-364331"/>
                <a:ext cx="1038225" cy="1514475"/>
              </a:xfrm>
              <a:custGeom>
                <a:avLst/>
                <a:gdLst>
                  <a:gd name="T0" fmla="*/ 327 w 327"/>
                  <a:gd name="T1" fmla="*/ 312 h 476"/>
                  <a:gd name="T2" fmla="*/ 239 w 327"/>
                  <a:gd name="T3" fmla="*/ 167 h 476"/>
                  <a:gd name="T4" fmla="*/ 237 w 327"/>
                  <a:gd name="T5" fmla="*/ 31 h 476"/>
                  <a:gd name="T6" fmla="*/ 88 w 327"/>
                  <a:gd name="T7" fmla="*/ 30 h 476"/>
                  <a:gd name="T8" fmla="*/ 84 w 327"/>
                  <a:gd name="T9" fmla="*/ 168 h 476"/>
                  <a:gd name="T10" fmla="*/ 0 w 327"/>
                  <a:gd name="T11" fmla="*/ 312 h 476"/>
                  <a:gd name="T12" fmla="*/ 106 w 327"/>
                  <a:gd name="T13" fmla="*/ 56 h 476"/>
                  <a:gd name="T14" fmla="*/ 218 w 327"/>
                  <a:gd name="T15" fmla="*/ 100 h 476"/>
                  <a:gd name="T16" fmla="*/ 106 w 327"/>
                  <a:gd name="T17" fmla="*/ 56 h 476"/>
                  <a:gd name="T18" fmla="*/ 218 w 327"/>
                  <a:gd name="T19" fmla="*/ 121 h 476"/>
                  <a:gd name="T20" fmla="*/ 218 w 327"/>
                  <a:gd name="T21" fmla="*/ 141 h 476"/>
                  <a:gd name="T22" fmla="*/ 106 w 327"/>
                  <a:gd name="T23" fmla="*/ 101 h 476"/>
                  <a:gd name="T24" fmla="*/ 158 w 327"/>
                  <a:gd name="T25" fmla="*/ 307 h 476"/>
                  <a:gd name="T26" fmla="*/ 137 w 327"/>
                  <a:gd name="T27" fmla="*/ 299 h 476"/>
                  <a:gd name="T28" fmla="*/ 145 w 327"/>
                  <a:gd name="T29" fmla="*/ 149 h 476"/>
                  <a:gd name="T30" fmla="*/ 171 w 327"/>
                  <a:gd name="T31" fmla="*/ 170 h 476"/>
                  <a:gd name="T32" fmla="*/ 162 w 327"/>
                  <a:gd name="T33" fmla="*/ 304 h 476"/>
                  <a:gd name="T34" fmla="*/ 158 w 327"/>
                  <a:gd name="T35" fmla="*/ 342 h 476"/>
                  <a:gd name="T36" fmla="*/ 158 w 327"/>
                  <a:gd name="T37" fmla="*/ 324 h 476"/>
                  <a:gd name="T38" fmla="*/ 101 w 327"/>
                  <a:gd name="T39" fmla="*/ 183 h 476"/>
                  <a:gd name="T40" fmla="*/ 106 w 327"/>
                  <a:gd name="T41" fmla="*/ 143 h 476"/>
                  <a:gd name="T42" fmla="*/ 135 w 327"/>
                  <a:gd name="T43" fmla="*/ 170 h 476"/>
                  <a:gd name="T44" fmla="*/ 108 w 327"/>
                  <a:gd name="T45" fmla="*/ 307 h 476"/>
                  <a:gd name="T46" fmla="*/ 103 w 327"/>
                  <a:gd name="T47" fmla="*/ 351 h 476"/>
                  <a:gd name="T48" fmla="*/ 134 w 327"/>
                  <a:gd name="T49" fmla="*/ 314 h 476"/>
                  <a:gd name="T50" fmla="*/ 140 w 327"/>
                  <a:gd name="T51" fmla="*/ 335 h 476"/>
                  <a:gd name="T52" fmla="*/ 176 w 327"/>
                  <a:gd name="T53" fmla="*/ 335 h 476"/>
                  <a:gd name="T54" fmla="*/ 181 w 327"/>
                  <a:gd name="T55" fmla="*/ 314 h 476"/>
                  <a:gd name="T56" fmla="*/ 212 w 327"/>
                  <a:gd name="T57" fmla="*/ 351 h 476"/>
                  <a:gd name="T58" fmla="*/ 207 w 327"/>
                  <a:gd name="T59" fmla="*/ 307 h 476"/>
                  <a:gd name="T60" fmla="*/ 180 w 327"/>
                  <a:gd name="T61" fmla="*/ 170 h 476"/>
                  <a:gd name="T62" fmla="*/ 218 w 327"/>
                  <a:gd name="T63" fmla="*/ 162 h 476"/>
                  <a:gd name="T64" fmla="*/ 224 w 327"/>
                  <a:gd name="T65" fmla="*/ 182 h 476"/>
                  <a:gd name="T66" fmla="*/ 163 w 327"/>
                  <a:gd name="T67" fmla="*/ 455 h 476"/>
                  <a:gd name="T68" fmla="*/ 101 w 327"/>
                  <a:gd name="T69" fmla="*/ 183 h 476"/>
                  <a:gd name="T70" fmla="*/ 119 w 327"/>
                  <a:gd name="T71" fmla="*/ 331 h 476"/>
                  <a:gd name="T72" fmla="*/ 106 w 327"/>
                  <a:gd name="T73" fmla="*/ 333 h 476"/>
                  <a:gd name="T74" fmla="*/ 124 w 327"/>
                  <a:gd name="T75" fmla="*/ 315 h 476"/>
                  <a:gd name="T76" fmla="*/ 203 w 327"/>
                  <a:gd name="T77" fmla="*/ 320 h 476"/>
                  <a:gd name="T78" fmla="*/ 208 w 327"/>
                  <a:gd name="T79" fmla="*/ 337 h 476"/>
                  <a:gd name="T80" fmla="*/ 191 w 327"/>
                  <a:gd name="T81" fmla="*/ 315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476">
                    <a:moveTo>
                      <a:pt x="163" y="476"/>
                    </a:moveTo>
                    <a:cubicBezTo>
                      <a:pt x="254" y="476"/>
                      <a:pt x="327" y="402"/>
                      <a:pt x="327" y="312"/>
                    </a:cubicBezTo>
                    <a:cubicBezTo>
                      <a:pt x="327" y="280"/>
                      <a:pt x="318" y="249"/>
                      <a:pt x="301" y="223"/>
                    </a:cubicBezTo>
                    <a:cubicBezTo>
                      <a:pt x="285" y="199"/>
                      <a:pt x="264" y="180"/>
                      <a:pt x="239" y="167"/>
                    </a:cubicBezTo>
                    <a:cubicBezTo>
                      <a:pt x="239" y="166"/>
                      <a:pt x="239" y="38"/>
                      <a:pt x="239" y="38"/>
                    </a:cubicBezTo>
                    <a:cubicBezTo>
                      <a:pt x="239" y="35"/>
                      <a:pt x="238" y="33"/>
                      <a:pt x="237" y="31"/>
                    </a:cubicBezTo>
                    <a:cubicBezTo>
                      <a:pt x="235" y="30"/>
                      <a:pt x="210" y="0"/>
                      <a:pt x="165" y="0"/>
                    </a:cubicBezTo>
                    <a:cubicBezTo>
                      <a:pt x="120" y="0"/>
                      <a:pt x="89" y="29"/>
                      <a:pt x="88" y="30"/>
                    </a:cubicBezTo>
                    <a:cubicBezTo>
                      <a:pt x="86" y="32"/>
                      <a:pt x="85" y="35"/>
                      <a:pt x="85" y="38"/>
                    </a:cubicBezTo>
                    <a:cubicBezTo>
                      <a:pt x="85" y="38"/>
                      <a:pt x="85" y="167"/>
                      <a:pt x="84" y="168"/>
                    </a:cubicBezTo>
                    <a:cubicBezTo>
                      <a:pt x="60" y="182"/>
                      <a:pt x="40" y="201"/>
                      <a:pt x="25" y="224"/>
                    </a:cubicBezTo>
                    <a:cubicBezTo>
                      <a:pt x="8" y="250"/>
                      <a:pt x="0" y="281"/>
                      <a:pt x="0" y="312"/>
                    </a:cubicBezTo>
                    <a:cubicBezTo>
                      <a:pt x="0" y="402"/>
                      <a:pt x="73" y="476"/>
                      <a:pt x="163" y="476"/>
                    </a:cubicBezTo>
                    <a:close/>
                    <a:moveTo>
                      <a:pt x="106" y="56"/>
                    </a:moveTo>
                    <a:cubicBezTo>
                      <a:pt x="218" y="76"/>
                      <a:pt x="218" y="76"/>
                      <a:pt x="218" y="76"/>
                    </a:cubicBezTo>
                    <a:cubicBezTo>
                      <a:pt x="218" y="100"/>
                      <a:pt x="218" y="100"/>
                      <a:pt x="218" y="100"/>
                    </a:cubicBezTo>
                    <a:cubicBezTo>
                      <a:pt x="106" y="80"/>
                      <a:pt x="106" y="80"/>
                      <a:pt x="106" y="80"/>
                    </a:cubicBezTo>
                    <a:lnTo>
                      <a:pt x="106" y="56"/>
                    </a:lnTo>
                    <a:close/>
                    <a:moveTo>
                      <a:pt x="106" y="101"/>
                    </a:moveTo>
                    <a:cubicBezTo>
                      <a:pt x="218" y="121"/>
                      <a:pt x="218" y="121"/>
                      <a:pt x="218" y="121"/>
                    </a:cubicBezTo>
                    <a:cubicBezTo>
                      <a:pt x="218" y="134"/>
                      <a:pt x="218" y="134"/>
                      <a:pt x="218" y="134"/>
                    </a:cubicBezTo>
                    <a:cubicBezTo>
                      <a:pt x="218" y="141"/>
                      <a:pt x="218" y="141"/>
                      <a:pt x="218" y="141"/>
                    </a:cubicBezTo>
                    <a:cubicBezTo>
                      <a:pt x="106" y="122"/>
                      <a:pt x="106" y="122"/>
                      <a:pt x="106" y="122"/>
                    </a:cubicBezTo>
                    <a:lnTo>
                      <a:pt x="106" y="101"/>
                    </a:lnTo>
                    <a:close/>
                    <a:moveTo>
                      <a:pt x="162" y="304"/>
                    </a:moveTo>
                    <a:cubicBezTo>
                      <a:pt x="160" y="305"/>
                      <a:pt x="159" y="306"/>
                      <a:pt x="158" y="307"/>
                    </a:cubicBezTo>
                    <a:cubicBezTo>
                      <a:pt x="156" y="306"/>
                      <a:pt x="155" y="305"/>
                      <a:pt x="154" y="304"/>
                    </a:cubicBezTo>
                    <a:cubicBezTo>
                      <a:pt x="149" y="302"/>
                      <a:pt x="143" y="300"/>
                      <a:pt x="137" y="299"/>
                    </a:cubicBezTo>
                    <a:cubicBezTo>
                      <a:pt x="142" y="264"/>
                      <a:pt x="144" y="204"/>
                      <a:pt x="145" y="170"/>
                    </a:cubicBezTo>
                    <a:cubicBezTo>
                      <a:pt x="145" y="161"/>
                      <a:pt x="145" y="153"/>
                      <a:pt x="145" y="149"/>
                    </a:cubicBezTo>
                    <a:cubicBezTo>
                      <a:pt x="170" y="154"/>
                      <a:pt x="170" y="154"/>
                      <a:pt x="170" y="154"/>
                    </a:cubicBezTo>
                    <a:cubicBezTo>
                      <a:pt x="170" y="158"/>
                      <a:pt x="171" y="163"/>
                      <a:pt x="171" y="170"/>
                    </a:cubicBezTo>
                    <a:cubicBezTo>
                      <a:pt x="171" y="204"/>
                      <a:pt x="174" y="264"/>
                      <a:pt x="179" y="299"/>
                    </a:cubicBezTo>
                    <a:cubicBezTo>
                      <a:pt x="173" y="300"/>
                      <a:pt x="167" y="302"/>
                      <a:pt x="162" y="304"/>
                    </a:cubicBezTo>
                    <a:close/>
                    <a:moveTo>
                      <a:pt x="166" y="334"/>
                    </a:moveTo>
                    <a:cubicBezTo>
                      <a:pt x="166" y="337"/>
                      <a:pt x="161" y="342"/>
                      <a:pt x="158" y="342"/>
                    </a:cubicBezTo>
                    <a:cubicBezTo>
                      <a:pt x="154" y="342"/>
                      <a:pt x="149" y="337"/>
                      <a:pt x="149" y="334"/>
                    </a:cubicBezTo>
                    <a:cubicBezTo>
                      <a:pt x="149" y="332"/>
                      <a:pt x="151" y="328"/>
                      <a:pt x="158" y="324"/>
                    </a:cubicBezTo>
                    <a:cubicBezTo>
                      <a:pt x="164" y="328"/>
                      <a:pt x="167" y="332"/>
                      <a:pt x="166" y="334"/>
                    </a:cubicBezTo>
                    <a:close/>
                    <a:moveTo>
                      <a:pt x="101" y="183"/>
                    </a:moveTo>
                    <a:cubicBezTo>
                      <a:pt x="106" y="180"/>
                      <a:pt x="106" y="180"/>
                      <a:pt x="106" y="180"/>
                    </a:cubicBezTo>
                    <a:cubicBezTo>
                      <a:pt x="106" y="143"/>
                      <a:pt x="106" y="143"/>
                      <a:pt x="106" y="143"/>
                    </a:cubicBezTo>
                    <a:cubicBezTo>
                      <a:pt x="136" y="148"/>
                      <a:pt x="136" y="148"/>
                      <a:pt x="136" y="148"/>
                    </a:cubicBezTo>
                    <a:cubicBezTo>
                      <a:pt x="136" y="153"/>
                      <a:pt x="135" y="161"/>
                      <a:pt x="135" y="170"/>
                    </a:cubicBezTo>
                    <a:cubicBezTo>
                      <a:pt x="134" y="207"/>
                      <a:pt x="132" y="268"/>
                      <a:pt x="127" y="299"/>
                    </a:cubicBezTo>
                    <a:cubicBezTo>
                      <a:pt x="120" y="299"/>
                      <a:pt x="113" y="302"/>
                      <a:pt x="108" y="307"/>
                    </a:cubicBezTo>
                    <a:cubicBezTo>
                      <a:pt x="102" y="312"/>
                      <a:pt x="98" y="320"/>
                      <a:pt x="97" y="329"/>
                    </a:cubicBezTo>
                    <a:cubicBezTo>
                      <a:pt x="95" y="338"/>
                      <a:pt x="98" y="346"/>
                      <a:pt x="103" y="351"/>
                    </a:cubicBezTo>
                    <a:cubicBezTo>
                      <a:pt x="108" y="356"/>
                      <a:pt x="117" y="356"/>
                      <a:pt x="125" y="341"/>
                    </a:cubicBezTo>
                    <a:cubicBezTo>
                      <a:pt x="129" y="335"/>
                      <a:pt x="132" y="326"/>
                      <a:pt x="134" y="314"/>
                    </a:cubicBezTo>
                    <a:cubicBezTo>
                      <a:pt x="138" y="314"/>
                      <a:pt x="142" y="315"/>
                      <a:pt x="146" y="317"/>
                    </a:cubicBezTo>
                    <a:cubicBezTo>
                      <a:pt x="140" y="324"/>
                      <a:pt x="139" y="332"/>
                      <a:pt x="140" y="335"/>
                    </a:cubicBezTo>
                    <a:cubicBezTo>
                      <a:pt x="140" y="346"/>
                      <a:pt x="148" y="358"/>
                      <a:pt x="158" y="358"/>
                    </a:cubicBezTo>
                    <a:cubicBezTo>
                      <a:pt x="167" y="358"/>
                      <a:pt x="175" y="346"/>
                      <a:pt x="176" y="335"/>
                    </a:cubicBezTo>
                    <a:cubicBezTo>
                      <a:pt x="176" y="332"/>
                      <a:pt x="175" y="324"/>
                      <a:pt x="170" y="317"/>
                    </a:cubicBezTo>
                    <a:cubicBezTo>
                      <a:pt x="173" y="315"/>
                      <a:pt x="177" y="314"/>
                      <a:pt x="181" y="314"/>
                    </a:cubicBezTo>
                    <a:cubicBezTo>
                      <a:pt x="184" y="326"/>
                      <a:pt x="186" y="335"/>
                      <a:pt x="190" y="341"/>
                    </a:cubicBezTo>
                    <a:cubicBezTo>
                      <a:pt x="198" y="356"/>
                      <a:pt x="207" y="356"/>
                      <a:pt x="212" y="351"/>
                    </a:cubicBezTo>
                    <a:cubicBezTo>
                      <a:pt x="217" y="346"/>
                      <a:pt x="220" y="338"/>
                      <a:pt x="218" y="329"/>
                    </a:cubicBezTo>
                    <a:cubicBezTo>
                      <a:pt x="217" y="320"/>
                      <a:pt x="213" y="312"/>
                      <a:pt x="207" y="307"/>
                    </a:cubicBezTo>
                    <a:cubicBezTo>
                      <a:pt x="202" y="302"/>
                      <a:pt x="195" y="299"/>
                      <a:pt x="188" y="299"/>
                    </a:cubicBezTo>
                    <a:cubicBezTo>
                      <a:pt x="184" y="268"/>
                      <a:pt x="181" y="207"/>
                      <a:pt x="180" y="170"/>
                    </a:cubicBezTo>
                    <a:cubicBezTo>
                      <a:pt x="180" y="165"/>
                      <a:pt x="180" y="160"/>
                      <a:pt x="180" y="155"/>
                    </a:cubicBezTo>
                    <a:cubicBezTo>
                      <a:pt x="218" y="162"/>
                      <a:pt x="218" y="162"/>
                      <a:pt x="218" y="162"/>
                    </a:cubicBezTo>
                    <a:cubicBezTo>
                      <a:pt x="218" y="179"/>
                      <a:pt x="218" y="179"/>
                      <a:pt x="218" y="179"/>
                    </a:cubicBezTo>
                    <a:cubicBezTo>
                      <a:pt x="224" y="182"/>
                      <a:pt x="224" y="182"/>
                      <a:pt x="224" y="182"/>
                    </a:cubicBezTo>
                    <a:cubicBezTo>
                      <a:pt x="274" y="206"/>
                      <a:pt x="307" y="257"/>
                      <a:pt x="307" y="312"/>
                    </a:cubicBezTo>
                    <a:cubicBezTo>
                      <a:pt x="307" y="391"/>
                      <a:pt x="242" y="455"/>
                      <a:pt x="163" y="455"/>
                    </a:cubicBezTo>
                    <a:cubicBezTo>
                      <a:pt x="84" y="455"/>
                      <a:pt x="20" y="391"/>
                      <a:pt x="20" y="312"/>
                    </a:cubicBezTo>
                    <a:cubicBezTo>
                      <a:pt x="20" y="257"/>
                      <a:pt x="51" y="208"/>
                      <a:pt x="101" y="183"/>
                    </a:cubicBezTo>
                    <a:close/>
                    <a:moveTo>
                      <a:pt x="124" y="315"/>
                    </a:moveTo>
                    <a:cubicBezTo>
                      <a:pt x="122" y="321"/>
                      <a:pt x="121" y="327"/>
                      <a:pt x="119" y="331"/>
                    </a:cubicBezTo>
                    <a:cubicBezTo>
                      <a:pt x="114" y="339"/>
                      <a:pt x="110" y="339"/>
                      <a:pt x="107" y="337"/>
                    </a:cubicBezTo>
                    <a:cubicBezTo>
                      <a:pt x="106" y="336"/>
                      <a:pt x="106" y="335"/>
                      <a:pt x="106" y="333"/>
                    </a:cubicBezTo>
                    <a:cubicBezTo>
                      <a:pt x="107" y="328"/>
                      <a:pt x="109" y="323"/>
                      <a:pt x="112" y="320"/>
                    </a:cubicBezTo>
                    <a:cubicBezTo>
                      <a:pt x="116" y="317"/>
                      <a:pt x="120" y="315"/>
                      <a:pt x="124" y="315"/>
                    </a:cubicBezTo>
                    <a:close/>
                    <a:moveTo>
                      <a:pt x="191" y="315"/>
                    </a:moveTo>
                    <a:cubicBezTo>
                      <a:pt x="196" y="315"/>
                      <a:pt x="199" y="317"/>
                      <a:pt x="203" y="320"/>
                    </a:cubicBezTo>
                    <a:cubicBezTo>
                      <a:pt x="206" y="323"/>
                      <a:pt x="209" y="328"/>
                      <a:pt x="209" y="333"/>
                    </a:cubicBezTo>
                    <a:cubicBezTo>
                      <a:pt x="210" y="335"/>
                      <a:pt x="209" y="336"/>
                      <a:pt x="208" y="337"/>
                    </a:cubicBezTo>
                    <a:cubicBezTo>
                      <a:pt x="206" y="339"/>
                      <a:pt x="201" y="339"/>
                      <a:pt x="197" y="331"/>
                    </a:cubicBezTo>
                    <a:cubicBezTo>
                      <a:pt x="195" y="327"/>
                      <a:pt x="193" y="321"/>
                      <a:pt x="191" y="31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2" name="Freeform 266"/>
              <p:cNvSpPr/>
              <p:nvPr/>
            </p:nvSpPr>
            <p:spPr bwMode="auto">
              <a:xfrm>
                <a:off x="-4423518" y="672307"/>
                <a:ext cx="298450" cy="76200"/>
              </a:xfrm>
              <a:custGeom>
                <a:avLst/>
                <a:gdLst>
                  <a:gd name="T0" fmla="*/ 0 w 94"/>
                  <a:gd name="T1" fmla="*/ 12 h 24"/>
                  <a:gd name="T2" fmla="*/ 13 w 94"/>
                  <a:gd name="T3" fmla="*/ 24 h 24"/>
                  <a:gd name="T4" fmla="*/ 82 w 94"/>
                  <a:gd name="T5" fmla="*/ 24 h 24"/>
                  <a:gd name="T6" fmla="*/ 94 w 94"/>
                  <a:gd name="T7" fmla="*/ 12 h 24"/>
                  <a:gd name="T8" fmla="*/ 82 w 94"/>
                  <a:gd name="T9" fmla="*/ 0 h 24"/>
                  <a:gd name="T10" fmla="*/ 13 w 94"/>
                  <a:gd name="T11" fmla="*/ 0 h 24"/>
                  <a:gd name="T12" fmla="*/ 0 w 94"/>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0" y="12"/>
                    </a:moveTo>
                    <a:cubicBezTo>
                      <a:pt x="0" y="19"/>
                      <a:pt x="6" y="24"/>
                      <a:pt x="13" y="24"/>
                    </a:cubicBezTo>
                    <a:cubicBezTo>
                      <a:pt x="82" y="24"/>
                      <a:pt x="82" y="24"/>
                      <a:pt x="82" y="24"/>
                    </a:cubicBezTo>
                    <a:cubicBezTo>
                      <a:pt x="89" y="24"/>
                      <a:pt x="94" y="19"/>
                      <a:pt x="94" y="12"/>
                    </a:cubicBezTo>
                    <a:cubicBezTo>
                      <a:pt x="94" y="5"/>
                      <a:pt x="89" y="0"/>
                      <a:pt x="82" y="0"/>
                    </a:cubicBezTo>
                    <a:cubicBezTo>
                      <a:pt x="13" y="0"/>
                      <a:pt x="13" y="0"/>
                      <a:pt x="13" y="0"/>
                    </a:cubicBezTo>
                    <a:cubicBezTo>
                      <a:pt x="6" y="0"/>
                      <a:pt x="0" y="5"/>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3" name="Freeform 267"/>
              <p:cNvSpPr/>
              <p:nvPr/>
            </p:nvSpPr>
            <p:spPr bwMode="auto">
              <a:xfrm>
                <a:off x="-5115668" y="1226345"/>
                <a:ext cx="79375" cy="292100"/>
              </a:xfrm>
              <a:custGeom>
                <a:avLst/>
                <a:gdLst>
                  <a:gd name="T0" fmla="*/ 12 w 25"/>
                  <a:gd name="T1" fmla="*/ 0 h 92"/>
                  <a:gd name="T2" fmla="*/ 0 w 25"/>
                  <a:gd name="T3" fmla="*/ 12 h 92"/>
                  <a:gd name="T4" fmla="*/ 0 w 25"/>
                  <a:gd name="T5" fmla="*/ 79 h 92"/>
                  <a:gd name="T6" fmla="*/ 12 w 25"/>
                  <a:gd name="T7" fmla="*/ 92 h 92"/>
                  <a:gd name="T8" fmla="*/ 25 w 25"/>
                  <a:gd name="T9" fmla="*/ 79 h 92"/>
                  <a:gd name="T10" fmla="*/ 25 w 25"/>
                  <a:gd name="T11" fmla="*/ 12 h 92"/>
                  <a:gd name="T12" fmla="*/ 12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2" y="0"/>
                    </a:moveTo>
                    <a:cubicBezTo>
                      <a:pt x="5" y="0"/>
                      <a:pt x="0" y="5"/>
                      <a:pt x="0" y="12"/>
                    </a:cubicBezTo>
                    <a:cubicBezTo>
                      <a:pt x="0" y="79"/>
                      <a:pt x="0" y="79"/>
                      <a:pt x="0" y="79"/>
                    </a:cubicBezTo>
                    <a:cubicBezTo>
                      <a:pt x="0" y="86"/>
                      <a:pt x="5" y="92"/>
                      <a:pt x="12" y="92"/>
                    </a:cubicBezTo>
                    <a:cubicBezTo>
                      <a:pt x="19" y="92"/>
                      <a:pt x="25" y="86"/>
                      <a:pt x="25" y="79"/>
                    </a:cubicBezTo>
                    <a:cubicBezTo>
                      <a:pt x="25" y="12"/>
                      <a:pt x="25" y="12"/>
                      <a:pt x="25" y="12"/>
                    </a:cubicBezTo>
                    <a:cubicBezTo>
                      <a:pt x="25" y="5"/>
                      <a:pt x="19" y="0"/>
                      <a:pt x="1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4" name="Freeform 268"/>
              <p:cNvSpPr/>
              <p:nvPr/>
            </p:nvSpPr>
            <p:spPr bwMode="auto">
              <a:xfrm>
                <a:off x="-5944343" y="634207"/>
                <a:ext cx="298450" cy="79375"/>
              </a:xfrm>
              <a:custGeom>
                <a:avLst/>
                <a:gdLst>
                  <a:gd name="T0" fmla="*/ 13 w 94"/>
                  <a:gd name="T1" fmla="*/ 25 h 25"/>
                  <a:gd name="T2" fmla="*/ 82 w 94"/>
                  <a:gd name="T3" fmla="*/ 25 h 25"/>
                  <a:gd name="T4" fmla="*/ 94 w 94"/>
                  <a:gd name="T5" fmla="*/ 13 h 25"/>
                  <a:gd name="T6" fmla="*/ 82 w 94"/>
                  <a:gd name="T7" fmla="*/ 0 h 25"/>
                  <a:gd name="T8" fmla="*/ 13 w 94"/>
                  <a:gd name="T9" fmla="*/ 0 h 25"/>
                  <a:gd name="T10" fmla="*/ 0 w 94"/>
                  <a:gd name="T11" fmla="*/ 13 h 25"/>
                  <a:gd name="T12" fmla="*/ 13 w 9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13" y="25"/>
                    </a:moveTo>
                    <a:cubicBezTo>
                      <a:pt x="82" y="25"/>
                      <a:pt x="82" y="25"/>
                      <a:pt x="82" y="25"/>
                    </a:cubicBezTo>
                    <a:cubicBezTo>
                      <a:pt x="89" y="25"/>
                      <a:pt x="94" y="20"/>
                      <a:pt x="94" y="13"/>
                    </a:cubicBezTo>
                    <a:cubicBezTo>
                      <a:pt x="94" y="6"/>
                      <a:pt x="89" y="0"/>
                      <a:pt x="82" y="0"/>
                    </a:cubicBezTo>
                    <a:cubicBezTo>
                      <a:pt x="13" y="0"/>
                      <a:pt x="13" y="0"/>
                      <a:pt x="13" y="0"/>
                    </a:cubicBezTo>
                    <a:cubicBezTo>
                      <a:pt x="6" y="0"/>
                      <a:pt x="0" y="6"/>
                      <a:pt x="0" y="13"/>
                    </a:cubicBezTo>
                    <a:cubicBezTo>
                      <a:pt x="0" y="20"/>
                      <a:pt x="6" y="25"/>
                      <a:pt x="13" y="2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5" name="Freeform 269"/>
              <p:cNvSpPr/>
              <p:nvPr/>
            </p:nvSpPr>
            <p:spPr bwMode="auto">
              <a:xfrm>
                <a:off x="-5769718" y="43657"/>
                <a:ext cx="263525" cy="212725"/>
              </a:xfrm>
              <a:custGeom>
                <a:avLst/>
                <a:gdLst>
                  <a:gd name="T0" fmla="*/ 6 w 83"/>
                  <a:gd name="T1" fmla="*/ 22 h 67"/>
                  <a:gd name="T2" fmla="*/ 61 w 83"/>
                  <a:gd name="T3" fmla="*/ 63 h 67"/>
                  <a:gd name="T4" fmla="*/ 79 w 83"/>
                  <a:gd name="T5" fmla="*/ 60 h 67"/>
                  <a:gd name="T6" fmla="*/ 76 w 83"/>
                  <a:gd name="T7" fmla="*/ 43 h 67"/>
                  <a:gd name="T8" fmla="*/ 22 w 83"/>
                  <a:gd name="T9" fmla="*/ 2 h 67"/>
                  <a:gd name="T10" fmla="*/ 14 w 83"/>
                  <a:gd name="T11" fmla="*/ 0 h 67"/>
                  <a:gd name="T12" fmla="*/ 4 w 83"/>
                  <a:gd name="T13" fmla="*/ 5 h 67"/>
                  <a:gd name="T14" fmla="*/ 6 w 83"/>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6" y="22"/>
                    </a:moveTo>
                    <a:cubicBezTo>
                      <a:pt x="61" y="63"/>
                      <a:pt x="61" y="63"/>
                      <a:pt x="61" y="63"/>
                    </a:cubicBezTo>
                    <a:cubicBezTo>
                      <a:pt x="67" y="67"/>
                      <a:pt x="75" y="66"/>
                      <a:pt x="79" y="60"/>
                    </a:cubicBezTo>
                    <a:cubicBezTo>
                      <a:pt x="83" y="55"/>
                      <a:pt x="82" y="47"/>
                      <a:pt x="76" y="43"/>
                    </a:cubicBezTo>
                    <a:cubicBezTo>
                      <a:pt x="22" y="2"/>
                      <a:pt x="22" y="2"/>
                      <a:pt x="22" y="2"/>
                    </a:cubicBezTo>
                    <a:cubicBezTo>
                      <a:pt x="19" y="1"/>
                      <a:pt x="17" y="0"/>
                      <a:pt x="14" y="0"/>
                    </a:cubicBezTo>
                    <a:cubicBezTo>
                      <a:pt x="10" y="0"/>
                      <a:pt x="6" y="2"/>
                      <a:pt x="4" y="5"/>
                    </a:cubicBezTo>
                    <a:cubicBezTo>
                      <a:pt x="0" y="10"/>
                      <a:pt x="1" y="18"/>
                      <a:pt x="6"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6" name="Freeform 270"/>
              <p:cNvSpPr/>
              <p:nvPr/>
            </p:nvSpPr>
            <p:spPr bwMode="auto">
              <a:xfrm>
                <a:off x="-4553693" y="43657"/>
                <a:ext cx="263525" cy="212725"/>
              </a:xfrm>
              <a:custGeom>
                <a:avLst/>
                <a:gdLst>
                  <a:gd name="T0" fmla="*/ 22 w 83"/>
                  <a:gd name="T1" fmla="*/ 63 h 67"/>
                  <a:gd name="T2" fmla="*/ 77 w 83"/>
                  <a:gd name="T3" fmla="*/ 22 h 67"/>
                  <a:gd name="T4" fmla="*/ 79 w 83"/>
                  <a:gd name="T5" fmla="*/ 5 h 67"/>
                  <a:gd name="T6" fmla="*/ 69 w 83"/>
                  <a:gd name="T7" fmla="*/ 0 h 67"/>
                  <a:gd name="T8" fmla="*/ 61 w 83"/>
                  <a:gd name="T9" fmla="*/ 2 h 67"/>
                  <a:gd name="T10" fmla="*/ 7 w 83"/>
                  <a:gd name="T11" fmla="*/ 43 h 67"/>
                  <a:gd name="T12" fmla="*/ 4 w 83"/>
                  <a:gd name="T13" fmla="*/ 60 h 67"/>
                  <a:gd name="T14" fmla="*/ 22 w 83"/>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22" y="63"/>
                    </a:moveTo>
                    <a:cubicBezTo>
                      <a:pt x="77" y="22"/>
                      <a:pt x="77" y="22"/>
                      <a:pt x="77" y="22"/>
                    </a:cubicBezTo>
                    <a:cubicBezTo>
                      <a:pt x="82" y="18"/>
                      <a:pt x="83" y="10"/>
                      <a:pt x="79" y="5"/>
                    </a:cubicBezTo>
                    <a:cubicBezTo>
                      <a:pt x="76" y="2"/>
                      <a:pt x="73" y="0"/>
                      <a:pt x="69" y="0"/>
                    </a:cubicBezTo>
                    <a:cubicBezTo>
                      <a:pt x="66" y="0"/>
                      <a:pt x="64" y="1"/>
                      <a:pt x="61" y="2"/>
                    </a:cubicBezTo>
                    <a:cubicBezTo>
                      <a:pt x="7" y="43"/>
                      <a:pt x="7" y="43"/>
                      <a:pt x="7" y="43"/>
                    </a:cubicBezTo>
                    <a:cubicBezTo>
                      <a:pt x="1" y="47"/>
                      <a:pt x="0" y="55"/>
                      <a:pt x="4" y="60"/>
                    </a:cubicBezTo>
                    <a:cubicBezTo>
                      <a:pt x="8" y="66"/>
                      <a:pt x="16"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7" name="Freeform 271"/>
              <p:cNvSpPr/>
              <p:nvPr/>
            </p:nvSpPr>
            <p:spPr bwMode="auto">
              <a:xfrm>
                <a:off x="-5718918" y="1099345"/>
                <a:ext cx="241300" cy="234950"/>
              </a:xfrm>
              <a:custGeom>
                <a:avLst/>
                <a:gdLst>
                  <a:gd name="T0" fmla="*/ 62 w 76"/>
                  <a:gd name="T1" fmla="*/ 0 h 74"/>
                  <a:gd name="T2" fmla="*/ 53 w 76"/>
                  <a:gd name="T3" fmla="*/ 4 h 74"/>
                  <a:gd name="T4" fmla="*/ 5 w 76"/>
                  <a:gd name="T5" fmla="*/ 51 h 74"/>
                  <a:gd name="T6" fmla="*/ 5 w 76"/>
                  <a:gd name="T7" fmla="*/ 69 h 74"/>
                  <a:gd name="T8" fmla="*/ 23 w 76"/>
                  <a:gd name="T9" fmla="*/ 69 h 74"/>
                  <a:gd name="T10" fmla="*/ 71 w 76"/>
                  <a:gd name="T11" fmla="*/ 22 h 74"/>
                  <a:gd name="T12" fmla="*/ 71 w 76"/>
                  <a:gd name="T13" fmla="*/ 4 h 74"/>
                  <a:gd name="T14" fmla="*/ 62 w 76"/>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62" y="0"/>
                    </a:moveTo>
                    <a:cubicBezTo>
                      <a:pt x="59" y="0"/>
                      <a:pt x="56" y="2"/>
                      <a:pt x="53" y="4"/>
                    </a:cubicBezTo>
                    <a:cubicBezTo>
                      <a:pt x="5" y="51"/>
                      <a:pt x="5" y="51"/>
                      <a:pt x="5" y="51"/>
                    </a:cubicBezTo>
                    <a:cubicBezTo>
                      <a:pt x="0" y="56"/>
                      <a:pt x="0" y="64"/>
                      <a:pt x="5" y="69"/>
                    </a:cubicBezTo>
                    <a:cubicBezTo>
                      <a:pt x="10" y="74"/>
                      <a:pt x="18" y="74"/>
                      <a:pt x="23" y="69"/>
                    </a:cubicBezTo>
                    <a:cubicBezTo>
                      <a:pt x="71" y="22"/>
                      <a:pt x="71" y="22"/>
                      <a:pt x="71" y="22"/>
                    </a:cubicBezTo>
                    <a:cubicBezTo>
                      <a:pt x="76" y="17"/>
                      <a:pt x="76" y="9"/>
                      <a:pt x="71" y="4"/>
                    </a:cubicBezTo>
                    <a:cubicBezTo>
                      <a:pt x="69" y="2"/>
                      <a:pt x="66" y="0"/>
                      <a:pt x="6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8" name="Freeform 272"/>
              <p:cNvSpPr/>
              <p:nvPr/>
            </p:nvSpPr>
            <p:spPr bwMode="auto">
              <a:xfrm>
                <a:off x="-4607668" y="1099345"/>
                <a:ext cx="241300" cy="234950"/>
              </a:xfrm>
              <a:custGeom>
                <a:avLst/>
                <a:gdLst>
                  <a:gd name="T0" fmla="*/ 23 w 76"/>
                  <a:gd name="T1" fmla="*/ 4 h 74"/>
                  <a:gd name="T2" fmla="*/ 14 w 76"/>
                  <a:gd name="T3" fmla="*/ 0 h 74"/>
                  <a:gd name="T4" fmla="*/ 5 w 76"/>
                  <a:gd name="T5" fmla="*/ 4 h 74"/>
                  <a:gd name="T6" fmla="*/ 5 w 76"/>
                  <a:gd name="T7" fmla="*/ 22 h 74"/>
                  <a:gd name="T8" fmla="*/ 53 w 76"/>
                  <a:gd name="T9" fmla="*/ 69 h 74"/>
                  <a:gd name="T10" fmla="*/ 71 w 76"/>
                  <a:gd name="T11" fmla="*/ 69 h 74"/>
                  <a:gd name="T12" fmla="*/ 71 w 76"/>
                  <a:gd name="T13" fmla="*/ 51 h 74"/>
                  <a:gd name="T14" fmla="*/ 23 w 76"/>
                  <a:gd name="T15" fmla="*/ 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23" y="4"/>
                    </a:moveTo>
                    <a:cubicBezTo>
                      <a:pt x="20" y="2"/>
                      <a:pt x="17" y="0"/>
                      <a:pt x="14" y="0"/>
                    </a:cubicBezTo>
                    <a:cubicBezTo>
                      <a:pt x="10" y="0"/>
                      <a:pt x="7" y="2"/>
                      <a:pt x="5" y="4"/>
                    </a:cubicBezTo>
                    <a:cubicBezTo>
                      <a:pt x="0" y="9"/>
                      <a:pt x="0" y="17"/>
                      <a:pt x="5" y="22"/>
                    </a:cubicBezTo>
                    <a:cubicBezTo>
                      <a:pt x="53" y="69"/>
                      <a:pt x="53" y="69"/>
                      <a:pt x="53" y="69"/>
                    </a:cubicBezTo>
                    <a:cubicBezTo>
                      <a:pt x="58" y="74"/>
                      <a:pt x="66" y="74"/>
                      <a:pt x="71" y="69"/>
                    </a:cubicBezTo>
                    <a:cubicBezTo>
                      <a:pt x="76" y="64"/>
                      <a:pt x="76" y="56"/>
                      <a:pt x="71" y="51"/>
                    </a:cubicBezTo>
                    <a:lnTo>
                      <a:pt x="23" y="4"/>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cxnSp>
          <p:nvCxnSpPr>
            <p:cNvPr id="19" name="直接连接符 18"/>
            <p:cNvCxnSpPr/>
            <p:nvPr/>
          </p:nvCxnSpPr>
          <p:spPr>
            <a:xfrm flipV="1">
              <a:off x="1222576" y="-428263"/>
              <a:ext cx="0" cy="1890817"/>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2746652" y="4067098"/>
            <a:ext cx="6924040" cy="829945"/>
          </a:xfrm>
          <a:prstGeom prst="rect">
            <a:avLst/>
          </a:prstGeom>
          <a:noFill/>
        </p:spPr>
        <p:txBody>
          <a:bodyPr wrap="square" lIns="91440" tIns="45720" rIns="91440" bIns="45720" rtlCol="0">
            <a:spAutoFit/>
          </a:bodyPr>
          <a:lstStyle/>
          <a:p>
            <a:pPr algn="ctr"/>
            <a:r>
              <a:rPr lang="zh-CN" altLang="en-US" sz="4800" dirty="0" smtClean="0">
                <a:cs typeface="+mn-ea"/>
                <a:sym typeface="+mn-lt"/>
              </a:rPr>
              <a:t>研究背景</a:t>
            </a:r>
            <a:endParaRPr lang="zh-CN" altLang="en-US" sz="4800" dirty="0" smtClean="0">
              <a:cs typeface="+mn-ea"/>
              <a:sym typeface="+mn-lt"/>
            </a:endParaRPr>
          </a:p>
        </p:txBody>
      </p:sp>
      <p:sp>
        <p:nvSpPr>
          <p:cNvPr id="31" name="文本框 11"/>
          <p:cNvSpPr txBox="1"/>
          <p:nvPr/>
        </p:nvSpPr>
        <p:spPr>
          <a:xfrm>
            <a:off x="4040942" y="3106634"/>
            <a:ext cx="4335463" cy="830997"/>
          </a:xfrm>
          <a:prstGeom prst="rect">
            <a:avLst/>
          </a:prstGeom>
          <a:noFill/>
        </p:spPr>
        <p:txBody>
          <a:bodyPr wrap="square" lIns="91440" tIns="45720" rIns="91440" bIns="45720" rtlCol="0">
            <a:spAutoFit/>
          </a:bodyPr>
          <a:lstStyle/>
          <a:p>
            <a:pPr algn="ctr"/>
            <a:r>
              <a:rPr lang="en-US" altLang="zh-CN" sz="4800" dirty="0">
                <a:solidFill>
                  <a:schemeClr val="accent2"/>
                </a:solidFill>
                <a:cs typeface="+mn-ea"/>
                <a:sym typeface="+mn-lt"/>
              </a:rPr>
              <a:t>PART 01</a:t>
            </a:r>
            <a:endParaRPr lang="zh-CN" altLang="en-US" sz="4800" dirty="0">
              <a:solidFill>
                <a:schemeClr val="accent2"/>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 name="组合 45"/>
          <p:cNvGrpSpPr/>
          <p:nvPr/>
        </p:nvGrpSpPr>
        <p:grpSpPr>
          <a:xfrm>
            <a:off x="377018" y="-11911"/>
            <a:ext cx="629517" cy="1073043"/>
            <a:chOff x="1775252" y="2062276"/>
            <a:chExt cx="1045160" cy="1781528"/>
          </a:xfrm>
        </p:grpSpPr>
        <p:grpSp>
          <p:nvGrpSpPr>
            <p:cNvPr id="47" name="组合 46"/>
            <p:cNvGrpSpPr/>
            <p:nvPr/>
          </p:nvGrpSpPr>
          <p:grpSpPr>
            <a:xfrm>
              <a:off x="1775252" y="2763988"/>
              <a:ext cx="1045160" cy="1079816"/>
              <a:chOff x="-4061568" y="1901032"/>
              <a:chExt cx="1819276" cy="1879600"/>
            </a:xfrm>
          </p:grpSpPr>
          <p:sp>
            <p:nvSpPr>
              <p:cNvPr id="4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grpSp>
        <p:cxnSp>
          <p:nvCxnSpPr>
            <p:cNvPr id="48" name="直接连接符 47"/>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1114425" y="471170"/>
            <a:ext cx="7407910" cy="583565"/>
          </a:xfrm>
          <a:prstGeom prst="rect">
            <a:avLst/>
          </a:prstGeom>
          <a:noFill/>
        </p:spPr>
        <p:txBody>
          <a:bodyPr wrap="square" lIns="91440" tIns="45720" rIns="91440" bIns="45720" rtlCol="0">
            <a:spAutoFit/>
          </a:bodyPr>
          <a:p>
            <a:r>
              <a:rPr lang="zh-CN" altLang="en-US" sz="3200" dirty="0" smtClean="0">
                <a:cs typeface="+mn-ea"/>
                <a:sym typeface="+mn-lt"/>
              </a:rPr>
              <a:t>结论</a:t>
            </a:r>
            <a:endParaRPr lang="zh-CN" altLang="en-US" sz="3200" dirty="0" smtClean="0">
              <a:cs typeface="+mn-ea"/>
              <a:sym typeface="+mn-lt"/>
            </a:endParaRPr>
          </a:p>
        </p:txBody>
      </p:sp>
      <p:pic>
        <p:nvPicPr>
          <p:cNvPr id="2" name="图片 1"/>
          <p:cNvPicPr>
            <a:picLocks noChangeAspect="1"/>
          </p:cNvPicPr>
          <p:nvPr/>
        </p:nvPicPr>
        <p:blipFill>
          <a:blip r:embed="rId1"/>
          <a:stretch>
            <a:fillRect/>
          </a:stretch>
        </p:blipFill>
        <p:spPr>
          <a:xfrm>
            <a:off x="377190" y="1290955"/>
            <a:ext cx="6911340" cy="5323840"/>
          </a:xfrm>
          <a:prstGeom prst="rect">
            <a:avLst/>
          </a:prstGeom>
        </p:spPr>
      </p:pic>
      <p:sp>
        <p:nvSpPr>
          <p:cNvPr id="3" name="文本框 2"/>
          <p:cNvSpPr txBox="1"/>
          <p:nvPr/>
        </p:nvSpPr>
        <p:spPr>
          <a:xfrm>
            <a:off x="7288530" y="1622425"/>
            <a:ext cx="4904105" cy="4661535"/>
          </a:xfrm>
          <a:prstGeom prst="rect">
            <a:avLst/>
          </a:prstGeom>
          <a:noFill/>
        </p:spPr>
        <p:txBody>
          <a:bodyPr wrap="square" rtlCol="0" anchor="t">
            <a:spAutoFit/>
          </a:bodyPr>
          <a:p>
            <a:pPr algn="l">
              <a:lnSpc>
                <a:spcPct val="150000"/>
              </a:lnSpc>
              <a:buNone/>
            </a:pPr>
            <a:r>
              <a:rPr lang="zh-CN" altLang="en-US" b="1">
                <a:sym typeface="+mn-ea"/>
              </a:rPr>
              <a:t>在最近的恶意软件数据集中，攻击的效果相比于Malheur数据集要差一些（</a:t>
            </a:r>
            <a:r>
              <a:rPr lang="en-US" altLang="zh-CN" b="1">
                <a:sym typeface="+mn-ea"/>
              </a:rPr>
              <a:t>1-1 1-2</a:t>
            </a:r>
            <a:r>
              <a:rPr lang="zh-CN" altLang="en-US" b="1">
                <a:sym typeface="+mn-ea"/>
              </a:rPr>
              <a:t>）（</a:t>
            </a:r>
            <a:r>
              <a:rPr lang="en-US" altLang="zh-CN" b="1">
                <a:sym typeface="+mn-ea"/>
              </a:rPr>
              <a:t>2-1 2-2</a:t>
            </a:r>
            <a:r>
              <a:rPr lang="zh-CN" altLang="en-US" b="1">
                <a:sym typeface="+mn-ea"/>
              </a:rPr>
              <a:t>）（</a:t>
            </a:r>
            <a:r>
              <a:rPr lang="en-US" altLang="zh-CN" b="1">
                <a:sym typeface="+mn-ea"/>
              </a:rPr>
              <a:t>3-1 3-2</a:t>
            </a:r>
            <a:r>
              <a:rPr lang="zh-CN" altLang="en-US" b="1">
                <a:sym typeface="+mn-ea"/>
              </a:rPr>
              <a:t>）</a:t>
            </a:r>
            <a:endParaRPr lang="zh-CN" altLang="en-US" b="1">
              <a:sym typeface="+mn-ea"/>
            </a:endParaRPr>
          </a:p>
          <a:p>
            <a:pPr algn="l">
              <a:lnSpc>
                <a:spcPct val="150000"/>
              </a:lnSpc>
              <a:buNone/>
            </a:pPr>
            <a:r>
              <a:rPr lang="zh-CN" altLang="en-US">
                <a:sym typeface="+mn-ea"/>
              </a:rPr>
              <a:t>基于桥梁的攻击无法将所有集群合并为一个独特的簇。在某些时候，这些策略不再能够对当前簇造成任何损害。原因是在这种情况下，候选桥点被选得离其相应的邻接点太远，因此前者被聚类分开，而不是成功地合并到所需的聚类中。我们认为，这可能是由于在这个数据集中发现的特征数量较少，这个因素限制了攻击者为寻找合适的攻击点。</a:t>
            </a:r>
            <a:endParaRPr lang="zh-CN" altLang="en-US">
              <a:sym typeface="+mn-ea"/>
            </a:endParaRPr>
          </a:p>
        </p:txBody>
      </p:sp>
      <p:sp>
        <p:nvSpPr>
          <p:cNvPr id="6" name="文本框 5"/>
          <p:cNvSpPr txBox="1"/>
          <p:nvPr/>
        </p:nvSpPr>
        <p:spPr>
          <a:xfrm>
            <a:off x="7165340" y="1073785"/>
            <a:ext cx="4690745" cy="460375"/>
          </a:xfrm>
          <a:prstGeom prst="rect">
            <a:avLst/>
          </a:prstGeom>
          <a:noFill/>
        </p:spPr>
        <p:txBody>
          <a:bodyPr wrap="square" rtlCol="0">
            <a:spAutoFit/>
          </a:bodyPr>
          <a:p>
            <a:pPr algn="ctr"/>
            <a:r>
              <a:rPr lang="zh-CN" altLang="en-US" sz="2400" b="1">
                <a:sym typeface="+mn-ea"/>
              </a:rPr>
              <a:t>关于数据集上的分析</a:t>
            </a:r>
            <a:endParaRPr lang="zh-CN" altLang="en-US" sz="2400" b="1">
              <a:sym typeface="+mn-ea"/>
            </a:endParaRPr>
          </a:p>
        </p:txBody>
      </p:sp>
      <p:sp>
        <p:nvSpPr>
          <p:cNvPr id="4" name="文本框 3"/>
          <p:cNvSpPr txBox="1"/>
          <p:nvPr/>
        </p:nvSpPr>
        <p:spPr>
          <a:xfrm>
            <a:off x="1416685" y="1021715"/>
            <a:ext cx="1661795" cy="368300"/>
          </a:xfrm>
          <a:prstGeom prst="rect">
            <a:avLst/>
          </a:prstGeom>
          <a:noFill/>
        </p:spPr>
        <p:txBody>
          <a:bodyPr wrap="square" rtlCol="0">
            <a:spAutoFit/>
          </a:bodyPr>
          <a:p>
            <a:r>
              <a:rPr lang="en-US" altLang="zh-CN"/>
              <a:t>Malheur</a:t>
            </a:r>
            <a:r>
              <a:rPr lang="zh-CN" altLang="en-US"/>
              <a:t>数据集</a:t>
            </a:r>
            <a:endParaRPr lang="zh-CN" altLang="en-US"/>
          </a:p>
        </p:txBody>
      </p:sp>
      <p:sp>
        <p:nvSpPr>
          <p:cNvPr id="7" name="文本框 6"/>
          <p:cNvSpPr txBox="1"/>
          <p:nvPr/>
        </p:nvSpPr>
        <p:spPr>
          <a:xfrm>
            <a:off x="4387850" y="966470"/>
            <a:ext cx="2620645" cy="368300"/>
          </a:xfrm>
          <a:prstGeom prst="rect">
            <a:avLst/>
          </a:prstGeom>
          <a:noFill/>
        </p:spPr>
        <p:txBody>
          <a:bodyPr wrap="square" rtlCol="0">
            <a:spAutoFit/>
          </a:bodyPr>
          <a:p>
            <a:r>
              <a:rPr lang="zh-CN" altLang="en-US"/>
              <a:t>最近的恶意软件数据集</a:t>
            </a:r>
            <a:endParaRPr lang="zh-CN" altLang="en-US"/>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28"/>
          <p:cNvSpPr txBox="1"/>
          <p:nvPr/>
        </p:nvSpPr>
        <p:spPr>
          <a:xfrm>
            <a:off x="3156585" y="2953385"/>
            <a:ext cx="6081395" cy="951230"/>
          </a:xfrm>
          <a:prstGeom prst="rect">
            <a:avLst/>
          </a:prstGeom>
          <a:noFill/>
        </p:spPr>
        <p:txBody>
          <a:bodyPr wrap="square" lIns="121884" tIns="60941" rIns="121884" bIns="60941" rtlCol="0">
            <a:spAutoFit/>
          </a:bodyPr>
          <a:lstStyle/>
          <a:p>
            <a:r>
              <a:rPr lang="zh-CN" altLang="en-US" sz="5400" dirty="0" smtClean="0">
                <a:solidFill>
                  <a:schemeClr val="accent2"/>
                </a:solidFill>
                <a:cs typeface="+mn-ea"/>
                <a:sym typeface="+mn-lt"/>
              </a:rPr>
              <a:t>汇报完毕  谢谢垂听</a:t>
            </a:r>
            <a:endParaRPr lang="zh-CN" altLang="en-US" sz="5400" dirty="0" smtClean="0">
              <a:solidFill>
                <a:schemeClr val="accent2"/>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 name="组合 45"/>
          <p:cNvGrpSpPr/>
          <p:nvPr/>
        </p:nvGrpSpPr>
        <p:grpSpPr>
          <a:xfrm>
            <a:off x="377018" y="-11911"/>
            <a:ext cx="629517" cy="1073043"/>
            <a:chOff x="1775252" y="2062276"/>
            <a:chExt cx="1045160" cy="1781528"/>
          </a:xfrm>
        </p:grpSpPr>
        <p:grpSp>
          <p:nvGrpSpPr>
            <p:cNvPr id="47" name="组合 46"/>
            <p:cNvGrpSpPr/>
            <p:nvPr/>
          </p:nvGrpSpPr>
          <p:grpSpPr>
            <a:xfrm>
              <a:off x="1775252" y="2763988"/>
              <a:ext cx="1045160" cy="1079816"/>
              <a:chOff x="-4061568" y="1901032"/>
              <a:chExt cx="1819276" cy="1879600"/>
            </a:xfrm>
          </p:grpSpPr>
          <p:sp>
            <p:nvSpPr>
              <p:cNvPr id="4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grpSp>
        <p:cxnSp>
          <p:nvCxnSpPr>
            <p:cNvPr id="48" name="直接连接符 47"/>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1114425" y="471170"/>
            <a:ext cx="3955415" cy="583565"/>
          </a:xfrm>
          <a:prstGeom prst="rect">
            <a:avLst/>
          </a:prstGeom>
          <a:noFill/>
        </p:spPr>
        <p:txBody>
          <a:bodyPr wrap="square" lIns="91440" tIns="45720" rIns="91440" bIns="45720" rtlCol="0">
            <a:spAutoFit/>
          </a:bodyPr>
          <a:p>
            <a:r>
              <a:rPr lang="zh-CN" altLang="en-US" sz="3200" dirty="0" smtClean="0">
                <a:cs typeface="+mn-ea"/>
                <a:sym typeface="+mn-lt"/>
              </a:rPr>
              <a:t>研究背景 </a:t>
            </a:r>
            <a:r>
              <a:rPr lang="en-US" altLang="zh-CN" sz="3200" dirty="0" smtClean="0">
                <a:cs typeface="+mn-ea"/>
                <a:sym typeface="+mn-lt"/>
              </a:rPr>
              <a:t>- </a:t>
            </a:r>
            <a:r>
              <a:rPr lang="zh-CN" altLang="en-US" sz="3200" dirty="0" smtClean="0">
                <a:cs typeface="+mn-ea"/>
                <a:sym typeface="+mn-lt"/>
              </a:rPr>
              <a:t>聚类算法</a:t>
            </a:r>
            <a:endParaRPr lang="zh-CN" altLang="en-US" sz="3200" dirty="0" smtClean="0">
              <a:cs typeface="+mn-ea"/>
              <a:sym typeface="+mn-lt"/>
            </a:endParaRPr>
          </a:p>
        </p:txBody>
      </p:sp>
      <p:sp>
        <p:nvSpPr>
          <p:cNvPr id="3" name="文本框 2"/>
          <p:cNvSpPr txBox="1"/>
          <p:nvPr/>
        </p:nvSpPr>
        <p:spPr>
          <a:xfrm>
            <a:off x="949325" y="1303655"/>
            <a:ext cx="11242675" cy="5723890"/>
          </a:xfrm>
          <a:prstGeom prst="rect">
            <a:avLst/>
          </a:prstGeom>
          <a:noFill/>
        </p:spPr>
        <p:txBody>
          <a:bodyPr wrap="square" rtlCol="0" anchor="t">
            <a:spAutoFit/>
          </a:bodyPr>
          <a:p>
            <a:pPr fontAlgn="auto">
              <a:lnSpc>
                <a:spcPct val="150000"/>
              </a:lnSpc>
            </a:pPr>
            <a:r>
              <a:rPr lang="zh-CN" altLang="en-US" sz="2200">
                <a:sym typeface="+mn-ea"/>
              </a:rPr>
              <a:t>聚类是无监督学习的一种方法，</a:t>
            </a:r>
            <a:r>
              <a:rPr lang="zh-CN" altLang="en-US" sz="2200"/>
              <a:t>聚类算法已经成为计算机安全领域的一个流行工具，用途：</a:t>
            </a:r>
            <a:endParaRPr lang="zh-CN" altLang="en-US" sz="2200"/>
          </a:p>
          <a:p>
            <a:pPr fontAlgn="auto">
              <a:lnSpc>
                <a:spcPct val="150000"/>
              </a:lnSpc>
            </a:pPr>
            <a:r>
              <a:rPr lang="en-US" altLang="zh-CN" sz="2200"/>
              <a:t>1. </a:t>
            </a:r>
            <a:r>
              <a:rPr lang="zh-CN" altLang="en-US" sz="2200"/>
              <a:t>分析恶意软件变体的行为</a:t>
            </a:r>
            <a:endParaRPr lang="zh-CN" altLang="en-US" sz="2200"/>
          </a:p>
          <a:p>
            <a:pPr fontAlgn="auto">
              <a:lnSpc>
                <a:spcPct val="150000"/>
              </a:lnSpc>
            </a:pPr>
            <a:r>
              <a:rPr lang="en-US" altLang="zh-CN" sz="2200"/>
              <a:t>2. </a:t>
            </a:r>
            <a:r>
              <a:rPr lang="zh-CN" altLang="en-US" sz="2200"/>
              <a:t>识别新类型的恶意软件</a:t>
            </a:r>
            <a:endParaRPr lang="zh-CN" altLang="en-US" sz="2200"/>
          </a:p>
          <a:p>
            <a:pPr fontAlgn="auto">
              <a:lnSpc>
                <a:spcPct val="150000"/>
              </a:lnSpc>
            </a:pPr>
            <a:r>
              <a:rPr lang="zh-CN" altLang="en-US" sz="2200" b="1"/>
              <a:t>什么是聚类算法</a:t>
            </a:r>
            <a:endParaRPr lang="zh-CN" altLang="en-US" sz="2200"/>
          </a:p>
          <a:p>
            <a:pPr fontAlgn="auto">
              <a:lnSpc>
                <a:spcPct val="150000"/>
              </a:lnSpc>
            </a:pPr>
            <a:r>
              <a:rPr lang="zh-CN" altLang="en-US" sz="2200"/>
              <a:t>给定一组数据点，我们可以使用聚类算法将每个数据点分类到特定的组中</a:t>
            </a:r>
            <a:endParaRPr lang="zh-CN" altLang="en-US" sz="2200"/>
          </a:p>
          <a:p>
            <a:pPr fontAlgn="auto">
              <a:lnSpc>
                <a:spcPct val="150000"/>
              </a:lnSpc>
            </a:pPr>
            <a:r>
              <a:rPr lang="zh-CN" altLang="en-US" sz="2200"/>
              <a:t>同一组中的数据点应具有相似的属性或特征，而不同组中的数据点应具有较大差异的属性或特征</a:t>
            </a:r>
            <a:endParaRPr lang="zh-CN" altLang="en-US" sz="2200"/>
          </a:p>
          <a:p>
            <a:pPr fontAlgn="auto">
              <a:lnSpc>
                <a:spcPct val="150000"/>
              </a:lnSpc>
            </a:pPr>
            <a:r>
              <a:rPr lang="zh-CN" altLang="en-US" sz="2200" b="1"/>
              <a:t>对聚类算法的质疑</a:t>
            </a:r>
            <a:endParaRPr lang="zh-CN" altLang="en-US" sz="2200"/>
          </a:p>
          <a:p>
            <a:pPr fontAlgn="auto">
              <a:lnSpc>
                <a:spcPct val="150000"/>
              </a:lnSpc>
            </a:pPr>
            <a:r>
              <a:rPr lang="zh-CN" altLang="en-US" sz="2200">
                <a:sym typeface="+mn-ea"/>
              </a:rPr>
              <a:t>聚类算法对安全敏感环境的适用性最近受到了质疑，如果攻击者能够对输入的数据进行某种控制，它的结果就会受到很大损害</a:t>
            </a:r>
            <a:endParaRPr lang="zh-CN" altLang="en-US" sz="2400"/>
          </a:p>
          <a:p>
            <a:pPr fontAlgn="auto">
              <a:lnSpc>
                <a:spcPct val="150000"/>
              </a:lnSpc>
            </a:pPr>
            <a:endParaRPr lang="zh-CN" altLang="en-US" sz="2400"/>
          </a:p>
        </p:txBody>
      </p:sp>
      <p:pic>
        <p:nvPicPr>
          <p:cNvPr id="4" name="图片 3"/>
          <p:cNvPicPr>
            <a:picLocks noChangeAspect="1"/>
          </p:cNvPicPr>
          <p:nvPr/>
        </p:nvPicPr>
        <p:blipFill>
          <a:blip r:embed="rId1"/>
          <a:stretch>
            <a:fillRect/>
          </a:stretch>
        </p:blipFill>
        <p:spPr>
          <a:xfrm>
            <a:off x="9843135" y="1960245"/>
            <a:ext cx="2175510" cy="1454150"/>
          </a:xfrm>
          <a:prstGeom prst="rect">
            <a:avLst/>
          </a:prstGeom>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 name="组合 45"/>
          <p:cNvGrpSpPr/>
          <p:nvPr/>
        </p:nvGrpSpPr>
        <p:grpSpPr>
          <a:xfrm>
            <a:off x="377018" y="-11911"/>
            <a:ext cx="629517" cy="1073043"/>
            <a:chOff x="1775252" y="2062276"/>
            <a:chExt cx="1045160" cy="1781528"/>
          </a:xfrm>
        </p:grpSpPr>
        <p:grpSp>
          <p:nvGrpSpPr>
            <p:cNvPr id="47" name="组合 46"/>
            <p:cNvGrpSpPr/>
            <p:nvPr/>
          </p:nvGrpSpPr>
          <p:grpSpPr>
            <a:xfrm>
              <a:off x="1775252" y="2763988"/>
              <a:ext cx="1045160" cy="1079816"/>
              <a:chOff x="-4061568" y="1901032"/>
              <a:chExt cx="1819276" cy="1879600"/>
            </a:xfrm>
          </p:grpSpPr>
          <p:sp>
            <p:nvSpPr>
              <p:cNvPr id="4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grpSp>
        <p:cxnSp>
          <p:nvCxnSpPr>
            <p:cNvPr id="48" name="直接连接符 47"/>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1114425" y="471170"/>
            <a:ext cx="6575425" cy="583565"/>
          </a:xfrm>
          <a:prstGeom prst="rect">
            <a:avLst/>
          </a:prstGeom>
          <a:noFill/>
        </p:spPr>
        <p:txBody>
          <a:bodyPr wrap="square" lIns="91440" tIns="45720" rIns="91440" bIns="45720" rtlCol="0">
            <a:spAutoFit/>
          </a:bodyPr>
          <a:p>
            <a:r>
              <a:rPr lang="zh-CN" altLang="en-US" sz="3200" dirty="0" smtClean="0">
                <a:cs typeface="+mn-ea"/>
                <a:sym typeface="+mn-lt"/>
              </a:rPr>
              <a:t>研究背景 </a:t>
            </a:r>
            <a:r>
              <a:rPr lang="en-US" altLang="zh-CN" sz="3200" dirty="0" smtClean="0">
                <a:cs typeface="+mn-ea"/>
                <a:sym typeface="+mn-lt"/>
              </a:rPr>
              <a:t>- </a:t>
            </a:r>
            <a:r>
              <a:rPr lang="zh-CN" altLang="en-US" sz="3200" dirty="0" smtClean="0">
                <a:cs typeface="+mn-ea"/>
                <a:sym typeface="+mn-lt"/>
              </a:rPr>
              <a:t>聚类算法（层次聚类）</a:t>
            </a:r>
            <a:endParaRPr lang="zh-CN" altLang="en-US" sz="3200" dirty="0" smtClean="0">
              <a:cs typeface="+mn-ea"/>
              <a:sym typeface="+mn-lt"/>
            </a:endParaRPr>
          </a:p>
        </p:txBody>
      </p:sp>
      <p:pic>
        <p:nvPicPr>
          <p:cNvPr id="6" name="图片 5" descr="未命名文件 (8)"/>
          <p:cNvPicPr>
            <a:picLocks noChangeAspect="1"/>
          </p:cNvPicPr>
          <p:nvPr/>
        </p:nvPicPr>
        <p:blipFill>
          <a:blip r:embed="rId1"/>
          <a:srcRect l="16364"/>
          <a:stretch>
            <a:fillRect/>
          </a:stretch>
        </p:blipFill>
        <p:spPr>
          <a:xfrm>
            <a:off x="245745" y="1572260"/>
            <a:ext cx="11701145" cy="1450340"/>
          </a:xfrm>
          <a:prstGeom prst="rect">
            <a:avLst/>
          </a:prstGeom>
        </p:spPr>
      </p:pic>
      <p:pic>
        <p:nvPicPr>
          <p:cNvPr id="8" name="图片 7" descr="未命名文件 (9)"/>
          <p:cNvPicPr>
            <a:picLocks noChangeAspect="1"/>
          </p:cNvPicPr>
          <p:nvPr/>
        </p:nvPicPr>
        <p:blipFill>
          <a:blip r:embed="rId2"/>
          <a:srcRect l="30846" t="30605" r="48655" b="4695"/>
          <a:stretch>
            <a:fillRect/>
          </a:stretch>
        </p:blipFill>
        <p:spPr>
          <a:xfrm>
            <a:off x="1006475" y="3022600"/>
            <a:ext cx="4331335" cy="3364230"/>
          </a:xfrm>
          <a:prstGeom prst="rect">
            <a:avLst/>
          </a:prstGeom>
        </p:spPr>
      </p:pic>
      <p:pic>
        <p:nvPicPr>
          <p:cNvPr id="11" name="图片 10"/>
          <p:cNvPicPr>
            <a:picLocks noChangeAspect="1"/>
          </p:cNvPicPr>
          <p:nvPr/>
        </p:nvPicPr>
        <p:blipFill>
          <a:blip r:embed="rId3"/>
          <a:stretch>
            <a:fillRect/>
          </a:stretch>
        </p:blipFill>
        <p:spPr>
          <a:xfrm>
            <a:off x="6414770" y="3022600"/>
            <a:ext cx="3659505" cy="2480945"/>
          </a:xfrm>
          <a:prstGeom prst="rect">
            <a:avLst/>
          </a:prstGeom>
        </p:spPr>
      </p:pic>
      <p:sp>
        <p:nvSpPr>
          <p:cNvPr id="12" name="文本框 11"/>
          <p:cNvSpPr txBox="1"/>
          <p:nvPr/>
        </p:nvSpPr>
        <p:spPr>
          <a:xfrm>
            <a:off x="7390765" y="5503545"/>
            <a:ext cx="1706880" cy="398780"/>
          </a:xfrm>
          <a:prstGeom prst="rect">
            <a:avLst/>
          </a:prstGeom>
          <a:noFill/>
        </p:spPr>
        <p:txBody>
          <a:bodyPr wrap="none" rtlCol="0">
            <a:spAutoFit/>
          </a:bodyPr>
          <a:p>
            <a:r>
              <a:rPr lang="zh-CN" altLang="en-US" sz="2000"/>
              <a:t>基于层次聚类</a:t>
            </a:r>
            <a:endParaRPr lang="zh-CN" altLang="en-US" sz="2000"/>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 name="组合 45"/>
          <p:cNvGrpSpPr/>
          <p:nvPr/>
        </p:nvGrpSpPr>
        <p:grpSpPr>
          <a:xfrm>
            <a:off x="377018" y="-11911"/>
            <a:ext cx="629517" cy="1073043"/>
            <a:chOff x="1775252" y="2062276"/>
            <a:chExt cx="1045160" cy="1781528"/>
          </a:xfrm>
        </p:grpSpPr>
        <p:grpSp>
          <p:nvGrpSpPr>
            <p:cNvPr id="47" name="组合 46"/>
            <p:cNvGrpSpPr/>
            <p:nvPr/>
          </p:nvGrpSpPr>
          <p:grpSpPr>
            <a:xfrm>
              <a:off x="1775252" y="2763988"/>
              <a:ext cx="1045160" cy="1079816"/>
              <a:chOff x="-4061568" y="1901032"/>
              <a:chExt cx="1819276" cy="1879600"/>
            </a:xfrm>
          </p:grpSpPr>
          <p:sp>
            <p:nvSpPr>
              <p:cNvPr id="4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grpSp>
        <p:cxnSp>
          <p:nvCxnSpPr>
            <p:cNvPr id="48" name="直接连接符 47"/>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1114425" y="471170"/>
            <a:ext cx="7407910" cy="583565"/>
          </a:xfrm>
          <a:prstGeom prst="rect">
            <a:avLst/>
          </a:prstGeom>
          <a:noFill/>
        </p:spPr>
        <p:txBody>
          <a:bodyPr wrap="square" lIns="91440" tIns="45720" rIns="91440" bIns="45720" rtlCol="0">
            <a:spAutoFit/>
          </a:bodyPr>
          <a:p>
            <a:r>
              <a:rPr lang="zh-CN" altLang="en-US" sz="3200" dirty="0" smtClean="0">
                <a:cs typeface="+mn-ea"/>
                <a:sym typeface="+mn-lt"/>
              </a:rPr>
              <a:t>研究背景 </a:t>
            </a:r>
            <a:r>
              <a:rPr lang="en-US" altLang="zh-CN" sz="3200" dirty="0" smtClean="0">
                <a:cs typeface="+mn-ea"/>
                <a:sym typeface="+mn-lt"/>
              </a:rPr>
              <a:t>- </a:t>
            </a:r>
            <a:r>
              <a:rPr lang="zh-CN" altLang="en-US" sz="3200" dirty="0" smtClean="0">
                <a:cs typeface="+mn-ea"/>
                <a:sym typeface="+mn-lt"/>
              </a:rPr>
              <a:t>聚类算法（层次聚类）</a:t>
            </a:r>
            <a:endParaRPr lang="zh-CN" altLang="en-US" sz="3200" dirty="0" smtClean="0">
              <a:cs typeface="+mn-ea"/>
              <a:sym typeface="+mn-lt"/>
            </a:endParaRPr>
          </a:p>
        </p:txBody>
      </p:sp>
      <p:sp>
        <p:nvSpPr>
          <p:cNvPr id="2" name="文本框 1"/>
          <p:cNvSpPr txBox="1"/>
          <p:nvPr/>
        </p:nvSpPr>
        <p:spPr>
          <a:xfrm>
            <a:off x="874395" y="1045845"/>
            <a:ext cx="10425430" cy="3138170"/>
          </a:xfrm>
          <a:prstGeom prst="rect">
            <a:avLst/>
          </a:prstGeom>
          <a:noFill/>
        </p:spPr>
        <p:txBody>
          <a:bodyPr wrap="square" rtlCol="0" anchor="t">
            <a:spAutoFit/>
          </a:bodyPr>
          <a:p>
            <a:pPr algn="l">
              <a:lnSpc>
                <a:spcPct val="150000"/>
              </a:lnSpc>
              <a:buNone/>
            </a:pPr>
            <a:r>
              <a:rPr lang="zh-CN" altLang="en-US" sz="2200" b="1"/>
              <a:t>层次聚类</a:t>
            </a:r>
            <a:endParaRPr lang="zh-CN" altLang="en-US" sz="2200"/>
          </a:p>
          <a:p>
            <a:pPr algn="l">
              <a:lnSpc>
                <a:spcPct val="150000"/>
              </a:lnSpc>
              <a:buNone/>
            </a:pPr>
            <a:r>
              <a:rPr lang="zh-CN" altLang="en-US" sz="2200"/>
              <a:t>给定一组要聚类的N个项，以及一个N*N的距离(或相似性)矩阵</a:t>
            </a:r>
            <a:endParaRPr lang="zh-CN" altLang="en-US" sz="2200"/>
          </a:p>
          <a:p>
            <a:pPr algn="l">
              <a:lnSpc>
                <a:spcPct val="150000"/>
              </a:lnSpc>
              <a:buNone/>
            </a:pPr>
            <a:r>
              <a:rPr lang="zh-CN" altLang="en-US" sz="2200"/>
              <a:t>1. 首先将每个项分配给一个簇，这样，如果有N个项，那么现在就有N个簇，每个簇只包含一个项，让簇之间的距离(相似性)与其包含的项之间的距离(相似性)相同</a:t>
            </a:r>
            <a:endParaRPr lang="zh-CN" altLang="en-US" sz="2200"/>
          </a:p>
          <a:p>
            <a:pPr algn="l">
              <a:lnSpc>
                <a:spcPct val="150000"/>
              </a:lnSpc>
              <a:buNone/>
            </a:pPr>
            <a:r>
              <a:rPr lang="zh-CN" altLang="en-US" sz="2200">
                <a:sym typeface="+mn-ea"/>
              </a:rPr>
              <a:t>2. 找到最接近(最相似)的一对簇，并将它们合并到单个簇中，这样可以减少一个簇。</a:t>
            </a:r>
            <a:endParaRPr lang="zh-CN" altLang="en-US" sz="2200"/>
          </a:p>
          <a:p>
            <a:pPr algn="l">
              <a:lnSpc>
                <a:spcPct val="150000"/>
              </a:lnSpc>
              <a:buNone/>
            </a:pPr>
            <a:endParaRPr lang="zh-CN" altLang="en-US" sz="2200"/>
          </a:p>
        </p:txBody>
      </p:sp>
      <p:pic>
        <p:nvPicPr>
          <p:cNvPr id="4" name="图片 3"/>
          <p:cNvPicPr>
            <a:picLocks noChangeAspect="1"/>
          </p:cNvPicPr>
          <p:nvPr/>
        </p:nvPicPr>
        <p:blipFill>
          <a:blip r:embed="rId1"/>
          <a:srcRect b="52850"/>
          <a:stretch>
            <a:fillRect/>
          </a:stretch>
        </p:blipFill>
        <p:spPr>
          <a:xfrm>
            <a:off x="1231265" y="3993515"/>
            <a:ext cx="8985885" cy="2964815"/>
          </a:xfrm>
          <a:prstGeom prst="rect">
            <a:avLst/>
          </a:prstGeom>
        </p:spPr>
      </p:pic>
      <p:sp>
        <p:nvSpPr>
          <p:cNvPr id="3" name="文本框 2"/>
          <p:cNvSpPr txBox="1"/>
          <p:nvPr/>
        </p:nvSpPr>
        <p:spPr>
          <a:xfrm>
            <a:off x="2602865" y="3772535"/>
            <a:ext cx="10142855" cy="398780"/>
          </a:xfrm>
          <a:prstGeom prst="rect">
            <a:avLst/>
          </a:prstGeom>
          <a:noFill/>
        </p:spPr>
        <p:txBody>
          <a:bodyPr wrap="square" rtlCol="0" anchor="t">
            <a:spAutoFit/>
          </a:bodyPr>
          <a:p>
            <a:r>
              <a:rPr lang="zh-CN" altLang="en-US" sz="2000" b="1"/>
              <a:t>一些意大利城市之间以公里为单位的距离的层次聚类</a:t>
            </a:r>
            <a:endParaRPr lang="zh-CN" altLang="en-US" sz="2000" b="1"/>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 name="组合 45"/>
          <p:cNvGrpSpPr/>
          <p:nvPr/>
        </p:nvGrpSpPr>
        <p:grpSpPr>
          <a:xfrm>
            <a:off x="377018" y="-11911"/>
            <a:ext cx="629517" cy="1073043"/>
            <a:chOff x="1775252" y="2062276"/>
            <a:chExt cx="1045160" cy="1781528"/>
          </a:xfrm>
        </p:grpSpPr>
        <p:grpSp>
          <p:nvGrpSpPr>
            <p:cNvPr id="47" name="组合 46"/>
            <p:cNvGrpSpPr/>
            <p:nvPr/>
          </p:nvGrpSpPr>
          <p:grpSpPr>
            <a:xfrm>
              <a:off x="1775252" y="2763988"/>
              <a:ext cx="1045160" cy="1079816"/>
              <a:chOff x="-4061568" y="1901032"/>
              <a:chExt cx="1819276" cy="1879600"/>
            </a:xfrm>
          </p:grpSpPr>
          <p:sp>
            <p:nvSpPr>
              <p:cNvPr id="4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grpSp>
        <p:cxnSp>
          <p:nvCxnSpPr>
            <p:cNvPr id="48" name="直接连接符 47"/>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1114425" y="471170"/>
            <a:ext cx="7407910" cy="583565"/>
          </a:xfrm>
          <a:prstGeom prst="rect">
            <a:avLst/>
          </a:prstGeom>
          <a:noFill/>
        </p:spPr>
        <p:txBody>
          <a:bodyPr wrap="square" lIns="91440" tIns="45720" rIns="91440" bIns="45720" rtlCol="0">
            <a:spAutoFit/>
          </a:bodyPr>
          <a:p>
            <a:r>
              <a:rPr lang="zh-CN" altLang="en-US" sz="3200" dirty="0" smtClean="0">
                <a:cs typeface="+mn-ea"/>
                <a:sym typeface="+mn-lt"/>
              </a:rPr>
              <a:t>研究背景 </a:t>
            </a:r>
            <a:r>
              <a:rPr lang="en-US" altLang="zh-CN" sz="3200" dirty="0" smtClean="0">
                <a:cs typeface="+mn-ea"/>
                <a:sym typeface="+mn-lt"/>
              </a:rPr>
              <a:t>- </a:t>
            </a:r>
            <a:r>
              <a:rPr lang="zh-CN" altLang="en-US" sz="3200" dirty="0" smtClean="0">
                <a:cs typeface="+mn-ea"/>
                <a:sym typeface="+mn-lt"/>
              </a:rPr>
              <a:t>聚类算法（层次聚类）</a:t>
            </a:r>
            <a:endParaRPr lang="zh-CN" altLang="en-US" sz="3200" dirty="0" smtClean="0">
              <a:cs typeface="+mn-ea"/>
              <a:sym typeface="+mn-lt"/>
            </a:endParaRPr>
          </a:p>
        </p:txBody>
      </p:sp>
      <p:sp>
        <p:nvSpPr>
          <p:cNvPr id="2" name="文本框 1"/>
          <p:cNvSpPr txBox="1"/>
          <p:nvPr/>
        </p:nvSpPr>
        <p:spPr>
          <a:xfrm>
            <a:off x="874395" y="1045845"/>
            <a:ext cx="10425430" cy="1106805"/>
          </a:xfrm>
          <a:prstGeom prst="rect">
            <a:avLst/>
          </a:prstGeom>
          <a:noFill/>
        </p:spPr>
        <p:txBody>
          <a:bodyPr wrap="square" rtlCol="0" anchor="t">
            <a:spAutoFit/>
          </a:bodyPr>
          <a:p>
            <a:pPr algn="l">
              <a:lnSpc>
                <a:spcPct val="150000"/>
              </a:lnSpc>
              <a:buNone/>
            </a:pPr>
            <a:r>
              <a:rPr lang="zh-CN" altLang="en-US" sz="2200" b="1"/>
              <a:t>层次聚类</a:t>
            </a:r>
            <a:endParaRPr lang="zh-CN" altLang="en-US" sz="2200"/>
          </a:p>
          <a:p>
            <a:pPr algn="l">
              <a:lnSpc>
                <a:spcPct val="150000"/>
              </a:lnSpc>
              <a:buNone/>
            </a:pPr>
            <a:r>
              <a:rPr lang="zh-CN" altLang="en-US" sz="2200"/>
              <a:t>3. 计算新簇与每个旧簇之间的距离(相似性)</a:t>
            </a:r>
            <a:endParaRPr lang="zh-CN" altLang="en-US" sz="2200"/>
          </a:p>
        </p:txBody>
      </p:sp>
      <p:pic>
        <p:nvPicPr>
          <p:cNvPr id="5" name="图片 4"/>
          <p:cNvPicPr>
            <a:picLocks noChangeAspect="1"/>
          </p:cNvPicPr>
          <p:nvPr/>
        </p:nvPicPr>
        <p:blipFill>
          <a:blip r:embed="rId1"/>
          <a:srcRect l="2720" t="3018" r="2135" b="55324"/>
          <a:stretch>
            <a:fillRect/>
          </a:stretch>
        </p:blipFill>
        <p:spPr>
          <a:xfrm>
            <a:off x="1006475" y="3655695"/>
            <a:ext cx="9806305" cy="2760980"/>
          </a:xfrm>
          <a:prstGeom prst="rect">
            <a:avLst/>
          </a:prstGeom>
        </p:spPr>
      </p:pic>
      <p:pic>
        <p:nvPicPr>
          <p:cNvPr id="3" name="图片 2"/>
          <p:cNvPicPr>
            <a:picLocks noChangeAspect="1"/>
          </p:cNvPicPr>
          <p:nvPr/>
        </p:nvPicPr>
        <p:blipFill>
          <a:blip r:embed="rId2"/>
          <a:srcRect b="3764"/>
          <a:stretch>
            <a:fillRect/>
          </a:stretch>
        </p:blipFill>
        <p:spPr>
          <a:xfrm>
            <a:off x="7743825" y="1344295"/>
            <a:ext cx="3556000" cy="2224405"/>
          </a:xfrm>
          <a:prstGeom prst="rect">
            <a:avLst/>
          </a:prstGeom>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 name="组合 45"/>
          <p:cNvGrpSpPr/>
          <p:nvPr/>
        </p:nvGrpSpPr>
        <p:grpSpPr>
          <a:xfrm>
            <a:off x="377018" y="-11911"/>
            <a:ext cx="629517" cy="1073043"/>
            <a:chOff x="1775252" y="2062276"/>
            <a:chExt cx="1045160" cy="1781528"/>
          </a:xfrm>
        </p:grpSpPr>
        <p:grpSp>
          <p:nvGrpSpPr>
            <p:cNvPr id="47" name="组合 46"/>
            <p:cNvGrpSpPr/>
            <p:nvPr/>
          </p:nvGrpSpPr>
          <p:grpSpPr>
            <a:xfrm>
              <a:off x="1775252" y="2763988"/>
              <a:ext cx="1045160" cy="1079816"/>
              <a:chOff x="-4061568" y="1901032"/>
              <a:chExt cx="1819276" cy="1879600"/>
            </a:xfrm>
          </p:grpSpPr>
          <p:sp>
            <p:nvSpPr>
              <p:cNvPr id="4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grpSp>
        <p:cxnSp>
          <p:nvCxnSpPr>
            <p:cNvPr id="48" name="直接连接符 47"/>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1114425" y="471170"/>
            <a:ext cx="7407910" cy="583565"/>
          </a:xfrm>
          <a:prstGeom prst="rect">
            <a:avLst/>
          </a:prstGeom>
          <a:noFill/>
        </p:spPr>
        <p:txBody>
          <a:bodyPr wrap="square" lIns="91440" tIns="45720" rIns="91440" bIns="45720" rtlCol="0">
            <a:spAutoFit/>
          </a:bodyPr>
          <a:p>
            <a:r>
              <a:rPr lang="zh-CN" altLang="en-US" sz="3200" dirty="0" smtClean="0">
                <a:cs typeface="+mn-ea"/>
                <a:sym typeface="+mn-lt"/>
              </a:rPr>
              <a:t>研究背景 </a:t>
            </a:r>
            <a:r>
              <a:rPr lang="en-US" altLang="zh-CN" sz="3200" dirty="0" smtClean="0">
                <a:cs typeface="+mn-ea"/>
                <a:sym typeface="+mn-lt"/>
              </a:rPr>
              <a:t>- </a:t>
            </a:r>
            <a:r>
              <a:rPr lang="zh-CN" altLang="en-US" sz="3200" dirty="0" smtClean="0">
                <a:cs typeface="+mn-ea"/>
                <a:sym typeface="+mn-lt"/>
              </a:rPr>
              <a:t>聚类算法（层次聚类）</a:t>
            </a:r>
            <a:endParaRPr lang="zh-CN" altLang="en-US" sz="3200" dirty="0" smtClean="0">
              <a:cs typeface="+mn-ea"/>
              <a:sym typeface="+mn-lt"/>
            </a:endParaRPr>
          </a:p>
        </p:txBody>
      </p:sp>
      <p:sp>
        <p:nvSpPr>
          <p:cNvPr id="3" name="文本框 2"/>
          <p:cNvSpPr txBox="1"/>
          <p:nvPr/>
        </p:nvSpPr>
        <p:spPr>
          <a:xfrm>
            <a:off x="1114425" y="1336675"/>
            <a:ext cx="10142855" cy="706755"/>
          </a:xfrm>
          <a:prstGeom prst="rect">
            <a:avLst/>
          </a:prstGeom>
          <a:noFill/>
        </p:spPr>
        <p:txBody>
          <a:bodyPr wrap="square" rtlCol="0" anchor="t">
            <a:spAutoFit/>
          </a:bodyPr>
          <a:p>
            <a:r>
              <a:rPr lang="zh-CN" altLang="en-US" sz="2000"/>
              <a:t>一些意大利城市之间以公里为单位的距离的层次聚类一些意大利城市之间以公里为单位的距离的层次聚类</a:t>
            </a:r>
            <a:endParaRPr lang="zh-CN" altLang="en-US" sz="2000"/>
          </a:p>
        </p:txBody>
      </p:sp>
      <p:pic>
        <p:nvPicPr>
          <p:cNvPr id="4" name="图片 3"/>
          <p:cNvPicPr>
            <a:picLocks noChangeAspect="1"/>
          </p:cNvPicPr>
          <p:nvPr/>
        </p:nvPicPr>
        <p:blipFill>
          <a:blip r:embed="rId1"/>
          <a:srcRect b="52850"/>
          <a:stretch>
            <a:fillRect/>
          </a:stretch>
        </p:blipFill>
        <p:spPr>
          <a:xfrm>
            <a:off x="0" y="2043430"/>
            <a:ext cx="5985510" cy="1974850"/>
          </a:xfrm>
          <a:prstGeom prst="rect">
            <a:avLst/>
          </a:prstGeom>
        </p:spPr>
      </p:pic>
      <p:pic>
        <p:nvPicPr>
          <p:cNvPr id="5" name="图片 4"/>
          <p:cNvPicPr>
            <a:picLocks noChangeAspect="1"/>
          </p:cNvPicPr>
          <p:nvPr/>
        </p:nvPicPr>
        <p:blipFill>
          <a:blip r:embed="rId2"/>
          <a:srcRect l="2720" t="3018" r="2135" b="55324"/>
          <a:stretch>
            <a:fillRect/>
          </a:stretch>
        </p:blipFill>
        <p:spPr>
          <a:xfrm>
            <a:off x="6356985" y="2241550"/>
            <a:ext cx="5835015" cy="1642745"/>
          </a:xfrm>
          <a:prstGeom prst="rect">
            <a:avLst/>
          </a:prstGeom>
        </p:spPr>
      </p:pic>
      <p:pic>
        <p:nvPicPr>
          <p:cNvPr id="6" name="图片 5"/>
          <p:cNvPicPr>
            <a:picLocks noChangeAspect="1"/>
          </p:cNvPicPr>
          <p:nvPr/>
        </p:nvPicPr>
        <p:blipFill>
          <a:blip r:embed="rId3"/>
          <a:srcRect l="2881" r="4939" b="59446"/>
          <a:stretch>
            <a:fillRect/>
          </a:stretch>
        </p:blipFill>
        <p:spPr>
          <a:xfrm>
            <a:off x="199390" y="4178300"/>
            <a:ext cx="5725160" cy="1501140"/>
          </a:xfrm>
          <a:prstGeom prst="rect">
            <a:avLst/>
          </a:prstGeom>
        </p:spPr>
      </p:pic>
      <p:pic>
        <p:nvPicPr>
          <p:cNvPr id="8" name="图片 7"/>
          <p:cNvPicPr>
            <a:picLocks noChangeAspect="1"/>
          </p:cNvPicPr>
          <p:nvPr/>
        </p:nvPicPr>
        <p:blipFill>
          <a:blip r:embed="rId4"/>
          <a:srcRect l="1829" t="3555" r="4105" b="63330"/>
          <a:stretch>
            <a:fillRect/>
          </a:stretch>
        </p:blipFill>
        <p:spPr>
          <a:xfrm>
            <a:off x="6356985" y="4347210"/>
            <a:ext cx="5732780" cy="1162685"/>
          </a:xfrm>
          <a:prstGeom prst="rect">
            <a:avLst/>
          </a:prstGeom>
        </p:spPr>
      </p:pic>
      <p:pic>
        <p:nvPicPr>
          <p:cNvPr id="9" name="图片 8"/>
          <p:cNvPicPr>
            <a:picLocks noChangeAspect="1"/>
          </p:cNvPicPr>
          <p:nvPr/>
        </p:nvPicPr>
        <p:blipFill>
          <a:blip r:embed="rId5"/>
          <a:srcRect b="68186"/>
          <a:stretch>
            <a:fillRect/>
          </a:stretch>
        </p:blipFill>
        <p:spPr>
          <a:xfrm>
            <a:off x="0" y="5679440"/>
            <a:ext cx="5876925" cy="1043940"/>
          </a:xfrm>
          <a:prstGeom prst="rect">
            <a:avLst/>
          </a:prstGeom>
        </p:spPr>
      </p:pic>
      <p:pic>
        <p:nvPicPr>
          <p:cNvPr id="2" name="图片 1"/>
          <p:cNvPicPr>
            <a:picLocks noChangeAspect="1"/>
          </p:cNvPicPr>
          <p:nvPr/>
        </p:nvPicPr>
        <p:blipFill>
          <a:blip r:embed="rId6"/>
          <a:stretch>
            <a:fillRect/>
          </a:stretch>
        </p:blipFill>
        <p:spPr>
          <a:xfrm>
            <a:off x="8133080" y="5607050"/>
            <a:ext cx="1728470" cy="1116330"/>
          </a:xfrm>
          <a:prstGeom prst="rect">
            <a:avLst/>
          </a:prstGeom>
        </p:spPr>
      </p:pic>
      <p:pic>
        <p:nvPicPr>
          <p:cNvPr id="10" name="图片 9"/>
          <p:cNvPicPr>
            <a:picLocks noChangeAspect="1"/>
          </p:cNvPicPr>
          <p:nvPr/>
        </p:nvPicPr>
        <p:blipFill>
          <a:blip r:embed="rId7"/>
          <a:stretch>
            <a:fillRect/>
          </a:stretch>
        </p:blipFill>
        <p:spPr>
          <a:xfrm>
            <a:off x="2780665" y="1562100"/>
            <a:ext cx="6630035" cy="452120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 name="组合 45"/>
          <p:cNvGrpSpPr/>
          <p:nvPr/>
        </p:nvGrpSpPr>
        <p:grpSpPr>
          <a:xfrm>
            <a:off x="377018" y="-11911"/>
            <a:ext cx="629517" cy="1073043"/>
            <a:chOff x="1775252" y="2062276"/>
            <a:chExt cx="1045160" cy="1781528"/>
          </a:xfrm>
        </p:grpSpPr>
        <p:grpSp>
          <p:nvGrpSpPr>
            <p:cNvPr id="47" name="组合 46"/>
            <p:cNvGrpSpPr/>
            <p:nvPr/>
          </p:nvGrpSpPr>
          <p:grpSpPr>
            <a:xfrm>
              <a:off x="1775252" y="2763988"/>
              <a:ext cx="1045160" cy="1079816"/>
              <a:chOff x="-4061568" y="1901032"/>
              <a:chExt cx="1819276" cy="1879600"/>
            </a:xfrm>
          </p:grpSpPr>
          <p:sp>
            <p:nvSpPr>
              <p:cNvPr id="4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sp>
            <p:nvSpPr>
              <p:cNvPr id="5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cs typeface="+mn-ea"/>
                  <a:sym typeface="+mn-lt"/>
                </a:endParaRPr>
              </a:p>
            </p:txBody>
          </p:sp>
        </p:grpSp>
        <p:cxnSp>
          <p:nvCxnSpPr>
            <p:cNvPr id="48" name="直接连接符 47"/>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1114425" y="471170"/>
            <a:ext cx="7407910" cy="583565"/>
          </a:xfrm>
          <a:prstGeom prst="rect">
            <a:avLst/>
          </a:prstGeom>
          <a:noFill/>
        </p:spPr>
        <p:txBody>
          <a:bodyPr wrap="square" lIns="91440" tIns="45720" rIns="91440" bIns="45720" rtlCol="0">
            <a:spAutoFit/>
          </a:bodyPr>
          <a:p>
            <a:r>
              <a:rPr lang="zh-CN" altLang="en-US" sz="3200" dirty="0" smtClean="0">
                <a:cs typeface="+mn-ea"/>
                <a:sym typeface="+mn-lt"/>
              </a:rPr>
              <a:t>研究背景 </a:t>
            </a:r>
            <a:r>
              <a:rPr lang="en-US" altLang="zh-CN" sz="3200" dirty="0" smtClean="0">
                <a:cs typeface="+mn-ea"/>
                <a:sym typeface="+mn-lt"/>
              </a:rPr>
              <a:t>- </a:t>
            </a:r>
            <a:r>
              <a:rPr lang="zh-CN" altLang="en-US" sz="3200" dirty="0" smtClean="0">
                <a:cs typeface="+mn-ea"/>
                <a:sym typeface="+mn-lt"/>
              </a:rPr>
              <a:t>聚类算法（单链路层次聚类）</a:t>
            </a:r>
            <a:endParaRPr lang="zh-CN" altLang="en-US" sz="3200" dirty="0" smtClean="0">
              <a:cs typeface="+mn-ea"/>
              <a:sym typeface="+mn-lt"/>
            </a:endParaRPr>
          </a:p>
        </p:txBody>
      </p:sp>
      <p:sp>
        <p:nvSpPr>
          <p:cNvPr id="2" name="文本框 1"/>
          <p:cNvSpPr txBox="1"/>
          <p:nvPr/>
        </p:nvSpPr>
        <p:spPr>
          <a:xfrm>
            <a:off x="874395" y="1045845"/>
            <a:ext cx="10425430" cy="5677535"/>
          </a:xfrm>
          <a:prstGeom prst="rect">
            <a:avLst/>
          </a:prstGeom>
          <a:noFill/>
        </p:spPr>
        <p:txBody>
          <a:bodyPr wrap="square" rtlCol="0" anchor="t">
            <a:spAutoFit/>
          </a:bodyPr>
          <a:p>
            <a:pPr algn="l">
              <a:lnSpc>
                <a:spcPct val="150000"/>
              </a:lnSpc>
              <a:buNone/>
            </a:pPr>
            <a:r>
              <a:rPr lang="zh-CN" altLang="en-US" sz="2200" b="1"/>
              <a:t>层次聚类</a:t>
            </a:r>
            <a:endParaRPr lang="zh-CN" altLang="en-US" sz="2200"/>
          </a:p>
          <a:p>
            <a:pPr algn="l">
              <a:lnSpc>
                <a:spcPct val="150000"/>
              </a:lnSpc>
              <a:buNone/>
            </a:pPr>
            <a:r>
              <a:rPr lang="zh-CN" altLang="en-US" sz="2200"/>
              <a:t>给定一组要聚类的N个项，以及一个N*N的距离(或相似性)矩阵</a:t>
            </a:r>
            <a:endParaRPr lang="zh-CN" altLang="en-US" sz="2200"/>
          </a:p>
          <a:p>
            <a:pPr algn="l">
              <a:lnSpc>
                <a:spcPct val="150000"/>
              </a:lnSpc>
              <a:buNone/>
            </a:pPr>
            <a:r>
              <a:rPr lang="zh-CN" altLang="en-US" sz="2200"/>
              <a:t>1. 首先将每个项分配给一个簇，这样，如果有N个项，那么现在就有N个簇，每个簇只包含一个项，让簇之间的距离(相似性)与其包含的项之间的距离(相似性)相同</a:t>
            </a:r>
            <a:endParaRPr lang="zh-CN" altLang="en-US" sz="2200"/>
          </a:p>
          <a:p>
            <a:pPr algn="l">
              <a:lnSpc>
                <a:spcPct val="150000"/>
              </a:lnSpc>
              <a:buNone/>
            </a:pPr>
            <a:r>
              <a:rPr lang="zh-CN" altLang="en-US" sz="2200"/>
              <a:t>2. 找到最接近(最相似)的一对簇，并将它们合并到单个簇中，这样可以减少一个簇。</a:t>
            </a:r>
            <a:endParaRPr lang="zh-CN" altLang="en-US" sz="2200"/>
          </a:p>
          <a:p>
            <a:pPr algn="l">
              <a:lnSpc>
                <a:spcPct val="150000"/>
              </a:lnSpc>
              <a:buNone/>
            </a:pPr>
            <a:r>
              <a:rPr lang="zh-CN" altLang="en-US" sz="2200"/>
              <a:t>3. 计算新簇与每个旧簇之间的距离(相似性)</a:t>
            </a:r>
            <a:endParaRPr lang="zh-CN" altLang="en-US" sz="2200"/>
          </a:p>
          <a:p>
            <a:pPr algn="l">
              <a:lnSpc>
                <a:spcPct val="150000"/>
              </a:lnSpc>
              <a:buNone/>
            </a:pPr>
            <a:r>
              <a:rPr lang="zh-CN" altLang="en-US" sz="2200"/>
              <a:t>4. 重复步骤2和步骤3，直到所有项都聚集到一个大小为</a:t>
            </a:r>
            <a:r>
              <a:rPr lang="en-US" altLang="zh-CN" sz="2200"/>
              <a:t>N</a:t>
            </a:r>
            <a:r>
              <a:rPr lang="zh-CN" altLang="en-US" sz="2200"/>
              <a:t>的簇中</a:t>
            </a:r>
            <a:endParaRPr lang="zh-CN" altLang="en-US" sz="2200"/>
          </a:p>
          <a:p>
            <a:pPr algn="l">
              <a:lnSpc>
                <a:spcPct val="150000"/>
              </a:lnSpc>
              <a:buNone/>
            </a:pPr>
            <a:r>
              <a:rPr lang="zh-CN" altLang="en-US" sz="2200" b="1"/>
              <a:t>层次聚类的距离（相似性）度量</a:t>
            </a:r>
            <a:endParaRPr lang="zh-CN" altLang="en-US" sz="2200"/>
          </a:p>
          <a:p>
            <a:pPr algn="l">
              <a:lnSpc>
                <a:spcPct val="150000"/>
              </a:lnSpc>
              <a:buNone/>
            </a:pPr>
            <a:r>
              <a:rPr lang="zh-CN" altLang="en-US" sz="2200"/>
              <a:t>单链路：从一个聚类中的任何成员到另一个聚类中的任何成员的最短距离</a:t>
            </a:r>
            <a:endParaRPr lang="zh-CN" altLang="en-US" sz="2200"/>
          </a:p>
          <a:p>
            <a:pPr algn="l">
              <a:lnSpc>
                <a:spcPct val="150000"/>
              </a:lnSpc>
              <a:buNone/>
            </a:pPr>
            <a:r>
              <a:rPr lang="zh-CN" altLang="en-US" sz="2200"/>
              <a:t>完全链路：从一个聚类中的任何成员与另一个聚类中的任何成员之间的最长距离</a:t>
            </a:r>
            <a:endParaRPr lang="zh-CN" altLang="en-US" sz="2200"/>
          </a:p>
          <a:p>
            <a:pPr algn="l">
              <a:lnSpc>
                <a:spcPct val="150000"/>
              </a:lnSpc>
              <a:buNone/>
            </a:pPr>
            <a:r>
              <a:rPr lang="zh-CN" altLang="en-US" sz="2200"/>
              <a:t>平均链路：从一个聚类中的任何成员到另一个聚类中的任何成员的平均距离</a:t>
            </a:r>
            <a:endParaRPr lang="zh-CN" altLang="en-US" sz="2200"/>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Digit - Multi 1 - Bright">
  <a:themeElements>
    <a:clrScheme name="自定义 459">
      <a:dk1>
        <a:srgbClr val="000000"/>
      </a:dk1>
      <a:lt1>
        <a:srgbClr val="FFFFFF"/>
      </a:lt1>
      <a:dk2>
        <a:srgbClr val="3F3F3F"/>
      </a:dk2>
      <a:lt2>
        <a:srgbClr val="7D8287"/>
      </a:lt2>
      <a:accent1>
        <a:srgbClr val="C09CC2"/>
      </a:accent1>
      <a:accent2>
        <a:srgbClr val="594D7B"/>
      </a:accent2>
      <a:accent3>
        <a:srgbClr val="E54B81"/>
      </a:accent3>
      <a:accent4>
        <a:srgbClr val="9DD53E"/>
      </a:accent4>
      <a:accent5>
        <a:srgbClr val="C09CC2"/>
      </a:accent5>
      <a:accent6>
        <a:srgbClr val="594D7B"/>
      </a:accent6>
      <a:hlink>
        <a:srgbClr val="E54B81"/>
      </a:hlink>
      <a:folHlink>
        <a:srgbClr val="9DD53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Digit - Multi 1 - Bright</Template>
  <TotalTime>0</TotalTime>
  <Words>4159</Words>
  <Application>WPS 演示</Application>
  <PresentationFormat>自定义</PresentationFormat>
  <Paragraphs>451</Paragraphs>
  <Slides>31</Slides>
  <Notes>25</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31</vt:i4>
      </vt:variant>
    </vt:vector>
  </HeadingPairs>
  <TitlesOfParts>
    <vt:vector size="50" baseType="lpstr">
      <vt:lpstr>Arial</vt:lpstr>
      <vt:lpstr>方正书宋_GBK</vt:lpstr>
      <vt:lpstr>Wingdings</vt:lpstr>
      <vt:lpstr>Montserrat</vt:lpstr>
      <vt:lpstr>Montserrat Light</vt:lpstr>
      <vt:lpstr>苹方-简</vt:lpstr>
      <vt:lpstr>微软雅黑</vt:lpstr>
      <vt:lpstr>Songti SC Regular</vt:lpstr>
      <vt:lpstr>Cambria Math</vt:lpstr>
      <vt:lpstr>Kingsoft Math</vt:lpstr>
      <vt:lpstr>宋体</vt:lpstr>
      <vt:lpstr>汉仪书宋二KW</vt:lpstr>
      <vt:lpstr>Arial Unicode MS</vt:lpstr>
      <vt:lpstr>Calibri</vt:lpstr>
      <vt:lpstr>Calibri Light</vt:lpstr>
      <vt:lpstr>Helvetica Neue</vt:lpstr>
      <vt:lpstr>宋体-简</vt:lpstr>
      <vt:lpstr>Digit - Multi 1 - Bright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极简搭配</dc:title>
  <dc:creator>第一PPT</dc:creator>
  <cp:keywords>www.1ppt.com</cp:keywords>
  <dc:description>www.1ppt.com</dc:description>
  <cp:lastModifiedBy>hwj</cp:lastModifiedBy>
  <cp:revision>4703</cp:revision>
  <dcterms:created xsi:type="dcterms:W3CDTF">2021-10-11T11:57:29Z</dcterms:created>
  <dcterms:modified xsi:type="dcterms:W3CDTF">2021-10-11T11:57:29Z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2052-3.9.1.6204</vt:lpwstr>
  </property>
  <property fmtid="{D5CDD505-2E9C-101B-9397-08002B2CF9AE}" pid="3" name="ICV">
    <vt:lpwstr>0B1016A555C74BFDA6B2A7FDE5968DF3</vt:lpwstr>
  </property>
</Properties>
</file>