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811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2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55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3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80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7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23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45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0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332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9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AEC5-8FC0-BA4C-A028-8F1CEF449EB7}" type="datetimeFigureOut">
              <a:rPr kumimoji="1" lang="zh-CN" altLang="en-US" smtClean="0"/>
              <a:t>17/1/6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0AC3-CD87-2A4B-AB76-2BD4D0BAF7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3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折角形 3"/>
          <p:cNvSpPr/>
          <p:nvPr/>
        </p:nvSpPr>
        <p:spPr>
          <a:xfrm>
            <a:off x="850695" y="1332102"/>
            <a:ext cx="882842" cy="882904"/>
          </a:xfrm>
          <a:prstGeom prst="foldedCorner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1950376" y="1533466"/>
            <a:ext cx="3438439" cy="464685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多文档 5"/>
          <p:cNvSpPr/>
          <p:nvPr/>
        </p:nvSpPr>
        <p:spPr>
          <a:xfrm>
            <a:off x="5543699" y="1332103"/>
            <a:ext cx="1208099" cy="882903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543699" y="2788122"/>
            <a:ext cx="1208099" cy="464686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立方体 7"/>
          <p:cNvSpPr/>
          <p:nvPr/>
        </p:nvSpPr>
        <p:spPr>
          <a:xfrm>
            <a:off x="5388815" y="3903371"/>
            <a:ext cx="1533357" cy="728009"/>
          </a:xfrm>
          <a:prstGeom prst="cub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折角形 8"/>
          <p:cNvSpPr/>
          <p:nvPr/>
        </p:nvSpPr>
        <p:spPr>
          <a:xfrm>
            <a:off x="850695" y="5250958"/>
            <a:ext cx="882843" cy="898393"/>
          </a:xfrm>
          <a:prstGeom prst="foldedCorner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多文档 10"/>
          <p:cNvSpPr/>
          <p:nvPr/>
        </p:nvSpPr>
        <p:spPr>
          <a:xfrm>
            <a:off x="4459483" y="5250958"/>
            <a:ext cx="1208100" cy="898393"/>
          </a:xfrm>
          <a:prstGeom prst="flowChartMultidocumen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733537" y="2757142"/>
            <a:ext cx="1208100" cy="464686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3189453" y="3516129"/>
            <a:ext cx="882842" cy="88290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28139" y="1459845"/>
            <a:ext cx="7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训练集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760534" y="1619817"/>
            <a:ext cx="8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特征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791507" y="2834587"/>
            <a:ext cx="8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学习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05646" y="4169110"/>
            <a:ext cx="99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分类器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28140" y="5360718"/>
            <a:ext cx="7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测试集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58346" y="5520689"/>
            <a:ext cx="8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特征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043309" y="2796943"/>
            <a:ext cx="8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统计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297873" y="3640046"/>
            <a:ext cx="65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统计量</a:t>
            </a:r>
            <a:endParaRPr kumimoji="1" lang="zh-CN" altLang="en-US" dirty="0"/>
          </a:p>
        </p:txBody>
      </p:sp>
      <p:sp>
        <p:nvSpPr>
          <p:cNvPr id="30" name="下箭头 29"/>
          <p:cNvSpPr/>
          <p:nvPr/>
        </p:nvSpPr>
        <p:spPr>
          <a:xfrm>
            <a:off x="6008353" y="2245986"/>
            <a:ext cx="278792" cy="433708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下箭头 30"/>
          <p:cNvSpPr/>
          <p:nvPr/>
        </p:nvSpPr>
        <p:spPr>
          <a:xfrm>
            <a:off x="6008353" y="3368980"/>
            <a:ext cx="278792" cy="418218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上箭头 31"/>
          <p:cNvSpPr/>
          <p:nvPr/>
        </p:nvSpPr>
        <p:spPr>
          <a:xfrm>
            <a:off x="3421780" y="1989149"/>
            <a:ext cx="418188" cy="1387574"/>
          </a:xfrm>
          <a:prstGeom prst="up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1841957" y="5520689"/>
            <a:ext cx="2478153" cy="369332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下箭头 33"/>
          <p:cNvSpPr/>
          <p:nvPr/>
        </p:nvSpPr>
        <p:spPr>
          <a:xfrm>
            <a:off x="3421781" y="4476481"/>
            <a:ext cx="418188" cy="1044208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直角上箭头 34"/>
          <p:cNvSpPr/>
          <p:nvPr/>
        </p:nvSpPr>
        <p:spPr>
          <a:xfrm>
            <a:off x="5791505" y="4752143"/>
            <a:ext cx="526627" cy="997630"/>
          </a:xfrm>
          <a:prstGeom prst="bentUpArrow">
            <a:avLst>
              <a:gd name="adj1" fmla="val 41765"/>
              <a:gd name="adj2" fmla="val 25000"/>
              <a:gd name="adj3" fmla="val 25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 rot="2604635">
            <a:off x="1679447" y="2241114"/>
            <a:ext cx="541858" cy="374704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右箭头 37"/>
          <p:cNvSpPr/>
          <p:nvPr/>
        </p:nvSpPr>
        <p:spPr>
          <a:xfrm rot="2604635">
            <a:off x="2670709" y="3372256"/>
            <a:ext cx="541858" cy="374704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78972" y="975842"/>
            <a:ext cx="4179374" cy="3949836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939650" y="975841"/>
            <a:ext cx="2447175" cy="394983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78971" y="5044998"/>
            <a:ext cx="6907853" cy="1409549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1454744" y="245415"/>
            <a:ext cx="1843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短信文本内容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605646" y="245415"/>
            <a:ext cx="137847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训练过程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569880" y="5176052"/>
            <a:ext cx="137847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/>
              <a:t>短信分类</a:t>
            </a:r>
            <a:endParaRPr kumimoji="1" lang="en-US" altLang="zh-CN" dirty="0" smtClean="0"/>
          </a:p>
        </p:txBody>
      </p:sp>
      <p:cxnSp>
        <p:nvCxnSpPr>
          <p:cNvPr id="21" name="直线连接符 20"/>
          <p:cNvCxnSpPr>
            <a:stCxn id="42" idx="2"/>
            <a:endCxn id="39" idx="0"/>
          </p:cNvCxnSpPr>
          <p:nvPr/>
        </p:nvCxnSpPr>
        <p:spPr>
          <a:xfrm>
            <a:off x="2376309" y="614747"/>
            <a:ext cx="192350" cy="36109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2" idx="2"/>
            <a:endCxn id="40" idx="0"/>
          </p:cNvCxnSpPr>
          <p:nvPr/>
        </p:nvCxnSpPr>
        <p:spPr>
          <a:xfrm flipH="1">
            <a:off x="6163238" y="614747"/>
            <a:ext cx="131645" cy="361094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/>
          <p:cNvCxnSpPr>
            <a:stCxn id="43" idx="1"/>
            <a:endCxn id="41" idx="3"/>
          </p:cNvCxnSpPr>
          <p:nvPr/>
        </p:nvCxnSpPr>
        <p:spPr>
          <a:xfrm flipH="1">
            <a:off x="7386824" y="5360718"/>
            <a:ext cx="183056" cy="389055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1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Macintosh PowerPoint</Application>
  <PresentationFormat>全屏显示(4:3)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超颖 刘</dc:creator>
  <cp:lastModifiedBy>超颖 刘</cp:lastModifiedBy>
  <cp:revision>4</cp:revision>
  <dcterms:created xsi:type="dcterms:W3CDTF">2017-01-05T14:52:45Z</dcterms:created>
  <dcterms:modified xsi:type="dcterms:W3CDTF">2017-01-06T13:35:25Z</dcterms:modified>
</cp:coreProperties>
</file>