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27"/>
  </p:notesMasterIdLst>
  <p:handoutMasterIdLst>
    <p:handoutMasterId r:id="rId28"/>
  </p:handoutMasterIdLst>
  <p:sldIdLst>
    <p:sldId id="259" r:id="rId7"/>
    <p:sldId id="261" r:id="rId8"/>
    <p:sldId id="288" r:id="rId9"/>
    <p:sldId id="269" r:id="rId10"/>
    <p:sldId id="276" r:id="rId11"/>
    <p:sldId id="273" r:id="rId12"/>
    <p:sldId id="277" r:id="rId13"/>
    <p:sldId id="278" r:id="rId14"/>
    <p:sldId id="274" r:id="rId15"/>
    <p:sldId id="279" r:id="rId16"/>
    <p:sldId id="289" r:id="rId17"/>
    <p:sldId id="280" r:id="rId18"/>
    <p:sldId id="281" r:id="rId19"/>
    <p:sldId id="282" r:id="rId20"/>
    <p:sldId id="287" r:id="rId21"/>
    <p:sldId id="286" r:id="rId22"/>
    <p:sldId id="270" r:id="rId23"/>
    <p:sldId id="283" r:id="rId24"/>
    <p:sldId id="28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FFFFFF"/>
    <a:srgbClr val="0B4D7A"/>
    <a:srgbClr val="010B37"/>
    <a:srgbClr val="CF142B"/>
    <a:srgbClr val="3B2B46"/>
    <a:srgbClr val="346297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90CCA-6DCE-4796-ACBB-BB6C73C0B348}" v="254" dt="2023-03-03T14:55:3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D'Arcy" userId="b01b46c4-7268-429c-94d6-26cc4d86a242" providerId="ADAL" clId="{A2090CCA-6DCE-4796-ACBB-BB6C73C0B348}"/>
    <pc:docChg chg="undo custSel addSld delSld modSld sldOrd modMainMaster">
      <pc:chgData name="Leo D'Arcy" userId="b01b46c4-7268-429c-94d6-26cc4d86a242" providerId="ADAL" clId="{A2090CCA-6DCE-4796-ACBB-BB6C73C0B348}" dt="2023-03-05T14:58:11.605" v="1241" actId="47"/>
      <pc:docMkLst>
        <pc:docMk/>
      </pc:docMkLst>
      <pc:sldChg chg="modSp mod">
        <pc:chgData name="Leo D'Arcy" userId="b01b46c4-7268-429c-94d6-26cc4d86a242" providerId="ADAL" clId="{A2090CCA-6DCE-4796-ACBB-BB6C73C0B348}" dt="2023-02-18T14:18:22.950" v="4"/>
        <pc:sldMkLst>
          <pc:docMk/>
          <pc:sldMk cId="2970004164" sldId="259"/>
        </pc:sldMkLst>
        <pc:spChg chg="mod">
          <ac:chgData name="Leo D'Arcy" userId="b01b46c4-7268-429c-94d6-26cc4d86a242" providerId="ADAL" clId="{A2090CCA-6DCE-4796-ACBB-BB6C73C0B348}" dt="2023-02-18T14:18:22.950" v="4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Leo D'Arcy" userId="b01b46c4-7268-429c-94d6-26cc4d86a242" providerId="ADAL" clId="{A2090CCA-6DCE-4796-ACBB-BB6C73C0B348}" dt="2023-02-18T14:17:59.851" v="0" actId="20577"/>
          <ac:spMkLst>
            <pc:docMk/>
            <pc:sldMk cId="2970004164" sldId="259"/>
            <ac:spMk id="3" creationId="{FB22B504-146E-1966-17CE-BB797BC6083D}"/>
          </ac:spMkLst>
        </pc:spChg>
      </pc:sldChg>
      <pc:sldChg chg="del">
        <pc:chgData name="Leo D'Arcy" userId="b01b46c4-7268-429c-94d6-26cc4d86a242" providerId="ADAL" clId="{A2090CCA-6DCE-4796-ACBB-BB6C73C0B348}" dt="2023-02-18T15:18:54.975" v="275" actId="47"/>
        <pc:sldMkLst>
          <pc:docMk/>
          <pc:sldMk cId="2416780850" sldId="262"/>
        </pc:sldMkLst>
      </pc:sldChg>
      <pc:sldChg chg="del">
        <pc:chgData name="Leo D'Arcy" userId="b01b46c4-7268-429c-94d6-26cc4d86a242" providerId="ADAL" clId="{A2090CCA-6DCE-4796-ACBB-BB6C73C0B348}" dt="2023-02-18T15:18:54.975" v="275" actId="47"/>
        <pc:sldMkLst>
          <pc:docMk/>
          <pc:sldMk cId="3422363708" sldId="263"/>
        </pc:sldMkLst>
      </pc:sldChg>
      <pc:sldChg chg="del">
        <pc:chgData name="Leo D'Arcy" userId="b01b46c4-7268-429c-94d6-26cc4d86a242" providerId="ADAL" clId="{A2090CCA-6DCE-4796-ACBB-BB6C73C0B348}" dt="2023-02-18T15:18:54.975" v="275" actId="47"/>
        <pc:sldMkLst>
          <pc:docMk/>
          <pc:sldMk cId="3317259441" sldId="264"/>
        </pc:sldMkLst>
      </pc:sldChg>
      <pc:sldChg chg="addSp delSp modSp mod">
        <pc:chgData name="Leo D'Arcy" userId="b01b46c4-7268-429c-94d6-26cc4d86a242" providerId="ADAL" clId="{A2090CCA-6DCE-4796-ACBB-BB6C73C0B348}" dt="2023-03-03T14:55:34.029" v="1240" actId="1076"/>
        <pc:sldMkLst>
          <pc:docMk/>
          <pc:sldMk cId="3434842826" sldId="265"/>
        </pc:sldMkLst>
        <pc:spChg chg="mod">
          <ac:chgData name="Leo D'Arcy" userId="b01b46c4-7268-429c-94d6-26cc4d86a242" providerId="ADAL" clId="{A2090CCA-6DCE-4796-ACBB-BB6C73C0B348}" dt="2023-03-03T14:55:34.029" v="1240" actId="1076"/>
          <ac:spMkLst>
            <pc:docMk/>
            <pc:sldMk cId="3434842826" sldId="265"/>
            <ac:spMk id="4" creationId="{CDD690FD-C854-D68E-BBDC-D1673F4AC9E3}"/>
          </ac:spMkLst>
        </pc:spChg>
        <pc:spChg chg="del">
          <ac:chgData name="Leo D'Arcy" userId="b01b46c4-7268-429c-94d6-26cc4d86a242" providerId="ADAL" clId="{A2090CCA-6DCE-4796-ACBB-BB6C73C0B348}" dt="2023-02-18T15:19:00.804" v="276" actId="478"/>
          <ac:spMkLst>
            <pc:docMk/>
            <pc:sldMk cId="3434842826" sldId="265"/>
            <ac:spMk id="10" creationId="{E7911686-C4FE-022C-2490-99F4F5BFDF39}"/>
          </ac:spMkLst>
        </pc:spChg>
        <pc:grpChg chg="add mod">
          <ac:chgData name="Leo D'Arcy" userId="b01b46c4-7268-429c-94d6-26cc4d86a242" providerId="ADAL" clId="{A2090CCA-6DCE-4796-ACBB-BB6C73C0B348}" dt="2023-03-03T14:55:34.029" v="1240" actId="1076"/>
          <ac:grpSpMkLst>
            <pc:docMk/>
            <pc:sldMk cId="3434842826" sldId="265"/>
            <ac:grpSpMk id="3" creationId="{3C1F1DB2-AB44-38FC-4888-78B316D234AC}"/>
          </ac:grpSpMkLst>
        </pc:grpChg>
        <pc:picChg chg="mod">
          <ac:chgData name="Leo D'Arcy" userId="b01b46c4-7268-429c-94d6-26cc4d86a242" providerId="ADAL" clId="{A2090CCA-6DCE-4796-ACBB-BB6C73C0B348}" dt="2023-03-03T14:55:34.029" v="1240" actId="1076"/>
          <ac:picMkLst>
            <pc:docMk/>
            <pc:sldMk cId="3434842826" sldId="265"/>
            <ac:picMk id="5" creationId="{741DE1E6-3F81-9CB9-95C2-DA09F4ED843E}"/>
          </ac:picMkLst>
        </pc:picChg>
        <pc:picChg chg="mod">
          <ac:chgData name="Leo D'Arcy" userId="b01b46c4-7268-429c-94d6-26cc4d86a242" providerId="ADAL" clId="{A2090CCA-6DCE-4796-ACBB-BB6C73C0B348}" dt="2023-03-03T14:55:34.029" v="1240" actId="1076"/>
          <ac:picMkLst>
            <pc:docMk/>
            <pc:sldMk cId="3434842826" sldId="265"/>
            <ac:picMk id="6" creationId="{5ADEC5CD-EB45-C523-EFCF-118A3EBA485E}"/>
          </ac:picMkLst>
        </pc:picChg>
      </pc:sldChg>
      <pc:sldChg chg="del">
        <pc:chgData name="Leo D'Arcy" userId="b01b46c4-7268-429c-94d6-26cc4d86a242" providerId="ADAL" clId="{A2090CCA-6DCE-4796-ACBB-BB6C73C0B348}" dt="2023-02-18T15:18:54.975" v="275" actId="47"/>
        <pc:sldMkLst>
          <pc:docMk/>
          <pc:sldMk cId="2961006699" sldId="266"/>
        </pc:sldMkLst>
      </pc:sldChg>
      <pc:sldChg chg="del">
        <pc:chgData name="Leo D'Arcy" userId="b01b46c4-7268-429c-94d6-26cc4d86a242" providerId="ADAL" clId="{A2090CCA-6DCE-4796-ACBB-BB6C73C0B348}" dt="2023-02-18T14:18:28.222" v="5" actId="47"/>
        <pc:sldMkLst>
          <pc:docMk/>
          <pc:sldMk cId="751095604" sldId="267"/>
        </pc:sldMkLst>
      </pc:sldChg>
      <pc:sldChg chg="addSp modSp del mod">
        <pc:chgData name="Leo D'Arcy" userId="b01b46c4-7268-429c-94d6-26cc4d86a242" providerId="ADAL" clId="{A2090CCA-6DCE-4796-ACBB-BB6C73C0B348}" dt="2023-02-22T10:12:11.504" v="1026" actId="47"/>
        <pc:sldMkLst>
          <pc:docMk/>
          <pc:sldMk cId="433249442" sldId="268"/>
        </pc:sldMkLst>
        <pc:spChg chg="add">
          <ac:chgData name="Leo D'Arcy" userId="b01b46c4-7268-429c-94d6-26cc4d86a242" providerId="ADAL" clId="{A2090CCA-6DCE-4796-ACBB-BB6C73C0B348}" dt="2023-02-22T10:11:57.991" v="1024" actId="22"/>
          <ac:spMkLst>
            <pc:docMk/>
            <pc:sldMk cId="433249442" sldId="268"/>
            <ac:spMk id="3" creationId="{79C7F0E9-804A-67FA-9EBD-CE7849A6EF69}"/>
          </ac:spMkLst>
        </pc:spChg>
        <pc:spChg chg="mod">
          <ac:chgData name="Leo D'Arcy" userId="b01b46c4-7268-429c-94d6-26cc4d86a242" providerId="ADAL" clId="{A2090CCA-6DCE-4796-ACBB-BB6C73C0B348}" dt="2023-02-22T09:05:27.999" v="1023" actId="20577"/>
          <ac:spMkLst>
            <pc:docMk/>
            <pc:sldMk cId="433249442" sldId="268"/>
            <ac:spMk id="5" creationId="{93312970-1382-905E-DF3A-5D367E6E7736}"/>
          </ac:spMkLst>
        </pc:spChg>
        <pc:spChg chg="mod">
          <ac:chgData name="Leo D'Arcy" userId="b01b46c4-7268-429c-94d6-26cc4d86a242" providerId="ADAL" clId="{A2090CCA-6DCE-4796-ACBB-BB6C73C0B348}" dt="2023-02-22T09:05:04.045" v="1019" actId="20577"/>
          <ac:spMkLst>
            <pc:docMk/>
            <pc:sldMk cId="433249442" sldId="268"/>
            <ac:spMk id="6" creationId="{5DD075C4-D810-4874-0C14-C43B37D93F2D}"/>
          </ac:spMkLst>
        </pc:spChg>
      </pc:sldChg>
      <pc:sldChg chg="delSp modSp mod modAnim modNotesTx">
        <pc:chgData name="Leo D'Arcy" userId="b01b46c4-7268-429c-94d6-26cc4d86a242" providerId="ADAL" clId="{A2090CCA-6DCE-4796-ACBB-BB6C73C0B348}" dt="2023-03-02T18:45:50.093" v="1068"/>
        <pc:sldMkLst>
          <pc:docMk/>
          <pc:sldMk cId="2009934312" sldId="269"/>
        </pc:sldMkLst>
        <pc:spChg chg="mod">
          <ac:chgData name="Leo D'Arcy" userId="b01b46c4-7268-429c-94d6-26cc4d86a242" providerId="ADAL" clId="{A2090CCA-6DCE-4796-ACBB-BB6C73C0B348}" dt="2023-02-18T14:59:37.564" v="28" actId="20577"/>
          <ac:spMkLst>
            <pc:docMk/>
            <pc:sldMk cId="2009934312" sldId="269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5:05:52.770" v="113" actId="20577"/>
          <ac:spMkLst>
            <pc:docMk/>
            <pc:sldMk cId="2009934312" sldId="269"/>
            <ac:spMk id="3" creationId="{07D5023A-BA6F-B725-CF78-FD889E577EA6}"/>
          </ac:spMkLst>
        </pc:spChg>
        <pc:spChg chg="del">
          <ac:chgData name="Leo D'Arcy" userId="b01b46c4-7268-429c-94d6-26cc4d86a242" providerId="ADAL" clId="{A2090CCA-6DCE-4796-ACBB-BB6C73C0B348}" dt="2023-02-18T14:59:42.829" v="29" actId="478"/>
          <ac:spMkLst>
            <pc:docMk/>
            <pc:sldMk cId="2009934312" sldId="269"/>
            <ac:spMk id="4" creationId="{990A9331-DB12-66F2-0BE9-C6D81B757198}"/>
          </ac:spMkLst>
        </pc:spChg>
        <pc:spChg chg="del">
          <ac:chgData name="Leo D'Arcy" userId="b01b46c4-7268-429c-94d6-26cc4d86a242" providerId="ADAL" clId="{A2090CCA-6DCE-4796-ACBB-BB6C73C0B348}" dt="2023-02-18T14:59:44.236" v="30" actId="478"/>
          <ac:spMkLst>
            <pc:docMk/>
            <pc:sldMk cId="2009934312" sldId="269"/>
            <ac:spMk id="5" creationId="{E0DDAEC7-CFF0-DF5B-F727-583EDBC446E5}"/>
          </ac:spMkLst>
        </pc:spChg>
      </pc:sldChg>
      <pc:sldChg chg="modSp mod modAnim modNotesTx">
        <pc:chgData name="Leo D'Arcy" userId="b01b46c4-7268-429c-94d6-26cc4d86a242" providerId="ADAL" clId="{A2090CCA-6DCE-4796-ACBB-BB6C73C0B348}" dt="2023-03-02T19:10:49.679" v="1233" actId="20577"/>
        <pc:sldMkLst>
          <pc:docMk/>
          <pc:sldMk cId="78727415" sldId="270"/>
        </pc:sldMkLst>
        <pc:spChg chg="mod">
          <ac:chgData name="Leo D'Arcy" userId="b01b46c4-7268-429c-94d6-26cc4d86a242" providerId="ADAL" clId="{A2090CCA-6DCE-4796-ACBB-BB6C73C0B348}" dt="2023-03-02T19:10:49.679" v="1233" actId="20577"/>
          <ac:spMkLst>
            <pc:docMk/>
            <pc:sldMk cId="78727415" sldId="270"/>
            <ac:spMk id="3" creationId="{07D5023A-BA6F-B725-CF78-FD889E577EA6}"/>
          </ac:spMkLst>
        </pc:spChg>
      </pc:sldChg>
      <pc:sldChg chg="del">
        <pc:chgData name="Leo D'Arcy" userId="b01b46c4-7268-429c-94d6-26cc4d86a242" providerId="ADAL" clId="{A2090CCA-6DCE-4796-ACBB-BB6C73C0B348}" dt="2023-02-18T15:18:54.975" v="275" actId="47"/>
        <pc:sldMkLst>
          <pc:docMk/>
          <pc:sldMk cId="2330303530" sldId="271"/>
        </pc:sldMkLst>
      </pc:sldChg>
      <pc:sldChg chg="addSp delSp modSp mod ord delAnim modNotesTx">
        <pc:chgData name="Leo D'Arcy" userId="b01b46c4-7268-429c-94d6-26cc4d86a242" providerId="ADAL" clId="{A2090CCA-6DCE-4796-ACBB-BB6C73C0B348}" dt="2023-03-03T14:55:14.169" v="1237"/>
        <pc:sldMkLst>
          <pc:docMk/>
          <pc:sldMk cId="3277271008" sldId="273"/>
        </pc:sldMkLst>
        <pc:spChg chg="add del mod">
          <ac:chgData name="Leo D'Arcy" userId="b01b46c4-7268-429c-94d6-26cc4d86a242" providerId="ADAL" clId="{A2090CCA-6DCE-4796-ACBB-BB6C73C0B348}" dt="2023-03-03T14:55:14.169" v="1237"/>
          <ac:spMkLst>
            <pc:docMk/>
            <pc:sldMk cId="3277271008" sldId="273"/>
            <ac:spMk id="2" creationId="{237EA6A6-7D8B-2955-0E9C-B1C6D52ABC15}"/>
          </ac:spMkLst>
        </pc:spChg>
        <pc:picChg chg="del">
          <ac:chgData name="Leo D'Arcy" userId="b01b46c4-7268-429c-94d6-26cc4d86a242" providerId="ADAL" clId="{A2090CCA-6DCE-4796-ACBB-BB6C73C0B348}" dt="2023-02-18T15:14:24.608" v="176" actId="478"/>
          <ac:picMkLst>
            <pc:docMk/>
            <pc:sldMk cId="3277271008" sldId="273"/>
            <ac:picMk id="3" creationId="{BC9EC334-4467-38C2-6EF3-C4218E9CDED9}"/>
          </ac:picMkLst>
        </pc:picChg>
        <pc:picChg chg="add del">
          <ac:chgData name="Leo D'Arcy" userId="b01b46c4-7268-429c-94d6-26cc4d86a242" providerId="ADAL" clId="{A2090CCA-6DCE-4796-ACBB-BB6C73C0B348}" dt="2023-02-18T16:23:18.019" v="876" actId="478"/>
          <ac:picMkLst>
            <pc:docMk/>
            <pc:sldMk cId="3277271008" sldId="273"/>
            <ac:picMk id="5" creationId="{063EC4CC-026D-F7C3-2DE0-35FD126BEB65}"/>
          </ac:picMkLst>
        </pc:picChg>
        <pc:picChg chg="add">
          <ac:chgData name="Leo D'Arcy" userId="b01b46c4-7268-429c-94d6-26cc4d86a242" providerId="ADAL" clId="{A2090CCA-6DCE-4796-ACBB-BB6C73C0B348}" dt="2023-02-18T16:23:15.880" v="875" actId="22"/>
          <ac:picMkLst>
            <pc:docMk/>
            <pc:sldMk cId="3277271008" sldId="273"/>
            <ac:picMk id="7" creationId="{3605DF12-8A7A-6D52-6A37-9EA9F999CE79}"/>
          </ac:picMkLst>
        </pc:picChg>
        <pc:picChg chg="add">
          <ac:chgData name="Leo D'Arcy" userId="b01b46c4-7268-429c-94d6-26cc4d86a242" providerId="ADAL" clId="{A2090CCA-6DCE-4796-ACBB-BB6C73C0B348}" dt="2023-02-18T15:14:25.042" v="177"/>
          <ac:picMkLst>
            <pc:docMk/>
            <pc:sldMk cId="3277271008" sldId="273"/>
            <ac:picMk id="1026" creationId="{B431EE86-A701-68F5-2131-B3D20214C68E}"/>
          </ac:picMkLst>
        </pc:picChg>
      </pc:sldChg>
      <pc:sldChg chg="addSp delSp modSp mod modClrScheme delAnim chgLayout">
        <pc:chgData name="Leo D'Arcy" userId="b01b46c4-7268-429c-94d6-26cc4d86a242" providerId="ADAL" clId="{A2090CCA-6DCE-4796-ACBB-BB6C73C0B348}" dt="2023-02-18T15:41:05.620" v="740" actId="1076"/>
        <pc:sldMkLst>
          <pc:docMk/>
          <pc:sldMk cId="3472051170" sldId="274"/>
        </pc:sldMkLst>
        <pc:spChg chg="add mod ord">
          <ac:chgData name="Leo D'Arcy" userId="b01b46c4-7268-429c-94d6-26cc4d86a242" providerId="ADAL" clId="{A2090CCA-6DCE-4796-ACBB-BB6C73C0B348}" dt="2023-02-18T15:15:41.819" v="180" actId="700"/>
          <ac:spMkLst>
            <pc:docMk/>
            <pc:sldMk cId="3472051170" sldId="274"/>
            <ac:spMk id="3" creationId="{2C2E79FA-D3F0-145C-E80D-36B096D1A9D9}"/>
          </ac:spMkLst>
        </pc:spChg>
        <pc:spChg chg="mod ord">
          <ac:chgData name="Leo D'Arcy" userId="b01b46c4-7268-429c-94d6-26cc4d86a242" providerId="ADAL" clId="{A2090CCA-6DCE-4796-ACBB-BB6C73C0B348}" dt="2023-02-18T15:15:41.850" v="181" actId="27636"/>
          <ac:spMkLst>
            <pc:docMk/>
            <pc:sldMk cId="3472051170" sldId="274"/>
            <ac:spMk id="4" creationId="{2B167248-C99C-E892-89E1-4CBB81F02F90}"/>
          </ac:spMkLst>
        </pc:spChg>
        <pc:picChg chg="del">
          <ac:chgData name="Leo D'Arcy" userId="b01b46c4-7268-429c-94d6-26cc4d86a242" providerId="ADAL" clId="{A2090CCA-6DCE-4796-ACBB-BB6C73C0B348}" dt="2023-02-18T15:15:20.281" v="179" actId="478"/>
          <ac:picMkLst>
            <pc:docMk/>
            <pc:sldMk cId="3472051170" sldId="274"/>
            <ac:picMk id="2" creationId="{6964068A-A224-A0B5-0F02-7C11A4F074EE}"/>
          </ac:picMkLst>
        </pc:picChg>
        <pc:picChg chg="add mod">
          <ac:chgData name="Leo D'Arcy" userId="b01b46c4-7268-429c-94d6-26cc4d86a242" providerId="ADAL" clId="{A2090CCA-6DCE-4796-ACBB-BB6C73C0B348}" dt="2023-02-18T15:41:05.620" v="740" actId="1076"/>
          <ac:picMkLst>
            <pc:docMk/>
            <pc:sldMk cId="3472051170" sldId="274"/>
            <ac:picMk id="6" creationId="{F0644A1D-55C5-414B-9C11-C89A57F97E66}"/>
          </ac:picMkLst>
        </pc:picChg>
      </pc:sldChg>
      <pc:sldChg chg="del">
        <pc:chgData name="Leo D'Arcy" userId="b01b46c4-7268-429c-94d6-26cc4d86a242" providerId="ADAL" clId="{A2090CCA-6DCE-4796-ACBB-BB6C73C0B348}" dt="2023-02-18T15:17:12.409" v="270" actId="47"/>
        <pc:sldMkLst>
          <pc:docMk/>
          <pc:sldMk cId="2290977033" sldId="275"/>
        </pc:sldMkLst>
      </pc:sldChg>
      <pc:sldChg chg="modSp add mod modAnim modNotesTx">
        <pc:chgData name="Leo D'Arcy" userId="b01b46c4-7268-429c-94d6-26cc4d86a242" providerId="ADAL" clId="{A2090CCA-6DCE-4796-ACBB-BB6C73C0B348}" dt="2023-02-18T15:20:40.423" v="306" actId="6549"/>
        <pc:sldMkLst>
          <pc:docMk/>
          <pc:sldMk cId="2736681213" sldId="276"/>
        </pc:sldMkLst>
        <pc:spChg chg="mod">
          <ac:chgData name="Leo D'Arcy" userId="b01b46c4-7268-429c-94d6-26cc4d86a242" providerId="ADAL" clId="{A2090CCA-6DCE-4796-ACBB-BB6C73C0B348}" dt="2023-02-18T15:06:05.029" v="115"/>
          <ac:spMkLst>
            <pc:docMk/>
            <pc:sldMk cId="2736681213" sldId="276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5:07:17.661" v="164"/>
          <ac:spMkLst>
            <pc:docMk/>
            <pc:sldMk cId="2736681213" sldId="276"/>
            <ac:spMk id="3" creationId="{07D5023A-BA6F-B725-CF78-FD889E577EA6}"/>
          </ac:spMkLst>
        </pc:spChg>
      </pc:sldChg>
      <pc:sldChg chg="addSp delSp modSp add mod ord setBg delAnim modAnim modNotesTx">
        <pc:chgData name="Leo D'Arcy" userId="b01b46c4-7268-429c-94d6-26cc4d86a242" providerId="ADAL" clId="{A2090CCA-6DCE-4796-ACBB-BB6C73C0B348}" dt="2023-03-02T18:49:41.276" v="1076"/>
        <pc:sldMkLst>
          <pc:docMk/>
          <pc:sldMk cId="2491500084" sldId="277"/>
        </pc:sldMkLst>
        <pc:spChg chg="mod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5:11:53.622" v="170"/>
          <ac:spMkLst>
            <pc:docMk/>
            <pc:sldMk cId="2491500084" sldId="277"/>
            <ac:spMk id="3" creationId="{07D5023A-BA6F-B725-CF78-FD889E577EA6}"/>
          </ac:spMkLst>
        </pc:spChg>
        <pc:spChg chg="add del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9" creationId="{C4285719-470E-454C-AF62-8323075F1F5B}"/>
          </ac:spMkLst>
        </pc:spChg>
        <pc:spChg chg="add del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11" creationId="{CD9FE4EF-C4D8-49A0-B2FF-81D8DB7D8A24}"/>
          </ac:spMkLst>
        </pc:spChg>
        <pc:spChg chg="add del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13" creationId="{4300840D-0A0B-4512-BACA-B439D5B9C57C}"/>
          </ac:spMkLst>
        </pc:spChg>
        <pc:spChg chg="add del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15" creationId="{D2B78728-A580-49A7-84F9-6EF6F583ADE0}"/>
          </ac:spMkLst>
        </pc:spChg>
        <pc:spChg chg="add del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17" creationId="{38FAA1A1-D861-433F-88FA-1E9D6FD31D11}"/>
          </ac:spMkLst>
        </pc:spChg>
        <pc:spChg chg="add del">
          <ac:chgData name="Leo D'Arcy" userId="b01b46c4-7268-429c-94d6-26cc4d86a242" providerId="ADAL" clId="{A2090CCA-6DCE-4796-ACBB-BB6C73C0B348}" dt="2023-02-18T15:08:13.922" v="169" actId="26606"/>
          <ac:spMkLst>
            <pc:docMk/>
            <pc:sldMk cId="2491500084" sldId="277"/>
            <ac:spMk id="19" creationId="{8D71EDA1-87BF-4D5D-AB79-F346FD19278A}"/>
          </ac:spMkLst>
        </pc:spChg>
        <pc:picChg chg="add del mod">
          <ac:chgData name="Leo D'Arcy" userId="b01b46c4-7268-429c-94d6-26cc4d86a242" providerId="ADAL" clId="{A2090CCA-6DCE-4796-ACBB-BB6C73C0B348}" dt="2023-03-02T18:41:48.010" v="1053" actId="478"/>
          <ac:picMkLst>
            <pc:docMk/>
            <pc:sldMk cId="2491500084" sldId="277"/>
            <ac:picMk id="4" creationId="{6B5C137A-9EDE-C987-D554-2E42C72A7CF9}"/>
          </ac:picMkLst>
        </pc:picChg>
        <pc:picChg chg="add del">
          <ac:chgData name="Leo D'Arcy" userId="b01b46c4-7268-429c-94d6-26cc4d86a242" providerId="ADAL" clId="{A2090CCA-6DCE-4796-ACBB-BB6C73C0B348}" dt="2023-03-02T18:41:54.221" v="1055" actId="478"/>
          <ac:picMkLst>
            <pc:docMk/>
            <pc:sldMk cId="2491500084" sldId="277"/>
            <ac:picMk id="6" creationId="{32B7D233-A765-84E9-29CD-D98A4A23A9CF}"/>
          </ac:picMkLst>
        </pc:picChg>
        <pc:picChg chg="add del">
          <ac:chgData name="Leo D'Arcy" userId="b01b46c4-7268-429c-94d6-26cc4d86a242" providerId="ADAL" clId="{A2090CCA-6DCE-4796-ACBB-BB6C73C0B348}" dt="2023-03-02T18:41:52.471" v="1054" actId="478"/>
          <ac:picMkLst>
            <pc:docMk/>
            <pc:sldMk cId="2491500084" sldId="277"/>
            <ac:picMk id="8" creationId="{C7E6E03B-3868-3891-4BB3-AB2191C31640}"/>
          </ac:picMkLst>
        </pc:picChg>
        <pc:picChg chg="add del mod">
          <ac:chgData name="Leo D'Arcy" userId="b01b46c4-7268-429c-94d6-26cc4d86a242" providerId="ADAL" clId="{A2090CCA-6DCE-4796-ACBB-BB6C73C0B348}" dt="2023-03-02T18:36:50.952" v="1046" actId="478"/>
          <ac:picMkLst>
            <pc:docMk/>
            <pc:sldMk cId="2491500084" sldId="277"/>
            <ac:picMk id="10" creationId="{27296444-774A-AFA8-ABDD-1B1B7C73D915}"/>
          </ac:picMkLst>
        </pc:picChg>
        <pc:picChg chg="add del mod">
          <ac:chgData name="Leo D'Arcy" userId="b01b46c4-7268-429c-94d6-26cc4d86a242" providerId="ADAL" clId="{A2090CCA-6DCE-4796-ACBB-BB6C73C0B348}" dt="2023-03-02T18:41:45.952" v="1052" actId="478"/>
          <ac:picMkLst>
            <pc:docMk/>
            <pc:sldMk cId="2491500084" sldId="277"/>
            <ac:picMk id="12" creationId="{338180EC-D30F-B6CA-67C5-E33865E740B1}"/>
          </ac:picMkLst>
        </pc:picChg>
        <pc:picChg chg="add del mod">
          <ac:chgData name="Leo D'Arcy" userId="b01b46c4-7268-429c-94d6-26cc4d86a242" providerId="ADAL" clId="{A2090CCA-6DCE-4796-ACBB-BB6C73C0B348}" dt="2023-03-02T18:43:22.859" v="1063" actId="478"/>
          <ac:picMkLst>
            <pc:docMk/>
            <pc:sldMk cId="2491500084" sldId="277"/>
            <ac:picMk id="14" creationId="{CF043699-C2B6-B0F6-7C1F-3A604F0FCEF2}"/>
          </ac:picMkLst>
        </pc:picChg>
        <pc:picChg chg="add mod">
          <ac:chgData name="Leo D'Arcy" userId="b01b46c4-7268-429c-94d6-26cc4d86a242" providerId="ADAL" clId="{A2090CCA-6DCE-4796-ACBB-BB6C73C0B348}" dt="2023-03-02T18:43:36.347" v="1066" actId="14100"/>
          <ac:picMkLst>
            <pc:docMk/>
            <pc:sldMk cId="2491500084" sldId="277"/>
            <ac:picMk id="16" creationId="{624E5EDC-14BD-3F99-7FC9-0AC7221120A5}"/>
          </ac:picMkLst>
        </pc:picChg>
      </pc:sldChg>
      <pc:sldChg chg="modSp add mod ord modAnim modNotesTx">
        <pc:chgData name="Leo D'Arcy" userId="b01b46c4-7268-429c-94d6-26cc4d86a242" providerId="ADAL" clId="{A2090CCA-6DCE-4796-ACBB-BB6C73C0B348}" dt="2023-02-18T15:21:53.890" v="581" actId="20577"/>
        <pc:sldMkLst>
          <pc:docMk/>
          <pc:sldMk cId="1288512547" sldId="278"/>
        </pc:sldMkLst>
        <pc:spChg chg="mod">
          <ac:chgData name="Leo D'Arcy" userId="b01b46c4-7268-429c-94d6-26cc4d86a242" providerId="ADAL" clId="{A2090CCA-6DCE-4796-ACBB-BB6C73C0B348}" dt="2023-02-18T15:19:26.133" v="299" actId="20577"/>
          <ac:spMkLst>
            <pc:docMk/>
            <pc:sldMk cId="1288512547" sldId="278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5:19:32.018" v="301" actId="27636"/>
          <ac:spMkLst>
            <pc:docMk/>
            <pc:sldMk cId="1288512547" sldId="278"/>
            <ac:spMk id="3" creationId="{07D5023A-BA6F-B725-CF78-FD889E577EA6}"/>
          </ac:spMkLst>
        </pc:spChg>
      </pc:sldChg>
      <pc:sldChg chg="addSp delSp modSp add mod ord">
        <pc:chgData name="Leo D'Arcy" userId="b01b46c4-7268-429c-94d6-26cc4d86a242" providerId="ADAL" clId="{A2090CCA-6DCE-4796-ACBB-BB6C73C0B348}" dt="2023-03-02T18:53:42.610" v="1080"/>
        <pc:sldMkLst>
          <pc:docMk/>
          <pc:sldMk cId="3287514986" sldId="279"/>
        </pc:sldMkLst>
        <pc:picChg chg="add mod">
          <ac:chgData name="Leo D'Arcy" userId="b01b46c4-7268-429c-94d6-26cc4d86a242" providerId="ADAL" clId="{A2090CCA-6DCE-4796-ACBB-BB6C73C0B348}" dt="2023-02-18T15:42:23.763" v="747" actId="1076"/>
          <ac:picMkLst>
            <pc:docMk/>
            <pc:sldMk cId="3287514986" sldId="279"/>
            <ac:picMk id="5" creationId="{6130ED0E-B945-0F9A-1902-608A737E5A63}"/>
          </ac:picMkLst>
        </pc:picChg>
        <pc:picChg chg="del">
          <ac:chgData name="Leo D'Arcy" userId="b01b46c4-7268-429c-94d6-26cc4d86a242" providerId="ADAL" clId="{A2090CCA-6DCE-4796-ACBB-BB6C73C0B348}" dt="2023-02-18T15:42:09.646" v="742" actId="478"/>
          <ac:picMkLst>
            <pc:docMk/>
            <pc:sldMk cId="3287514986" sldId="279"/>
            <ac:picMk id="6" creationId="{F0644A1D-55C5-414B-9C11-C89A57F97E66}"/>
          </ac:picMkLst>
        </pc:picChg>
      </pc:sldChg>
      <pc:sldChg chg="addSp delSp modSp add mod ord modNotesTx">
        <pc:chgData name="Leo D'Arcy" userId="b01b46c4-7268-429c-94d6-26cc4d86a242" providerId="ADAL" clId="{A2090CCA-6DCE-4796-ACBB-BB6C73C0B348}" dt="2023-03-02T18:52:59.707" v="1078"/>
        <pc:sldMkLst>
          <pc:docMk/>
          <pc:sldMk cId="4059956447" sldId="280"/>
        </pc:sldMkLst>
        <pc:picChg chg="del">
          <ac:chgData name="Leo D'Arcy" userId="b01b46c4-7268-429c-94d6-26cc4d86a242" providerId="ADAL" clId="{A2090CCA-6DCE-4796-ACBB-BB6C73C0B348}" dt="2023-02-18T15:45:09.127" v="752" actId="478"/>
          <ac:picMkLst>
            <pc:docMk/>
            <pc:sldMk cId="4059956447" sldId="280"/>
            <ac:picMk id="5" creationId="{6130ED0E-B945-0F9A-1902-608A737E5A63}"/>
          </ac:picMkLst>
        </pc:picChg>
        <pc:picChg chg="add mod">
          <ac:chgData name="Leo D'Arcy" userId="b01b46c4-7268-429c-94d6-26cc4d86a242" providerId="ADAL" clId="{A2090CCA-6DCE-4796-ACBB-BB6C73C0B348}" dt="2023-02-18T15:45:17.451" v="755" actId="1076"/>
          <ac:picMkLst>
            <pc:docMk/>
            <pc:sldMk cId="4059956447" sldId="280"/>
            <ac:picMk id="6" creationId="{FEEB557C-484B-3F22-D4EE-3C97DBD5367D}"/>
          </ac:picMkLst>
        </pc:picChg>
      </pc:sldChg>
      <pc:sldChg chg="modSp add mod ord modNotesTx">
        <pc:chgData name="Leo D'Arcy" userId="b01b46c4-7268-429c-94d6-26cc4d86a242" providerId="ADAL" clId="{A2090CCA-6DCE-4796-ACBB-BB6C73C0B348}" dt="2023-02-18T15:46:53.502" v="865" actId="20577"/>
        <pc:sldMkLst>
          <pc:docMk/>
          <pc:sldMk cId="712418990" sldId="281"/>
        </pc:sldMkLst>
        <pc:spChg chg="mod">
          <ac:chgData name="Leo D'Arcy" userId="b01b46c4-7268-429c-94d6-26cc4d86a242" providerId="ADAL" clId="{A2090CCA-6DCE-4796-ACBB-BB6C73C0B348}" dt="2023-02-18T15:46:53.502" v="865" actId="20577"/>
          <ac:spMkLst>
            <pc:docMk/>
            <pc:sldMk cId="712418990" sldId="281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5:46:36.524" v="863" actId="27636"/>
          <ac:spMkLst>
            <pc:docMk/>
            <pc:sldMk cId="712418990" sldId="281"/>
            <ac:spMk id="3" creationId="{07D5023A-BA6F-B725-CF78-FD889E577EA6}"/>
          </ac:spMkLst>
        </pc:spChg>
      </pc:sldChg>
      <pc:sldChg chg="addSp delSp modSp add mod">
        <pc:chgData name="Leo D'Arcy" userId="b01b46c4-7268-429c-94d6-26cc4d86a242" providerId="ADAL" clId="{A2090CCA-6DCE-4796-ACBB-BB6C73C0B348}" dt="2023-02-18T15:48:30.970" v="873" actId="1076"/>
        <pc:sldMkLst>
          <pc:docMk/>
          <pc:sldMk cId="1332225357" sldId="282"/>
        </pc:sldMkLst>
        <pc:spChg chg="del mod">
          <ac:chgData name="Leo D'Arcy" userId="b01b46c4-7268-429c-94d6-26cc4d86a242" providerId="ADAL" clId="{A2090CCA-6DCE-4796-ACBB-BB6C73C0B348}" dt="2023-02-18T15:47:25.790" v="868"/>
          <ac:spMkLst>
            <pc:docMk/>
            <pc:sldMk cId="1332225357" sldId="282"/>
            <ac:spMk id="3" creationId="{07D5023A-BA6F-B725-CF78-FD889E577EA6}"/>
          </ac:spMkLst>
        </pc:spChg>
        <pc:picChg chg="add mod">
          <ac:chgData name="Leo D'Arcy" userId="b01b46c4-7268-429c-94d6-26cc4d86a242" providerId="ADAL" clId="{A2090CCA-6DCE-4796-ACBB-BB6C73C0B348}" dt="2023-02-18T15:47:28.542" v="869" actId="1076"/>
          <ac:picMkLst>
            <pc:docMk/>
            <pc:sldMk cId="1332225357" sldId="282"/>
            <ac:picMk id="4" creationId="{9CD7B784-5824-75B2-A981-55A946AB7076}"/>
          </ac:picMkLst>
        </pc:picChg>
        <pc:picChg chg="add mod">
          <ac:chgData name="Leo D'Arcy" userId="b01b46c4-7268-429c-94d6-26cc4d86a242" providerId="ADAL" clId="{A2090CCA-6DCE-4796-ACBB-BB6C73C0B348}" dt="2023-02-18T15:47:59.372" v="871" actId="1076"/>
          <ac:picMkLst>
            <pc:docMk/>
            <pc:sldMk cId="1332225357" sldId="282"/>
            <ac:picMk id="6" creationId="{9803E5ED-2DF8-206A-1E39-ABEF4F9F7CA0}"/>
          </ac:picMkLst>
        </pc:picChg>
        <pc:picChg chg="add mod">
          <ac:chgData name="Leo D'Arcy" userId="b01b46c4-7268-429c-94d6-26cc4d86a242" providerId="ADAL" clId="{A2090CCA-6DCE-4796-ACBB-BB6C73C0B348}" dt="2023-02-18T15:48:30.970" v="873" actId="1076"/>
          <ac:picMkLst>
            <pc:docMk/>
            <pc:sldMk cId="1332225357" sldId="282"/>
            <ac:picMk id="7" creationId="{3026E14E-2EA0-B144-CAB4-96579EC803D2}"/>
          </ac:picMkLst>
        </pc:picChg>
      </pc:sldChg>
      <pc:sldChg chg="addSp modSp add mod modAnim">
        <pc:chgData name="Leo D'Arcy" userId="b01b46c4-7268-429c-94d6-26cc4d86a242" providerId="ADAL" clId="{A2090CCA-6DCE-4796-ACBB-BB6C73C0B348}" dt="2023-03-03T14:55:24.047" v="1238"/>
        <pc:sldMkLst>
          <pc:docMk/>
          <pc:sldMk cId="4043537374" sldId="283"/>
        </pc:sldMkLst>
        <pc:spChg chg="mod">
          <ac:chgData name="Leo D'Arcy" userId="b01b46c4-7268-429c-94d6-26cc4d86a242" providerId="ADAL" clId="{A2090CCA-6DCE-4796-ACBB-BB6C73C0B348}" dt="2023-02-18T16:25:40.668" v="879"/>
          <ac:spMkLst>
            <pc:docMk/>
            <pc:sldMk cId="4043537374" sldId="283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6:25:46.105" v="880"/>
          <ac:spMkLst>
            <pc:docMk/>
            <pc:sldMk cId="4043537374" sldId="283"/>
            <ac:spMk id="3" creationId="{07D5023A-BA6F-B725-CF78-FD889E577EA6}"/>
          </ac:spMkLst>
        </pc:spChg>
        <pc:picChg chg="add mod">
          <ac:chgData name="Leo D'Arcy" userId="b01b46c4-7268-429c-94d6-26cc4d86a242" providerId="ADAL" clId="{A2090CCA-6DCE-4796-ACBB-BB6C73C0B348}" dt="2023-03-02T15:00:18.923" v="1036" actId="1076"/>
          <ac:picMkLst>
            <pc:docMk/>
            <pc:sldMk cId="4043537374" sldId="283"/>
            <ac:picMk id="1026" creationId="{CECBEF99-7673-903D-9CA6-D1E647E76FF7}"/>
          </ac:picMkLst>
        </pc:picChg>
      </pc:sldChg>
      <pc:sldChg chg="modSp add mod">
        <pc:chgData name="Leo D'Arcy" userId="b01b46c4-7268-429c-94d6-26cc4d86a242" providerId="ADAL" clId="{A2090CCA-6DCE-4796-ACBB-BB6C73C0B348}" dt="2023-02-18T16:26:05.514" v="884" actId="27636"/>
        <pc:sldMkLst>
          <pc:docMk/>
          <pc:sldMk cId="2611362872" sldId="284"/>
        </pc:sldMkLst>
        <pc:spChg chg="mod">
          <ac:chgData name="Leo D'Arcy" userId="b01b46c4-7268-429c-94d6-26cc4d86a242" providerId="ADAL" clId="{A2090CCA-6DCE-4796-ACBB-BB6C73C0B348}" dt="2023-02-18T16:25:59.009" v="882"/>
          <ac:spMkLst>
            <pc:docMk/>
            <pc:sldMk cId="2611362872" sldId="284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6:26:05.514" v="884" actId="27636"/>
          <ac:spMkLst>
            <pc:docMk/>
            <pc:sldMk cId="2611362872" sldId="284"/>
            <ac:spMk id="3" creationId="{07D5023A-BA6F-B725-CF78-FD889E577EA6}"/>
          </ac:spMkLst>
        </pc:spChg>
      </pc:sldChg>
      <pc:sldChg chg="modSp add del mod ord modShow">
        <pc:chgData name="Leo D'Arcy" userId="b01b46c4-7268-429c-94d6-26cc4d86a242" providerId="ADAL" clId="{A2090CCA-6DCE-4796-ACBB-BB6C73C0B348}" dt="2023-03-05T14:58:11.605" v="1241" actId="47"/>
        <pc:sldMkLst>
          <pc:docMk/>
          <pc:sldMk cId="2481970535" sldId="285"/>
        </pc:sldMkLst>
        <pc:spChg chg="mod">
          <ac:chgData name="Leo D'Arcy" userId="b01b46c4-7268-429c-94d6-26cc4d86a242" providerId="ADAL" clId="{A2090CCA-6DCE-4796-ACBB-BB6C73C0B348}" dt="2023-02-18T16:26:54.919" v="886"/>
          <ac:spMkLst>
            <pc:docMk/>
            <pc:sldMk cId="2481970535" sldId="285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6:27:18.622" v="902"/>
          <ac:spMkLst>
            <pc:docMk/>
            <pc:sldMk cId="2481970535" sldId="285"/>
            <ac:spMk id="3" creationId="{07D5023A-BA6F-B725-CF78-FD889E577EA6}"/>
          </ac:spMkLst>
        </pc:spChg>
      </pc:sldChg>
      <pc:sldChg chg="modSp add mod ord modAnim">
        <pc:chgData name="Leo D'Arcy" userId="b01b46c4-7268-429c-94d6-26cc4d86a242" providerId="ADAL" clId="{A2090CCA-6DCE-4796-ACBB-BB6C73C0B348}" dt="2023-03-02T19:01:44.136" v="1083"/>
        <pc:sldMkLst>
          <pc:docMk/>
          <pc:sldMk cId="2001962767" sldId="286"/>
        </pc:sldMkLst>
        <pc:spChg chg="mod">
          <ac:chgData name="Leo D'Arcy" userId="b01b46c4-7268-429c-94d6-26cc4d86a242" providerId="ADAL" clId="{A2090CCA-6DCE-4796-ACBB-BB6C73C0B348}" dt="2023-02-18T16:27:44.717" v="910" actId="20577"/>
          <ac:spMkLst>
            <pc:docMk/>
            <pc:sldMk cId="2001962767" sldId="286"/>
            <ac:spMk id="2" creationId="{5191E0F2-FE77-51ED-3F72-223B58926E74}"/>
          </ac:spMkLst>
        </pc:spChg>
        <pc:spChg chg="mod">
          <ac:chgData name="Leo D'Arcy" userId="b01b46c4-7268-429c-94d6-26cc4d86a242" providerId="ADAL" clId="{A2090CCA-6DCE-4796-ACBB-BB6C73C0B348}" dt="2023-02-18T16:27:56.850" v="917" actId="27636"/>
          <ac:spMkLst>
            <pc:docMk/>
            <pc:sldMk cId="2001962767" sldId="286"/>
            <ac:spMk id="3" creationId="{07D5023A-BA6F-B725-CF78-FD889E577EA6}"/>
          </ac:spMkLst>
        </pc:spChg>
      </pc:sldChg>
      <pc:sldChg chg="addSp delSp modSp add mod">
        <pc:chgData name="Leo D'Arcy" userId="b01b46c4-7268-429c-94d6-26cc4d86a242" providerId="ADAL" clId="{A2090CCA-6DCE-4796-ACBB-BB6C73C0B348}" dt="2023-02-18T16:56:42.945" v="1010"/>
        <pc:sldMkLst>
          <pc:docMk/>
          <pc:sldMk cId="2870459898" sldId="287"/>
        </pc:sldMkLst>
        <pc:spChg chg="mod">
          <ac:chgData name="Leo D'Arcy" userId="b01b46c4-7268-429c-94d6-26cc4d86a242" providerId="ADAL" clId="{A2090CCA-6DCE-4796-ACBB-BB6C73C0B348}" dt="2023-02-18T16:28:33.596" v="937" actId="20577"/>
          <ac:spMkLst>
            <pc:docMk/>
            <pc:sldMk cId="2870459898" sldId="287"/>
            <ac:spMk id="2" creationId="{5191E0F2-FE77-51ED-3F72-223B58926E74}"/>
          </ac:spMkLst>
        </pc:spChg>
        <pc:spChg chg="del mod">
          <ac:chgData name="Leo D'Arcy" userId="b01b46c4-7268-429c-94d6-26cc4d86a242" providerId="ADAL" clId="{A2090CCA-6DCE-4796-ACBB-BB6C73C0B348}" dt="2023-02-18T16:56:42.945" v="1010"/>
          <ac:spMkLst>
            <pc:docMk/>
            <pc:sldMk cId="2870459898" sldId="287"/>
            <ac:spMk id="3" creationId="{07D5023A-BA6F-B725-CF78-FD889E577EA6}"/>
          </ac:spMkLst>
        </pc:spChg>
        <pc:picChg chg="add mod">
          <ac:chgData name="Leo D'Arcy" userId="b01b46c4-7268-429c-94d6-26cc4d86a242" providerId="ADAL" clId="{A2090CCA-6DCE-4796-ACBB-BB6C73C0B348}" dt="2023-02-18T16:56:42.945" v="1010"/>
          <ac:picMkLst>
            <pc:docMk/>
            <pc:sldMk cId="2870459898" sldId="287"/>
            <ac:picMk id="4" creationId="{CD8876D4-11C1-669B-3A6F-4BA791E2BB4E}"/>
          </ac:picMkLst>
        </pc:picChg>
      </pc:sldChg>
      <pc:sldChg chg="modSp add mod">
        <pc:chgData name="Leo D'Arcy" userId="b01b46c4-7268-429c-94d6-26cc4d86a242" providerId="ADAL" clId="{A2090CCA-6DCE-4796-ACBB-BB6C73C0B348}" dt="2023-02-22T10:12:20.417" v="1030" actId="313"/>
        <pc:sldMkLst>
          <pc:docMk/>
          <pc:sldMk cId="3232745012" sldId="288"/>
        </pc:sldMkLst>
        <pc:spChg chg="mod">
          <ac:chgData name="Leo D'Arcy" userId="b01b46c4-7268-429c-94d6-26cc4d86a242" providerId="ADAL" clId="{A2090CCA-6DCE-4796-ACBB-BB6C73C0B348}" dt="2023-02-22T10:12:20.417" v="1030" actId="313"/>
          <ac:spMkLst>
            <pc:docMk/>
            <pc:sldMk cId="3232745012" sldId="288"/>
            <ac:spMk id="6" creationId="{5DD075C4-D810-4874-0C14-C43B37D93F2D}"/>
          </ac:spMkLst>
        </pc:spChg>
      </pc:sldChg>
      <pc:sldChg chg="addSp delSp add mod ord">
        <pc:chgData name="Leo D'Arcy" userId="b01b46c4-7268-429c-94d6-26cc4d86a242" providerId="ADAL" clId="{A2090CCA-6DCE-4796-ACBB-BB6C73C0B348}" dt="2023-03-02T18:55:27.571" v="1082"/>
        <pc:sldMkLst>
          <pc:docMk/>
          <pc:sldMk cId="3731174979" sldId="289"/>
        </pc:sldMkLst>
        <pc:picChg chg="add">
          <ac:chgData name="Leo D'Arcy" userId="b01b46c4-7268-429c-94d6-26cc4d86a242" providerId="ADAL" clId="{A2090CCA-6DCE-4796-ACBB-BB6C73C0B348}" dt="2023-02-25T11:23:27.541" v="1032" actId="22"/>
          <ac:picMkLst>
            <pc:docMk/>
            <pc:sldMk cId="3731174979" sldId="289"/>
            <ac:picMk id="5" creationId="{7D972E3D-963F-FA27-A330-B6FA632526FE}"/>
          </ac:picMkLst>
        </pc:picChg>
        <pc:picChg chg="del">
          <ac:chgData name="Leo D'Arcy" userId="b01b46c4-7268-429c-94d6-26cc4d86a242" providerId="ADAL" clId="{A2090CCA-6DCE-4796-ACBB-BB6C73C0B348}" dt="2023-02-25T11:23:29.043" v="1033" actId="478"/>
          <ac:picMkLst>
            <pc:docMk/>
            <pc:sldMk cId="3731174979" sldId="289"/>
            <ac:picMk id="6" creationId="{FEEB557C-484B-3F22-D4EE-3C97DBD5367D}"/>
          </ac:picMkLst>
        </pc:picChg>
      </pc:sldChg>
      <pc:sldMasterChg chg="modSp mod">
        <pc:chgData name="Leo D'Arcy" userId="b01b46c4-7268-429c-94d6-26cc4d86a242" providerId="ADAL" clId="{A2090CCA-6DCE-4796-ACBB-BB6C73C0B348}" dt="2023-02-18T15:18:30.130" v="274" actId="20577"/>
        <pc:sldMasterMkLst>
          <pc:docMk/>
          <pc:sldMasterMk cId="2577699735" sldId="2147483684"/>
        </pc:sldMasterMkLst>
        <pc:spChg chg="mod">
          <ac:chgData name="Leo D'Arcy" userId="b01b46c4-7268-429c-94d6-26cc4d86a242" providerId="ADAL" clId="{A2090CCA-6DCE-4796-ACBB-BB6C73C0B348}" dt="2023-02-18T15:18:30.130" v="274" actId="20577"/>
          <ac:spMkLst>
            <pc:docMk/>
            <pc:sldMasterMk cId="2577699735" sldId="2147483684"/>
            <ac:spMk id="12" creationId="{83E63341-FC76-ABFE-04A3-FF6A249B2FB4}"/>
          </ac:spMkLst>
        </pc:spChg>
      </pc:sldMasterChg>
      <pc:sldMasterChg chg="modSp mod">
        <pc:chgData name="Leo D'Arcy" userId="b01b46c4-7268-429c-94d6-26cc4d86a242" providerId="ADAL" clId="{A2090CCA-6DCE-4796-ACBB-BB6C73C0B348}" dt="2023-02-18T15:18:22.769" v="272" actId="20577"/>
        <pc:sldMasterMkLst>
          <pc:docMk/>
          <pc:sldMasterMk cId="1520531744" sldId="2147483695"/>
        </pc:sldMasterMkLst>
        <pc:spChg chg="mod">
          <ac:chgData name="Leo D'Arcy" userId="b01b46c4-7268-429c-94d6-26cc4d86a242" providerId="ADAL" clId="{A2090CCA-6DCE-4796-ACBB-BB6C73C0B348}" dt="2023-02-18T15:18:22.769" v="272" actId="20577"/>
          <ac:spMkLst>
            <pc:docMk/>
            <pc:sldMasterMk cId="1520531744" sldId="2147483695"/>
            <ac:spMk id="9" creationId="{23A9783D-3390-2C6C-10C7-123B0E0D4E9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sdk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sdk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windows-sdk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53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Built as part of the Windows Build process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Windows SDK - Windows app development | Microsoft Developer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Structures change depending on version</a:t>
            </a:r>
          </a:p>
          <a:p>
            <a:endParaRPr lang="en-GB" dirty="0"/>
          </a:p>
          <a:p>
            <a:r>
              <a:rPr lang="en-GB" dirty="0"/>
              <a:t>Some Enums get additional values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4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Built as part of the Windows Build process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Windows SDK - Windows app development | Microsoft Developer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Structures change depending on version</a:t>
            </a:r>
          </a:p>
          <a:p>
            <a:endParaRPr lang="en-GB" dirty="0"/>
          </a:p>
          <a:p>
            <a:r>
              <a:rPr lang="en-GB" dirty="0"/>
              <a:t>Some Enums get additional values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Assemblies loaded into an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AppDomain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cannot be unloaded. Only the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AppDomain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can be unloaded, and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powershell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uses a single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appdomain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</a:t>
            </a:r>
          </a:p>
          <a:p>
            <a:endParaRPr lang="en-GB" dirty="0"/>
          </a:p>
          <a:p>
            <a:r>
              <a:rPr lang="en-GB" dirty="0"/>
              <a:t>Out of range memory access will cause PowerShell to </a:t>
            </a:r>
            <a:r>
              <a:rPr lang="en-GB" dirty="0" err="1"/>
              <a:t>teminate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01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RasEnumEntries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Returns a list of VPN Profiles configured on a System</a:t>
            </a:r>
          </a:p>
          <a:p>
            <a:endParaRPr lang="en-GB" dirty="0"/>
          </a:p>
          <a:p>
            <a:r>
              <a:rPr lang="en-GB" dirty="0"/>
              <a:t>Returns an array data structure containing</a:t>
            </a:r>
          </a:p>
          <a:p>
            <a:pPr lvl="1"/>
            <a:r>
              <a:rPr lang="en-GB" dirty="0"/>
              <a:t>Profile Name</a:t>
            </a:r>
          </a:p>
          <a:p>
            <a:pPr lvl="1"/>
            <a:r>
              <a:rPr lang="en-GB" dirty="0"/>
              <a:t>Saved Location</a:t>
            </a:r>
          </a:p>
          <a:p>
            <a:pPr lvl="1"/>
            <a:r>
              <a:rPr lang="en-GB" dirty="0"/>
              <a:t>Profile Type</a:t>
            </a:r>
          </a:p>
          <a:p>
            <a:endParaRPr lang="en-GB" dirty="0"/>
          </a:p>
          <a:p>
            <a:r>
              <a:rPr lang="en-GB" dirty="0"/>
              <a:t>Non-trivial example of how to run Windows API calls from PowerShell</a:t>
            </a:r>
          </a:p>
          <a:p>
            <a:r>
              <a:rPr lang="en-GB" dirty="0"/>
              <a:t>	Requires constants</a:t>
            </a:r>
          </a:p>
          <a:p>
            <a:r>
              <a:rPr lang="en-GB" dirty="0"/>
              <a:t>	Memory Management</a:t>
            </a:r>
          </a:p>
          <a:p>
            <a:r>
              <a:rPr lang="en-GB" dirty="0"/>
              <a:t>	Custom Data structures</a:t>
            </a:r>
          </a:p>
          <a:p>
            <a:r>
              <a:rPr lang="en-GB" dirty="0"/>
              <a:t>	Enums</a:t>
            </a:r>
          </a:p>
          <a:p>
            <a:endParaRPr lang="en-GB" dirty="0"/>
          </a:p>
          <a:p>
            <a:r>
              <a:rPr lang="en-GB" dirty="0"/>
              <a:t>Example of typical Memory Management Tasks</a:t>
            </a:r>
          </a:p>
          <a:p>
            <a:endParaRPr lang="en-GB" dirty="0"/>
          </a:p>
          <a:p>
            <a:r>
              <a:rPr lang="en-GB" dirty="0"/>
              <a:t>Simple enough to fit into this talk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r>
              <a:rPr lang="en-GB" dirty="0"/>
              <a:t>How to read the documentation</a:t>
            </a:r>
          </a:p>
          <a:p>
            <a:endParaRPr lang="en-GB" dirty="0"/>
          </a:p>
          <a:p>
            <a:r>
              <a:rPr lang="en-GB" dirty="0"/>
              <a:t>How to find out when the documentation is lacking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38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8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Pinvoke.net is a great resource, well worth checking out and adding additional information as you discover it, unfortunately not all APIs have been documented and some may have inaccuracies. Use as a leg up but don’t rely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5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this WINVER thing?</a:t>
            </a:r>
          </a:p>
          <a:p>
            <a:endParaRPr lang="en-GB" dirty="0"/>
          </a:p>
          <a:p>
            <a:r>
              <a:rPr lang="en-GB" dirty="0"/>
              <a:t>What is Max Path?</a:t>
            </a:r>
          </a:p>
          <a:p>
            <a:endParaRPr lang="en-GB" dirty="0"/>
          </a:p>
          <a:p>
            <a:r>
              <a:rPr lang="en-GB" dirty="0"/>
              <a:t>What values to </a:t>
            </a:r>
            <a:r>
              <a:rPr lang="en-GB" dirty="0" err="1"/>
              <a:t>dwFlags</a:t>
            </a:r>
            <a:r>
              <a:rPr lang="en-GB" dirty="0"/>
              <a:t> actually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19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this WINVER thing?</a:t>
            </a:r>
          </a:p>
          <a:p>
            <a:endParaRPr lang="en-GB" dirty="0"/>
          </a:p>
          <a:p>
            <a:r>
              <a:rPr lang="en-GB" dirty="0"/>
              <a:t>What is Max Path?</a:t>
            </a:r>
          </a:p>
          <a:p>
            <a:endParaRPr lang="en-GB" dirty="0"/>
          </a:p>
          <a:p>
            <a:r>
              <a:rPr lang="en-GB" dirty="0"/>
              <a:t>What values to </a:t>
            </a:r>
            <a:r>
              <a:rPr lang="en-GB" dirty="0" err="1"/>
              <a:t>dwFlags</a:t>
            </a:r>
            <a:r>
              <a:rPr lang="en-GB" dirty="0"/>
              <a:t> actually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71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Built as part of the Windows Build process</a:t>
            </a:r>
          </a:p>
          <a:p>
            <a:endParaRPr lang="en-GB" dirty="0"/>
          </a:p>
          <a:p>
            <a:r>
              <a:rPr lang="en-US" dirty="0">
                <a:hlinkClick r:id="rId3"/>
              </a:rPr>
              <a:t>Windows SDK - Windows app development | Microsoft Developer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Structures change depending on version</a:t>
            </a:r>
          </a:p>
          <a:p>
            <a:endParaRPr lang="en-GB" dirty="0"/>
          </a:p>
          <a:p>
            <a:r>
              <a:rPr lang="en-GB" dirty="0"/>
              <a:t>Some Enums get additional values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91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038331E3-FAB8-5059-CE19-AB8620858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30386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@LeoDArcy1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17F86F8-C5FF-5DCA-542D-3195BDA28D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3E63341-FC76-ABFE-04A3-FF6A249B2FB4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306557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@LeoDArcy1</a:t>
            </a:r>
          </a:p>
        </p:txBody>
      </p:sp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redcatkinson/PSReflect-Functions" TargetMode="External"/><Relationship Id="rId2" Type="http://schemas.openxmlformats.org/officeDocument/2006/relationships/hyperlink" Target="https://github.com/mattifestation/PSReflec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eeholmes.com/get-the-owner-of-a-process-in-powershell-pinvoke-and-refout-paramete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index/windows-api-li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openspecs/windows_protocols/ms-dtyp/432cd7e7-6276-4c82-87fc-50bbcbd5ffa0" TargetMode="External"/><Relationship Id="rId5" Type="http://schemas.openxmlformats.org/officeDocument/2006/relationships/hyperlink" Target="https://learn.microsoft.com/en-us/windows/win32/api/ras/nf-ras-rasenumentriesa" TargetMode="External"/><Relationship Id="rId4" Type="http://schemas.openxmlformats.org/officeDocument/2006/relationships/hyperlink" Target="http://pinvoke.net/default.aspx/rasapi32/RasEnumEntrie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Accessing the Win32 API in PowerShell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Leo D’Arcy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Let’s work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79FA-D3F0-145C-E80D-36B096D1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0ED0E-B945-0F9A-1902-608A737E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87" y="1753919"/>
            <a:ext cx="4991740" cy="44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Let’s work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79FA-D3F0-145C-E80D-36B096D1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72E3D-963F-FA27-A330-B6FA63252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99" y="1790471"/>
            <a:ext cx="843080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Let’s work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79FA-D3F0-145C-E80D-36B096D1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B557C-484B-3F22-D4EE-3C97DBD53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60" y="1550052"/>
            <a:ext cx="4923680" cy="47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5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SDK to the Rescue!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Ras.h</a:t>
            </a:r>
            <a:r>
              <a:rPr lang="en-GB" dirty="0"/>
              <a:t> is located in C:\Program Files (x86)\Windows Kits\10\Include\10.0.22000.0\um\</a:t>
            </a:r>
            <a:r>
              <a:rPr lang="en-GB" dirty="0" err="1"/>
              <a:t>Ras.h</a:t>
            </a:r>
            <a:endParaRPr lang="en-GB" dirty="0"/>
          </a:p>
          <a:p>
            <a:pPr lvl="1"/>
            <a:r>
              <a:rPr lang="en-GB" dirty="0"/>
              <a:t>Um = User Mode – Most Interesting</a:t>
            </a:r>
          </a:p>
          <a:p>
            <a:pPr lvl="1"/>
            <a:r>
              <a:rPr lang="en-GB" dirty="0"/>
              <a:t>Shared = Shared between multiple runtimes</a:t>
            </a:r>
          </a:p>
          <a:p>
            <a:pPr lvl="1"/>
            <a:r>
              <a:rPr lang="en-GB" dirty="0" err="1"/>
              <a:t>Winrt</a:t>
            </a:r>
            <a:r>
              <a:rPr lang="en-GB" dirty="0"/>
              <a:t> = Windows Runtime – Metro/UWP Apps</a:t>
            </a:r>
          </a:p>
          <a:p>
            <a:pPr lvl="1"/>
            <a:r>
              <a:rPr lang="en-GB" dirty="0" err="1"/>
              <a:t>Cppwinrt</a:t>
            </a:r>
            <a:r>
              <a:rPr lang="en-GB" dirty="0"/>
              <a:t> = Windows Runtime for C++</a:t>
            </a:r>
          </a:p>
          <a:p>
            <a:pPr lvl="1"/>
            <a:r>
              <a:rPr lang="en-GB" dirty="0" err="1"/>
              <a:t>Ucrt</a:t>
            </a:r>
            <a:r>
              <a:rPr lang="en-GB" dirty="0"/>
              <a:t> = Universal Microsoft C Runtime library – used for visual C++ Apps</a:t>
            </a:r>
          </a:p>
        </p:txBody>
      </p:sp>
    </p:spTree>
    <p:extLst>
      <p:ext uri="{BB962C8B-B14F-4D97-AF65-F5344CB8AC3E}">
        <p14:creationId xmlns:p14="http://schemas.microsoft.com/office/powerpoint/2010/main" val="71241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SDK to the Rescue!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D7B784-5824-75B2-A981-55A946AB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070" y="1690688"/>
            <a:ext cx="4877481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3E5ED-2DF8-206A-1E39-ABEF4F9F7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45" y="1690688"/>
            <a:ext cx="4077269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6E14E-2EA0-B144-CAB4-96579EC80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179" y="3452524"/>
            <a:ext cx="3810532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Script</a:t>
            </a:r>
            <a:endParaRPr lang="en-GB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D8876D4-11C1-669B-3A6F-4BA791E2B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5443" y="1825625"/>
            <a:ext cx="5281114" cy="4351338"/>
          </a:xfrm>
          <a:prstGeom prst="rect">
            <a:avLst/>
          </a:prstGeom>
          <a:ln>
            <a:noFill/>
          </a:ln>
          <a:effectLst>
            <a:outerShdw dist="12700" dir="1200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870459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Dependent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1 big C# Block</a:t>
            </a:r>
          </a:p>
          <a:p>
            <a:endParaRPr lang="en-GB" dirty="0"/>
          </a:p>
          <a:p>
            <a:r>
              <a:rPr lang="en-GB" dirty="0"/>
              <a:t>Hardcode Values</a:t>
            </a:r>
          </a:p>
          <a:p>
            <a:endParaRPr lang="en-GB" dirty="0"/>
          </a:p>
          <a:p>
            <a:r>
              <a:rPr lang="en-GB" dirty="0"/>
              <a:t>Dynamically Updated Code $()</a:t>
            </a:r>
          </a:p>
          <a:p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OutputAssembly</a:t>
            </a:r>
            <a:r>
              <a:rPr lang="en-GB" dirty="0"/>
              <a:t> / -</a:t>
            </a:r>
            <a:r>
              <a:rPr lang="en-GB" dirty="0" err="1"/>
              <a:t>ReferencedAssemblies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9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Gotcha’s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Once loaded with Add-Type only way to remove is the restart PowerShell window</a:t>
            </a:r>
          </a:p>
          <a:p>
            <a:endParaRPr lang="en-GB" dirty="0"/>
          </a:p>
          <a:p>
            <a:r>
              <a:rPr lang="en-GB" dirty="0"/>
              <a:t>$null is not the same as </a:t>
            </a:r>
            <a:r>
              <a:rPr lang="en-GB" dirty="0" err="1"/>
              <a:t>c#</a:t>
            </a:r>
            <a:r>
              <a:rPr lang="en-GB" dirty="0"/>
              <a:t> null </a:t>
            </a:r>
            <a:r>
              <a:rPr lang="en-GB" dirty="0" err="1"/>
              <a:t>IntPtr</a:t>
            </a:r>
            <a:r>
              <a:rPr lang="en-GB" dirty="0"/>
              <a:t>::Zero is more consistent</a:t>
            </a:r>
          </a:p>
          <a:p>
            <a:endParaRPr lang="en-GB" dirty="0"/>
          </a:p>
          <a:p>
            <a:r>
              <a:rPr lang="en-GB" dirty="0"/>
              <a:t>PowerShell Arrays of </a:t>
            </a:r>
            <a:r>
              <a:rPr lang="en-GB" dirty="0" err="1"/>
              <a:t>c#</a:t>
            </a:r>
            <a:r>
              <a:rPr lang="en-GB" dirty="0"/>
              <a:t> objects appear to be </a:t>
            </a:r>
            <a:r>
              <a:rPr lang="en-GB" dirty="0" err="1"/>
              <a:t>readonly</a:t>
            </a:r>
            <a:endParaRPr lang="en-GB" dirty="0"/>
          </a:p>
          <a:p>
            <a:endParaRPr lang="en-GB" dirty="0"/>
          </a:p>
          <a:p>
            <a:r>
              <a:rPr lang="en-GB" dirty="0"/>
              <a:t>Windows REALLY doesn’t like writing to memory outside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787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considered C#?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 PowerShell Module</a:t>
            </a:r>
          </a:p>
          <a:p>
            <a:endParaRPr lang="en-GB" dirty="0"/>
          </a:p>
          <a:p>
            <a:r>
              <a:rPr lang="en-GB" dirty="0"/>
              <a:t>PowerShell calling .exe</a:t>
            </a:r>
          </a:p>
          <a:p>
            <a:endParaRPr lang="en-GB" dirty="0"/>
          </a:p>
          <a:p>
            <a:r>
              <a:rPr lang="en-GB" dirty="0"/>
              <a:t>Write this script as an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CBEF99-7673-903D-9CA6-D1E647E7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73" y="2083552"/>
            <a:ext cx="4980979" cy="269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PSReflect</a:t>
            </a:r>
            <a:endParaRPr lang="en-GB" dirty="0"/>
          </a:p>
          <a:p>
            <a:pPr lvl="1"/>
            <a:r>
              <a:rPr lang="en-GB" dirty="0"/>
              <a:t>Matt Graeber</a:t>
            </a:r>
          </a:p>
          <a:p>
            <a:pPr lvl="1"/>
            <a:r>
              <a:rPr lang="en-GB" dirty="0">
                <a:hlinkClick r:id="rId2"/>
              </a:rPr>
              <a:t>https://github.com/mattifestation/PSReflect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/>
              <a:t>PSReflect</a:t>
            </a:r>
            <a:r>
              <a:rPr lang="en-GB" dirty="0"/>
              <a:t>-Functions</a:t>
            </a:r>
          </a:p>
          <a:p>
            <a:pPr lvl="1"/>
            <a:r>
              <a:rPr lang="en-GB" dirty="0"/>
              <a:t>Jared Atkinson</a:t>
            </a:r>
          </a:p>
          <a:p>
            <a:pPr lvl="1"/>
            <a:r>
              <a:rPr lang="en-GB" dirty="0">
                <a:hlinkClick r:id="rId3"/>
              </a:rPr>
              <a:t>https://github.com/jaredcatkinson/PSReflect-Functions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Invoke-Win32</a:t>
            </a:r>
          </a:p>
          <a:p>
            <a:pPr lvl="1"/>
            <a:r>
              <a:rPr lang="en-GB" dirty="0"/>
              <a:t>Lee Holmes</a:t>
            </a:r>
            <a:endParaRPr lang="en-GB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GB" dirty="0">
                <a:hlinkClick r:id="rId4"/>
              </a:rPr>
              <a:t>https://www.leeholmes.com/get-the-owner-of-a-process-in-powershell-pinvoke-and-refout-parameters/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3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ln>
            <a:solidFill>
              <a:srgbClr val="4472C4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bg1"/>
                </a:solidFill>
              </a:rPr>
              <a:t>Many thanks to our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C1F1DB2-AB44-38FC-4888-78B316D234AC}"/>
              </a:ext>
            </a:extLst>
          </p:cNvPr>
          <p:cNvGrpSpPr/>
          <p:nvPr/>
        </p:nvGrpSpPr>
        <p:grpSpPr>
          <a:xfrm>
            <a:off x="267786" y="4900954"/>
            <a:ext cx="2830691" cy="923330"/>
            <a:chOff x="157446" y="3698556"/>
            <a:chExt cx="2830691" cy="923330"/>
          </a:xfrm>
        </p:grpSpPr>
        <p:sp>
          <p:nvSpPr>
            <p:cNvPr id="4" name="ZoneTexte 7">
              <a:extLst>
                <a:ext uri="{FF2B5EF4-FFF2-40B4-BE49-F238E27FC236}">
                  <a16:creationId xmlns:a16="http://schemas.microsoft.com/office/drawing/2014/main" id="{CDD690FD-C854-D68E-BBDC-D1673F4AC9E3}"/>
                </a:ext>
              </a:extLst>
            </p:cNvPr>
            <p:cNvSpPr txBox="1"/>
            <p:nvPr/>
          </p:nvSpPr>
          <p:spPr>
            <a:xfrm>
              <a:off x="501004" y="3698556"/>
              <a:ext cx="2487133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i="1" dirty="0">
                  <a:solidFill>
                    <a:schemeClr val="bg1"/>
                  </a:solidFill>
                </a:rPr>
                <a:t> ld0614</a:t>
              </a:r>
            </a:p>
            <a:p>
              <a:endParaRPr lang="en-GB" b="1" i="1" dirty="0">
                <a:solidFill>
                  <a:schemeClr val="bg1"/>
                </a:solidFill>
              </a:endParaRPr>
            </a:p>
            <a:p>
              <a:r>
                <a:rPr lang="en-GB" b="1" i="1" dirty="0">
                  <a:solidFill>
                    <a:schemeClr val="bg1"/>
                  </a:solidFill>
                </a:rPr>
                <a:t>@LeoDArcy1</a:t>
              </a:r>
            </a:p>
          </p:txBody>
        </p:sp>
        <p:pic>
          <p:nvPicPr>
            <p:cNvPr id="5" name="Picture 2" descr="GitHub логотип PNG">
              <a:extLst>
                <a:ext uri="{FF2B5EF4-FFF2-40B4-BE49-F238E27FC236}">
                  <a16:creationId xmlns:a16="http://schemas.microsoft.com/office/drawing/2014/main" id="{741DE1E6-3F81-9CB9-95C2-DA09F4ED8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6" y="3713003"/>
              <a:ext cx="341015" cy="341015"/>
            </a:xfrm>
            <a:prstGeom prst="rect">
              <a:avLst/>
            </a:prstGeom>
            <a:noFill/>
          </p:spPr>
        </p:pic>
        <p:pic>
          <p:nvPicPr>
            <p:cNvPr id="6" name="Picture 4" descr="Twitter Logo, Twitter Symbol, Meaning, History and Evolution">
              <a:extLst>
                <a:ext uri="{FF2B5EF4-FFF2-40B4-BE49-F238E27FC236}">
                  <a16:creationId xmlns:a16="http://schemas.microsoft.com/office/drawing/2014/main" id="{5ADEC5CD-EB45-C523-EFCF-118A3EBA4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00" y="4304488"/>
              <a:ext cx="337661" cy="30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Leo </a:t>
            </a:r>
            <a:r>
              <a:rPr lang="en-US" sz="60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D’Arcy</a:t>
            </a:r>
            <a:endParaRPr lang="en-US" sz="5000" dirty="0">
              <a:ea typeface="+mn-ea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Principal Consultant @ PowerON Platforms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Lead developer of DPC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Part time pyrotechnician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Father to Rabbits</a:t>
            </a:r>
          </a:p>
        </p:txBody>
      </p:sp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AFCBE91C-8DF4-65A8-D825-543A6CA66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8" y="155833"/>
            <a:ext cx="2989166" cy="29891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CE59CF-8777-8C5B-6524-C6CD13C87695}"/>
              </a:ext>
            </a:extLst>
          </p:cNvPr>
          <p:cNvGrpSpPr/>
          <p:nvPr/>
        </p:nvGrpSpPr>
        <p:grpSpPr>
          <a:xfrm>
            <a:off x="408463" y="4014913"/>
            <a:ext cx="2830691" cy="923330"/>
            <a:chOff x="157446" y="3698556"/>
            <a:chExt cx="2830691" cy="92333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F4010F-A296-CEEB-98C5-0AA4599802B7}"/>
                </a:ext>
              </a:extLst>
            </p:cNvPr>
            <p:cNvSpPr txBox="1"/>
            <p:nvPr/>
          </p:nvSpPr>
          <p:spPr>
            <a:xfrm>
              <a:off x="501004" y="3698556"/>
              <a:ext cx="2487133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GB" i="1" dirty="0">
                  <a:solidFill>
                    <a:schemeClr val="bg1"/>
                  </a:solidFill>
                </a:rPr>
                <a:t> ld0614</a:t>
              </a:r>
            </a:p>
            <a:p>
              <a:endParaRPr lang="en-GB" b="1" i="1" dirty="0">
                <a:solidFill>
                  <a:schemeClr val="bg1"/>
                </a:solidFill>
              </a:endParaRPr>
            </a:p>
            <a:p>
              <a:r>
                <a:rPr lang="en-GB" b="1" i="1" dirty="0">
                  <a:solidFill>
                    <a:schemeClr val="bg1"/>
                  </a:solidFill>
                </a:rPr>
                <a:t>@LeoDArcy1</a:t>
              </a:r>
            </a:p>
          </p:txBody>
        </p:sp>
        <p:pic>
          <p:nvPicPr>
            <p:cNvPr id="9" name="Picture 2" descr="GitHub логотип PNG">
              <a:extLst>
                <a:ext uri="{FF2B5EF4-FFF2-40B4-BE49-F238E27FC236}">
                  <a16:creationId xmlns:a16="http://schemas.microsoft.com/office/drawing/2014/main" id="{AEBFD0E3-BCD7-1524-F496-32E53B9ABF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6" y="3713003"/>
              <a:ext cx="341015" cy="341015"/>
            </a:xfrm>
            <a:prstGeom prst="rect">
              <a:avLst/>
            </a:prstGeom>
            <a:noFill/>
          </p:spPr>
        </p:pic>
        <p:pic>
          <p:nvPicPr>
            <p:cNvPr id="12" name="Picture 4" descr="Twitter Logo, Twitter Symbol, Meaning, History and Evolution">
              <a:extLst>
                <a:ext uri="{FF2B5EF4-FFF2-40B4-BE49-F238E27FC236}">
                  <a16:creationId xmlns:a16="http://schemas.microsoft.com/office/drawing/2014/main" id="{BA8A5E43-A367-35B7-14B6-2CE317F67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00" y="4304488"/>
              <a:ext cx="337661" cy="300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1F704A3-ECF4-D6CB-00F9-6DA6AD24A7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t="31608" r="6485" b="33772"/>
          <a:stretch/>
        </p:blipFill>
        <p:spPr>
          <a:xfrm>
            <a:off x="654324" y="3136801"/>
            <a:ext cx="2180493" cy="8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4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Win32 API?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464800" cy="47307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Officially known as the Windows API</a:t>
            </a:r>
          </a:p>
          <a:p>
            <a:pPr lvl="1"/>
            <a:r>
              <a:rPr lang="en-GB" dirty="0"/>
              <a:t>Written in C</a:t>
            </a:r>
          </a:p>
          <a:p>
            <a:pPr lvl="1"/>
            <a:r>
              <a:rPr lang="en-GB" dirty="0"/>
              <a:t>Originally released in 1993 for Windows NT</a:t>
            </a:r>
          </a:p>
          <a:p>
            <a:pPr lvl="1"/>
            <a:r>
              <a:rPr lang="en-GB" dirty="0"/>
              <a:t>Based on Win16 API released in 1985 for Windows 1.0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dirty="0"/>
              <a:t>Core set of Application Programming Interfaces for Windows</a:t>
            </a:r>
          </a:p>
          <a:p>
            <a:pPr lvl="1"/>
            <a:r>
              <a:rPr lang="en-GB" dirty="0"/>
              <a:t>How pretty much any language/library actually interfaces with windows behind the scenes (eventually)</a:t>
            </a:r>
          </a:p>
        </p:txBody>
      </p:sp>
    </p:spTree>
    <p:extLst>
      <p:ext uri="{BB962C8B-B14F-4D97-AF65-F5344CB8AC3E}">
        <p14:creationId xmlns:p14="http://schemas.microsoft.com/office/powerpoint/2010/main" val="20099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with C#/PowerShell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464800" cy="4730750"/>
          </a:xfrm>
        </p:spPr>
        <p:txBody>
          <a:bodyPr>
            <a:normAutofit/>
          </a:bodyPr>
          <a:lstStyle/>
          <a:p>
            <a:r>
              <a:rPr lang="en-GB" dirty="0"/>
              <a:t>Managed vs Unmanaged Memory Management</a:t>
            </a:r>
          </a:p>
          <a:p>
            <a:endParaRPr lang="en-GB" dirty="0"/>
          </a:p>
          <a:p>
            <a:r>
              <a:rPr lang="en-GB" dirty="0"/>
              <a:t>Unintuitive Syntax</a:t>
            </a:r>
          </a:p>
          <a:p>
            <a:endParaRPr lang="en-GB" dirty="0"/>
          </a:p>
          <a:p>
            <a:r>
              <a:rPr lang="en-GB" dirty="0"/>
              <a:t>Limited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366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0" y="280090"/>
            <a:ext cx="9025382" cy="765211"/>
          </a:xfrm>
        </p:spPr>
        <p:txBody>
          <a:bodyPr>
            <a:normAutofit fontScale="90000"/>
          </a:bodyPr>
          <a:lstStyle/>
          <a:p>
            <a:r>
              <a:rPr lang="en-GB"/>
              <a:t>What’s end goal?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31EE86-A701-68F5-2131-B3D20214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000375"/>
            <a:ext cx="72294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5DF12-8A7A-6D52-6A37-9EA9F999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05" y="2762157"/>
            <a:ext cx="744959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P/Invoke is your friend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464800" cy="4730750"/>
          </a:xfrm>
        </p:spPr>
        <p:txBody>
          <a:bodyPr>
            <a:normAutofit/>
          </a:bodyPr>
          <a:lstStyle/>
          <a:p>
            <a:r>
              <a:rPr lang="en-GB" dirty="0"/>
              <a:t>Define Some Constants</a:t>
            </a:r>
          </a:p>
          <a:p>
            <a:endParaRPr lang="en-GB" dirty="0"/>
          </a:p>
          <a:p>
            <a:r>
              <a:rPr lang="en-GB" dirty="0"/>
              <a:t>Define the Data Structure</a:t>
            </a:r>
          </a:p>
          <a:p>
            <a:endParaRPr lang="en-GB" dirty="0"/>
          </a:p>
          <a:p>
            <a:r>
              <a:rPr lang="en-GB" dirty="0"/>
              <a:t>Define the P/invoke Interface</a:t>
            </a:r>
          </a:p>
          <a:p>
            <a:endParaRPr lang="en-GB" dirty="0"/>
          </a:p>
          <a:p>
            <a:r>
              <a:rPr lang="en-GB" dirty="0"/>
              <a:t>Access the Interface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4E5EDC-14BD-3F99-7FC9-0AC72211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048" y="733032"/>
            <a:ext cx="1286189" cy="50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Official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464800" cy="47307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Windows API index - Win32 apps | Microsoft Learn</a:t>
            </a:r>
            <a:endParaRPr lang="en-US" dirty="0"/>
          </a:p>
          <a:p>
            <a:endParaRPr lang="en-US" dirty="0"/>
          </a:p>
          <a:p>
            <a:r>
              <a:rPr lang="en-GB" dirty="0">
                <a:hlinkClick r:id="rId4"/>
              </a:rPr>
              <a:t>pinvoke.net: </a:t>
            </a:r>
            <a:r>
              <a:rPr lang="en-GB" dirty="0" err="1">
                <a:hlinkClick r:id="rId4"/>
              </a:rPr>
              <a:t>RasEnumEntries</a:t>
            </a:r>
            <a:r>
              <a:rPr lang="en-GB" dirty="0">
                <a:hlinkClick r:id="rId4"/>
              </a:rPr>
              <a:t> (rasapi32)</a:t>
            </a:r>
            <a:endParaRPr lang="en-US" dirty="0"/>
          </a:p>
          <a:p>
            <a:endParaRPr lang="en-US" dirty="0"/>
          </a:p>
          <a:p>
            <a:r>
              <a:rPr lang="en-GB" dirty="0" err="1">
                <a:hlinkClick r:id="rId5"/>
              </a:rPr>
              <a:t>RasEnumEntriesA</a:t>
            </a:r>
            <a:r>
              <a:rPr lang="en-GB" dirty="0">
                <a:hlinkClick r:id="rId5"/>
              </a:rPr>
              <a:t> function (</a:t>
            </a:r>
            <a:r>
              <a:rPr lang="en-GB" dirty="0" err="1">
                <a:hlinkClick r:id="rId5"/>
              </a:rPr>
              <a:t>ras.h</a:t>
            </a:r>
            <a:r>
              <a:rPr lang="en-GB" dirty="0">
                <a:hlinkClick r:id="rId5"/>
              </a:rPr>
              <a:t>) - Win32 apps | Microsoft Learn</a:t>
            </a:r>
            <a:endParaRPr lang="en-US" dirty="0"/>
          </a:p>
          <a:p>
            <a:endParaRPr lang="en-GB" dirty="0"/>
          </a:p>
          <a:p>
            <a:r>
              <a:rPr lang="en-GB" dirty="0">
                <a:hlinkClick r:id="rId6"/>
              </a:rPr>
              <a:t>[MS-DTYP]: Data Types | Microsoft 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5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Let’s work through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79FA-D3F0-145C-E80D-36B096D1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44A1D-55C5-414B-9C11-C89A57F9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362" y="1825625"/>
            <a:ext cx="854511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5117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5b653a37-a943-418c-a7e6-aa09ee196dc6"/>
    <ds:schemaRef ds:uri="bd297347-8c74-4a03-a42f-06ff7841fbbf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AB816A-8A03-424A-861B-638C91F8BD55}">
  <ds:schemaRefs>
    <ds:schemaRef ds:uri="5b653a37-a943-418c-a7e6-aa09ee196dc6"/>
    <ds:schemaRef ds:uri="bd297347-8c74-4a03-a42f-06ff7841fb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8e8ebd72-9df4-4130-8860-9c4d2d0661dd}" enabled="1" method="Standard" siteId="{9e031fb3-4115-433c-9844-6f34e133e0d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689</Words>
  <Application>Microsoft Office PowerPoint</Application>
  <PresentationFormat>Widescreen</PresentationFormat>
  <Paragraphs>162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is the Win32 API?</vt:lpstr>
      <vt:lpstr>Challenges with C#/PowerShell</vt:lpstr>
      <vt:lpstr>What’s end goal?</vt:lpstr>
      <vt:lpstr>P/Invoke is your friend</vt:lpstr>
      <vt:lpstr>Official Documentation</vt:lpstr>
      <vt:lpstr>Let’s work through it</vt:lpstr>
      <vt:lpstr>Let’s work through it</vt:lpstr>
      <vt:lpstr>Let’s work through it</vt:lpstr>
      <vt:lpstr>Let’s work through it</vt:lpstr>
      <vt:lpstr>Windows SDK to the Rescue!</vt:lpstr>
      <vt:lpstr>Windows SDK to the Rescue!</vt:lpstr>
      <vt:lpstr>Building the Script</vt:lpstr>
      <vt:lpstr>Loading Dependent Code</vt:lpstr>
      <vt:lpstr>Gotcha’s</vt:lpstr>
      <vt:lpstr>Have you considered C#?</vt:lpstr>
      <vt:lpstr>Useful 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Leo D'Arcy</cp:lastModifiedBy>
  <cp:revision>1</cp:revision>
  <dcterms:created xsi:type="dcterms:W3CDTF">2022-05-02T14:38:43Z</dcterms:created>
  <dcterms:modified xsi:type="dcterms:W3CDTF">2023-03-05T14:58:13Z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