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0" r:id="rId4"/>
    <p:sldId id="267" r:id="rId5"/>
    <p:sldId id="283" r:id="rId6"/>
    <p:sldId id="284" r:id="rId7"/>
    <p:sldId id="259" r:id="rId8"/>
    <p:sldId id="273" r:id="rId9"/>
    <p:sldId id="285" r:id="rId10"/>
    <p:sldId id="266" r:id="rId11"/>
    <p:sldId id="278" r:id="rId12"/>
    <p:sldId id="279" r:id="rId13"/>
  </p:sldIdLst>
  <p:sldSz cx="9144000" cy="5143500" type="screen16x9"/>
  <p:notesSz cx="6858000" cy="9144000"/>
  <p:embeddedFontLst>
    <p:embeddedFont>
      <p:font typeface="Poppins" panose="020B0604020202020204" charset="0"/>
      <p:regular r:id="rId15"/>
      <p:bold r:id="rId16"/>
      <p:italic r:id="rId17"/>
      <p:boldItalic r:id="rId18"/>
    </p:embeddedFont>
    <p:embeddedFont>
      <p:font typeface="Poppins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398B88-9712-45D6-A6F8-138215674E3A}">
  <a:tblStyle styleId="{7A398B88-9712-45D6-A6F8-138215674E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D'Arcy" userId="365633db-9b18-4386-be0a-5f5e92d51481" providerId="ADAL" clId="{5710C593-76BA-40A1-91E2-91913B19F172}"/>
    <pc:docChg chg="delSld">
      <pc:chgData name="Leo D'Arcy" userId="365633db-9b18-4386-be0a-5f5e92d51481" providerId="ADAL" clId="{5710C593-76BA-40A1-91E2-91913B19F172}" dt="2018-08-15T16:27:30.213" v="0" actId="2696"/>
      <pc:docMkLst>
        <pc:docMk/>
      </pc:docMkLst>
      <pc:sldChg chg="del">
        <pc:chgData name="Leo D'Arcy" userId="365633db-9b18-4386-be0a-5f5e92d51481" providerId="ADAL" clId="{5710C593-76BA-40A1-91E2-91913B19F172}" dt="2018-08-15T16:27:30.213" v="0" actId="2696"/>
        <pc:sldMkLst>
          <pc:docMk/>
          <pc:sldMk cId="2739923472" sldId="283"/>
        </pc:sldMkLst>
      </pc:sldChg>
    </pc:docChg>
  </pc:docChgLst>
  <pc:docChgLst>
    <pc:chgData name="Leo D'Arcy" userId="365633db-9b18-4386-be0a-5f5e92d51481" providerId="ADAL" clId="{987175BB-F8F0-460F-81B3-092E4784CF05}"/>
    <pc:docChg chg="undo custSel addSld delSld modSld sldOrd modMainMaster">
      <pc:chgData name="Leo D'Arcy" userId="365633db-9b18-4386-be0a-5f5e92d51481" providerId="ADAL" clId="{987175BB-F8F0-460F-81B3-092E4784CF05}" dt="2018-08-15T17:04:22.523" v="1046" actId="6549"/>
      <pc:docMkLst>
        <pc:docMk/>
      </pc:docMkLst>
      <pc:sldChg chg="modTransition">
        <pc:chgData name="Leo D'Arcy" userId="365633db-9b18-4386-be0a-5f5e92d51481" providerId="ADAL" clId="{987175BB-F8F0-460F-81B3-092E4784CF05}" dt="2018-08-15T16:42:08.493" v="204"/>
        <pc:sldMkLst>
          <pc:docMk/>
          <pc:sldMk cId="0" sldId="256"/>
        </pc:sldMkLst>
      </pc:sldChg>
      <pc:sldChg chg="del modTransition">
        <pc:chgData name="Leo D'Arcy" userId="365633db-9b18-4386-be0a-5f5e92d51481" providerId="ADAL" clId="{987175BB-F8F0-460F-81B3-092E4784CF05}" dt="2018-08-15T17:04:04.544" v="1026" actId="2696"/>
        <pc:sldMkLst>
          <pc:docMk/>
          <pc:sldMk cId="0" sldId="257"/>
        </pc:sldMkLst>
      </pc:sldChg>
      <pc:sldChg chg="modTransition">
        <pc:chgData name="Leo D'Arcy" userId="365633db-9b18-4386-be0a-5f5e92d51481" providerId="ADAL" clId="{987175BB-F8F0-460F-81B3-092E4784CF05}" dt="2018-08-15T16:42:08.493" v="204"/>
        <pc:sldMkLst>
          <pc:docMk/>
          <pc:sldMk cId="0" sldId="258"/>
        </pc:sldMkLst>
      </pc:sldChg>
      <pc:sldChg chg="addSp delSp modSp ord modTransition">
        <pc:chgData name="Leo D'Arcy" userId="365633db-9b18-4386-be0a-5f5e92d51481" providerId="ADAL" clId="{987175BB-F8F0-460F-81B3-092E4784CF05}" dt="2018-08-15T16:50:37.780" v="372"/>
        <pc:sldMkLst>
          <pc:docMk/>
          <pc:sldMk cId="0" sldId="259"/>
        </pc:sldMkLst>
        <pc:spChg chg="add del mod">
          <ac:chgData name="Leo D'Arcy" userId="365633db-9b18-4386-be0a-5f5e92d51481" providerId="ADAL" clId="{987175BB-F8F0-460F-81B3-092E4784CF05}" dt="2018-08-15T16:48:27.712" v="341" actId="478"/>
          <ac:spMkLst>
            <pc:docMk/>
            <pc:sldMk cId="0" sldId="259"/>
            <ac:spMk id="3" creationId="{C6CC813B-FBB4-483F-8ADE-D81D1C369355}"/>
          </ac:spMkLst>
        </pc:spChg>
        <pc:spChg chg="add">
          <ac:chgData name="Leo D'Arcy" userId="365633db-9b18-4386-be0a-5f5e92d51481" providerId="ADAL" clId="{987175BB-F8F0-460F-81B3-092E4784CF05}" dt="2018-08-15T16:49:44.564" v="369"/>
          <ac:spMkLst>
            <pc:docMk/>
            <pc:sldMk cId="0" sldId="259"/>
            <ac:spMk id="7" creationId="{FD93FD9A-CAB0-4205-8412-127979AEB27D}"/>
          </ac:spMkLst>
        </pc:spChg>
        <pc:spChg chg="mod">
          <ac:chgData name="Leo D'Arcy" userId="365633db-9b18-4386-be0a-5f5e92d51481" providerId="ADAL" clId="{987175BB-F8F0-460F-81B3-092E4784CF05}" dt="2018-08-15T16:49:52.700" v="370" actId="1076"/>
          <ac:spMkLst>
            <pc:docMk/>
            <pc:sldMk cId="0" sldId="259"/>
            <ac:spMk id="175" creationId="{00000000-0000-0000-0000-000000000000}"/>
          </ac:spMkLst>
        </pc:spChg>
        <pc:spChg chg="del">
          <ac:chgData name="Leo D'Arcy" userId="365633db-9b18-4386-be0a-5f5e92d51481" providerId="ADAL" clId="{987175BB-F8F0-460F-81B3-092E4784CF05}" dt="2018-08-15T16:48:20.642" v="340" actId="478"/>
          <ac:spMkLst>
            <pc:docMk/>
            <pc:sldMk cId="0" sldId="259"/>
            <ac:spMk id="176" creationId="{00000000-0000-0000-0000-000000000000}"/>
          </ac:spMkLst>
        </pc:spChg>
        <pc:spChg chg="del">
          <ac:chgData name="Leo D'Arcy" userId="365633db-9b18-4386-be0a-5f5e92d51481" providerId="ADAL" clId="{987175BB-F8F0-460F-81B3-092E4784CF05}" dt="2018-08-15T16:49:37.823" v="367" actId="478"/>
          <ac:spMkLst>
            <pc:docMk/>
            <pc:sldMk cId="0" sldId="259"/>
            <ac:spMk id="177" creationId="{00000000-0000-0000-0000-000000000000}"/>
          </ac:spMkLst>
        </pc:spChg>
      </pc:sldChg>
      <pc:sldChg chg="modTransition">
        <pc:chgData name="Leo D'Arcy" userId="365633db-9b18-4386-be0a-5f5e92d51481" providerId="ADAL" clId="{987175BB-F8F0-460F-81B3-092E4784CF05}" dt="2018-08-15T16:42:08.493" v="204"/>
        <pc:sldMkLst>
          <pc:docMk/>
          <pc:sldMk cId="0" sldId="260"/>
        </pc:sldMkLst>
      </pc:sldChg>
      <pc:sldChg chg="del modTransition">
        <pc:chgData name="Leo D'Arcy" userId="365633db-9b18-4386-be0a-5f5e92d51481" providerId="ADAL" clId="{987175BB-F8F0-460F-81B3-092E4784CF05}" dt="2018-08-15T17:04:04.552" v="1027" actId="2696"/>
        <pc:sldMkLst>
          <pc:docMk/>
          <pc:sldMk cId="0" sldId="261"/>
        </pc:sldMkLst>
      </pc:sldChg>
      <pc:sldChg chg="addSp delSp modSp del ord modTransition">
        <pc:chgData name="Leo D'Arcy" userId="365633db-9b18-4386-be0a-5f5e92d51481" providerId="ADAL" clId="{987175BB-F8F0-460F-81B3-092E4784CF05}" dt="2018-08-15T16:49:57.844" v="371" actId="2696"/>
        <pc:sldMkLst>
          <pc:docMk/>
          <pc:sldMk cId="0" sldId="262"/>
        </pc:sldMkLst>
        <pc:spChg chg="add mod">
          <ac:chgData name="Leo D'Arcy" userId="365633db-9b18-4386-be0a-5f5e92d51481" providerId="ADAL" clId="{987175BB-F8F0-460F-81B3-092E4784CF05}" dt="2018-08-15T16:49:19" v="358" actId="1076"/>
          <ac:spMkLst>
            <pc:docMk/>
            <pc:sldMk cId="0" sldId="262"/>
            <ac:spMk id="17" creationId="{3F12EB77-FFC0-41BF-8F12-8255004E9013}"/>
          </ac:spMkLst>
        </pc:spChg>
        <pc:spChg chg="mod">
          <ac:chgData name="Leo D'Arcy" userId="365633db-9b18-4386-be0a-5f5e92d51481" providerId="ADAL" clId="{987175BB-F8F0-460F-81B3-092E4784CF05}" dt="2018-08-15T16:48:41.082" v="355" actId="20577"/>
          <ac:spMkLst>
            <pc:docMk/>
            <pc:sldMk cId="0" sldId="262"/>
            <ac:spMk id="205" creationId="{00000000-0000-0000-0000-000000000000}"/>
          </ac:spMkLst>
        </pc:spChg>
        <pc:spChg chg="del">
          <ac:chgData name="Leo D'Arcy" userId="365633db-9b18-4386-be0a-5f5e92d51481" providerId="ADAL" clId="{987175BB-F8F0-460F-81B3-092E4784CF05}" dt="2018-08-15T16:49:27.571" v="365" actId="478"/>
          <ac:spMkLst>
            <pc:docMk/>
            <pc:sldMk cId="0" sldId="262"/>
            <ac:spMk id="206" creationId="{00000000-0000-0000-0000-000000000000}"/>
          </ac:spMkLst>
        </pc:spChg>
        <pc:spChg chg="del">
          <ac:chgData name="Leo D'Arcy" userId="365633db-9b18-4386-be0a-5f5e92d51481" providerId="ADAL" clId="{987175BB-F8F0-460F-81B3-092E4784CF05}" dt="2018-08-15T16:49:24.708" v="364" actId="478"/>
          <ac:spMkLst>
            <pc:docMk/>
            <pc:sldMk cId="0" sldId="262"/>
            <ac:spMk id="215" creationId="{00000000-0000-0000-0000-000000000000}"/>
          </ac:spMkLst>
        </pc:spChg>
        <pc:spChg chg="del">
          <ac:chgData name="Leo D'Arcy" userId="365633db-9b18-4386-be0a-5f5e92d51481" providerId="ADAL" clId="{987175BB-F8F0-460F-81B3-092E4784CF05}" dt="2018-08-15T16:49:21.612" v="360" actId="478"/>
          <ac:spMkLst>
            <pc:docMk/>
            <pc:sldMk cId="0" sldId="262"/>
            <ac:spMk id="216" creationId="{00000000-0000-0000-0000-000000000000}"/>
          </ac:spMkLst>
        </pc:spChg>
        <pc:spChg chg="del">
          <ac:chgData name="Leo D'Arcy" userId="365633db-9b18-4386-be0a-5f5e92d51481" providerId="ADAL" clId="{987175BB-F8F0-460F-81B3-092E4784CF05}" dt="2018-08-15T16:49:22.258" v="361" actId="478"/>
          <ac:spMkLst>
            <pc:docMk/>
            <pc:sldMk cId="0" sldId="262"/>
            <ac:spMk id="217" creationId="{00000000-0000-0000-0000-000000000000}"/>
          </ac:spMkLst>
        </pc:spChg>
        <pc:spChg chg="del">
          <ac:chgData name="Leo D'Arcy" userId="365633db-9b18-4386-be0a-5f5e92d51481" providerId="ADAL" clId="{987175BB-F8F0-460F-81B3-092E4784CF05}" dt="2018-08-15T16:49:23.983" v="363" actId="478"/>
          <ac:spMkLst>
            <pc:docMk/>
            <pc:sldMk cId="0" sldId="262"/>
            <ac:spMk id="218" creationId="{00000000-0000-0000-0000-000000000000}"/>
          </ac:spMkLst>
        </pc:spChg>
        <pc:grpChg chg="del">
          <ac:chgData name="Leo D'Arcy" userId="365633db-9b18-4386-be0a-5f5e92d51481" providerId="ADAL" clId="{987175BB-F8F0-460F-81B3-092E4784CF05}" dt="2018-08-15T16:49:20.813" v="359" actId="478"/>
          <ac:grpSpMkLst>
            <pc:docMk/>
            <pc:sldMk cId="0" sldId="262"/>
            <ac:grpSpMk id="207" creationId="{00000000-0000-0000-0000-000000000000}"/>
          </ac:grpSpMkLst>
        </pc:grpChg>
        <pc:grpChg chg="del">
          <ac:chgData name="Leo D'Arcy" userId="365633db-9b18-4386-be0a-5f5e92d51481" providerId="ADAL" clId="{987175BB-F8F0-460F-81B3-092E4784CF05}" dt="2018-08-15T16:49:23" v="362" actId="478"/>
          <ac:grpSpMkLst>
            <pc:docMk/>
            <pc:sldMk cId="0" sldId="262"/>
            <ac:grpSpMk id="210" creationId="{00000000-0000-0000-0000-000000000000}"/>
          </ac:grpSpMkLst>
        </pc:grpChg>
      </pc:sldChg>
      <pc:sldChg chg="del modTransition">
        <pc:chgData name="Leo D'Arcy" userId="365633db-9b18-4386-be0a-5f5e92d51481" providerId="ADAL" clId="{987175BB-F8F0-460F-81B3-092E4784CF05}" dt="2018-08-15T17:04:04.559" v="1028" actId="2696"/>
        <pc:sldMkLst>
          <pc:docMk/>
          <pc:sldMk cId="0" sldId="263"/>
        </pc:sldMkLst>
      </pc:sldChg>
      <pc:sldChg chg="del modTransition">
        <pc:chgData name="Leo D'Arcy" userId="365633db-9b18-4386-be0a-5f5e92d51481" providerId="ADAL" clId="{987175BB-F8F0-460F-81B3-092E4784CF05}" dt="2018-08-15T17:04:04.574" v="1030" actId="2696"/>
        <pc:sldMkLst>
          <pc:docMk/>
          <pc:sldMk cId="0" sldId="264"/>
        </pc:sldMkLst>
      </pc:sldChg>
      <pc:sldChg chg="del modTransition">
        <pc:chgData name="Leo D'Arcy" userId="365633db-9b18-4386-be0a-5f5e92d51481" providerId="ADAL" clId="{987175BB-F8F0-460F-81B3-092E4784CF05}" dt="2018-08-15T17:04:04.580" v="1031" actId="2696"/>
        <pc:sldMkLst>
          <pc:docMk/>
          <pc:sldMk cId="0" sldId="265"/>
        </pc:sldMkLst>
      </pc:sldChg>
      <pc:sldChg chg="addSp delSp modSp ord modTransition setBg">
        <pc:chgData name="Leo D'Arcy" userId="365633db-9b18-4386-be0a-5f5e92d51481" providerId="ADAL" clId="{987175BB-F8F0-460F-81B3-092E4784CF05}" dt="2018-08-15T17:02:46.206" v="985"/>
        <pc:sldMkLst>
          <pc:docMk/>
          <pc:sldMk cId="0" sldId="266"/>
        </pc:sldMkLst>
        <pc:spChg chg="mod">
          <ac:chgData name="Leo D'Arcy" userId="365633db-9b18-4386-be0a-5f5e92d51481" providerId="ADAL" clId="{987175BB-F8F0-460F-81B3-092E4784CF05}" dt="2018-08-15T17:01:51.661" v="983" actId="6549"/>
          <ac:spMkLst>
            <pc:docMk/>
            <pc:sldMk cId="0" sldId="266"/>
            <ac:spMk id="263" creationId="{00000000-0000-0000-0000-000000000000}"/>
          </ac:spMkLst>
        </pc:spChg>
        <pc:picChg chg="add del">
          <ac:chgData name="Leo D'Arcy" userId="365633db-9b18-4386-be0a-5f5e92d51481" providerId="ADAL" clId="{987175BB-F8F0-460F-81B3-092E4784CF05}" dt="2018-08-15T17:00:27.977" v="976"/>
          <ac:picMkLst>
            <pc:docMk/>
            <pc:sldMk cId="0" sldId="266"/>
            <ac:picMk id="1026" creationId="{008B2CB2-F783-46E7-B6E0-B6E86977F181}"/>
          </ac:picMkLst>
        </pc:picChg>
      </pc:sldChg>
      <pc:sldChg chg="modTransition">
        <pc:chgData name="Leo D'Arcy" userId="365633db-9b18-4386-be0a-5f5e92d51481" providerId="ADAL" clId="{987175BB-F8F0-460F-81B3-092E4784CF05}" dt="2018-08-15T16:42:08.493" v="204"/>
        <pc:sldMkLst>
          <pc:docMk/>
          <pc:sldMk cId="0" sldId="267"/>
        </pc:sldMkLst>
      </pc:sldChg>
      <pc:sldChg chg="del modTransition">
        <pc:chgData name="Leo D'Arcy" userId="365633db-9b18-4386-be0a-5f5e92d51481" providerId="ADAL" clId="{987175BB-F8F0-460F-81B3-092E4784CF05}" dt="2018-08-15T17:04:04.613" v="1033" actId="2696"/>
        <pc:sldMkLst>
          <pc:docMk/>
          <pc:sldMk cId="0" sldId="268"/>
        </pc:sldMkLst>
      </pc:sldChg>
      <pc:sldChg chg="del modTransition">
        <pc:chgData name="Leo D'Arcy" userId="365633db-9b18-4386-be0a-5f5e92d51481" providerId="ADAL" clId="{987175BB-F8F0-460F-81B3-092E4784CF05}" dt="2018-08-15T17:04:04.644" v="1034" actId="2696"/>
        <pc:sldMkLst>
          <pc:docMk/>
          <pc:sldMk cId="0" sldId="269"/>
        </pc:sldMkLst>
      </pc:sldChg>
      <pc:sldChg chg="del modTransition">
        <pc:chgData name="Leo D'Arcy" userId="365633db-9b18-4386-be0a-5f5e92d51481" providerId="ADAL" clId="{987175BB-F8F0-460F-81B3-092E4784CF05}" dt="2018-08-15T17:04:04.654" v="1035" actId="2696"/>
        <pc:sldMkLst>
          <pc:docMk/>
          <pc:sldMk cId="0" sldId="270"/>
        </pc:sldMkLst>
      </pc:sldChg>
      <pc:sldChg chg="del modTransition">
        <pc:chgData name="Leo D'Arcy" userId="365633db-9b18-4386-be0a-5f5e92d51481" providerId="ADAL" clId="{987175BB-F8F0-460F-81B3-092E4784CF05}" dt="2018-08-15T17:04:04.661" v="1036" actId="2696"/>
        <pc:sldMkLst>
          <pc:docMk/>
          <pc:sldMk cId="0" sldId="271"/>
        </pc:sldMkLst>
      </pc:sldChg>
      <pc:sldChg chg="del modTransition">
        <pc:chgData name="Leo D'Arcy" userId="365633db-9b18-4386-be0a-5f5e92d51481" providerId="ADAL" clId="{987175BB-F8F0-460F-81B3-092E4784CF05}" dt="2018-08-15T17:04:04.670" v="1037" actId="2696"/>
        <pc:sldMkLst>
          <pc:docMk/>
          <pc:sldMk cId="0" sldId="272"/>
        </pc:sldMkLst>
      </pc:sldChg>
      <pc:sldChg chg="addSp delSp modSp ord modTransition">
        <pc:chgData name="Leo D'Arcy" userId="365633db-9b18-4386-be0a-5f5e92d51481" providerId="ADAL" clId="{987175BB-F8F0-460F-81B3-092E4784CF05}" dt="2018-08-15T16:53:23.516" v="629"/>
        <pc:sldMkLst>
          <pc:docMk/>
          <pc:sldMk cId="0" sldId="273"/>
        </pc:sldMkLst>
        <pc:spChg chg="add mod">
          <ac:chgData name="Leo D'Arcy" userId="365633db-9b18-4386-be0a-5f5e92d51481" providerId="ADAL" clId="{987175BB-F8F0-460F-81B3-092E4784CF05}" dt="2018-08-15T16:53:14.243" v="628" actId="478"/>
          <ac:spMkLst>
            <pc:docMk/>
            <pc:sldMk cId="0" sldId="273"/>
            <ac:spMk id="3" creationId="{F8C9FE20-9D17-4434-A2DE-2765DB5FB58A}"/>
          </ac:spMkLst>
        </pc:spChg>
        <pc:spChg chg="add mod">
          <ac:chgData name="Leo D'Arcy" userId="365633db-9b18-4386-be0a-5f5e92d51481" providerId="ADAL" clId="{987175BB-F8F0-460F-81B3-092E4784CF05}" dt="2018-08-15T16:53:14.243" v="628" actId="478"/>
          <ac:spMkLst>
            <pc:docMk/>
            <pc:sldMk cId="0" sldId="273"/>
            <ac:spMk id="5" creationId="{EE927C6D-ABC0-4046-93E2-CC55D57F41CB}"/>
          </ac:spMkLst>
        </pc:spChg>
        <pc:spChg chg="add mod">
          <ac:chgData name="Leo D'Arcy" userId="365633db-9b18-4386-be0a-5f5e92d51481" providerId="ADAL" clId="{987175BB-F8F0-460F-81B3-092E4784CF05}" dt="2018-08-15T16:53:14.243" v="628" actId="478"/>
          <ac:spMkLst>
            <pc:docMk/>
            <pc:sldMk cId="0" sldId="273"/>
            <ac:spMk id="7" creationId="{24C1A82B-6145-41AD-B6CC-3A0FE995F0DB}"/>
          </ac:spMkLst>
        </pc:spChg>
        <pc:spChg chg="mod">
          <ac:chgData name="Leo D'Arcy" userId="365633db-9b18-4386-be0a-5f5e92d51481" providerId="ADAL" clId="{987175BB-F8F0-460F-81B3-092E4784CF05}" dt="2018-08-15T16:51:28.127" v="382" actId="20577"/>
          <ac:spMkLst>
            <pc:docMk/>
            <pc:sldMk cId="0" sldId="273"/>
            <ac:spMk id="356" creationId="{00000000-0000-0000-0000-000000000000}"/>
          </ac:spMkLst>
        </pc:spChg>
        <pc:spChg chg="mod">
          <ac:chgData name="Leo D'Arcy" userId="365633db-9b18-4386-be0a-5f5e92d51481" providerId="ADAL" clId="{987175BB-F8F0-460F-81B3-092E4784CF05}" dt="2018-08-15T16:51:51.513" v="454" actId="313"/>
          <ac:spMkLst>
            <pc:docMk/>
            <pc:sldMk cId="0" sldId="273"/>
            <ac:spMk id="357" creationId="{00000000-0000-0000-0000-000000000000}"/>
          </ac:spMkLst>
        </pc:spChg>
        <pc:spChg chg="mod">
          <ac:chgData name="Leo D'Arcy" userId="365633db-9b18-4386-be0a-5f5e92d51481" providerId="ADAL" clId="{987175BB-F8F0-460F-81B3-092E4784CF05}" dt="2018-08-15T16:52:33.302" v="553" actId="20577"/>
          <ac:spMkLst>
            <pc:docMk/>
            <pc:sldMk cId="0" sldId="273"/>
            <ac:spMk id="358" creationId="{00000000-0000-0000-0000-000000000000}"/>
          </ac:spMkLst>
        </pc:spChg>
        <pc:spChg chg="mod">
          <ac:chgData name="Leo D'Arcy" userId="365633db-9b18-4386-be0a-5f5e92d51481" providerId="ADAL" clId="{987175BB-F8F0-460F-81B3-092E4784CF05}" dt="2018-08-15T16:53:09.708" v="627" actId="313"/>
          <ac:spMkLst>
            <pc:docMk/>
            <pc:sldMk cId="0" sldId="273"/>
            <ac:spMk id="359" creationId="{00000000-0000-0000-0000-000000000000}"/>
          </ac:spMkLst>
        </pc:spChg>
        <pc:spChg chg="del">
          <ac:chgData name="Leo D'Arcy" userId="365633db-9b18-4386-be0a-5f5e92d51481" providerId="ADAL" clId="{987175BB-F8F0-460F-81B3-092E4784CF05}" dt="2018-08-15T16:53:14.243" v="628" actId="478"/>
          <ac:spMkLst>
            <pc:docMk/>
            <pc:sldMk cId="0" sldId="273"/>
            <ac:spMk id="366" creationId="{00000000-0000-0000-0000-000000000000}"/>
          </ac:spMkLst>
        </pc:spChg>
        <pc:spChg chg="del">
          <ac:chgData name="Leo D'Arcy" userId="365633db-9b18-4386-be0a-5f5e92d51481" providerId="ADAL" clId="{987175BB-F8F0-460F-81B3-092E4784CF05}" dt="2018-08-15T16:53:14.243" v="628" actId="478"/>
          <ac:spMkLst>
            <pc:docMk/>
            <pc:sldMk cId="0" sldId="273"/>
            <ac:spMk id="367" creationId="{00000000-0000-0000-0000-000000000000}"/>
          </ac:spMkLst>
        </pc:spChg>
        <pc:spChg chg="del">
          <ac:chgData name="Leo D'Arcy" userId="365633db-9b18-4386-be0a-5f5e92d51481" providerId="ADAL" clId="{987175BB-F8F0-460F-81B3-092E4784CF05}" dt="2018-08-15T16:53:14.243" v="628" actId="478"/>
          <ac:spMkLst>
            <pc:docMk/>
            <pc:sldMk cId="0" sldId="273"/>
            <ac:spMk id="368" creationId="{00000000-0000-0000-0000-000000000000}"/>
          </ac:spMkLst>
        </pc:spChg>
      </pc:sldChg>
      <pc:sldChg chg="del modTransition">
        <pc:chgData name="Leo D'Arcy" userId="365633db-9b18-4386-be0a-5f5e92d51481" providerId="ADAL" clId="{987175BB-F8F0-460F-81B3-092E4784CF05}" dt="2018-08-15T17:04:04.675" v="1038" actId="2696"/>
        <pc:sldMkLst>
          <pc:docMk/>
          <pc:sldMk cId="0" sldId="274"/>
        </pc:sldMkLst>
      </pc:sldChg>
      <pc:sldChg chg="del modTransition">
        <pc:chgData name="Leo D'Arcy" userId="365633db-9b18-4386-be0a-5f5e92d51481" providerId="ADAL" clId="{987175BB-F8F0-460F-81B3-092E4784CF05}" dt="2018-08-15T17:04:04.688" v="1040" actId="2696"/>
        <pc:sldMkLst>
          <pc:docMk/>
          <pc:sldMk cId="0" sldId="275"/>
        </pc:sldMkLst>
      </pc:sldChg>
      <pc:sldChg chg="del modTransition">
        <pc:chgData name="Leo D'Arcy" userId="365633db-9b18-4386-be0a-5f5e92d51481" providerId="ADAL" clId="{987175BB-F8F0-460F-81B3-092E4784CF05}" dt="2018-08-15T17:04:04.694" v="1041" actId="2696"/>
        <pc:sldMkLst>
          <pc:docMk/>
          <pc:sldMk cId="0" sldId="276"/>
        </pc:sldMkLst>
      </pc:sldChg>
      <pc:sldChg chg="del modTransition">
        <pc:chgData name="Leo D'Arcy" userId="365633db-9b18-4386-be0a-5f5e92d51481" providerId="ADAL" clId="{987175BB-F8F0-460F-81B3-092E4784CF05}" dt="2018-08-15T17:04:04.703" v="1042" actId="2696"/>
        <pc:sldMkLst>
          <pc:docMk/>
          <pc:sldMk cId="0" sldId="277"/>
        </pc:sldMkLst>
      </pc:sldChg>
      <pc:sldChg chg="modSp ord modTransition">
        <pc:chgData name="Leo D'Arcy" userId="365633db-9b18-4386-be0a-5f5e92d51481" providerId="ADAL" clId="{987175BB-F8F0-460F-81B3-092E4784CF05}" dt="2018-08-15T17:03:10.588" v="1022" actId="20577"/>
        <pc:sldMkLst>
          <pc:docMk/>
          <pc:sldMk cId="0" sldId="278"/>
        </pc:sldMkLst>
        <pc:spChg chg="mod">
          <ac:chgData name="Leo D'Arcy" userId="365633db-9b18-4386-be0a-5f5e92d51481" providerId="ADAL" clId="{987175BB-F8F0-460F-81B3-092E4784CF05}" dt="2018-08-15T17:03:10.588" v="1022" actId="20577"/>
          <ac:spMkLst>
            <pc:docMk/>
            <pc:sldMk cId="0" sldId="278"/>
            <ac:spMk id="422" creationId="{00000000-0000-0000-0000-000000000000}"/>
          </ac:spMkLst>
        </pc:spChg>
      </pc:sldChg>
      <pc:sldChg chg="modSp ord modTransition">
        <pc:chgData name="Leo D'Arcy" userId="365633db-9b18-4386-be0a-5f5e92d51481" providerId="ADAL" clId="{987175BB-F8F0-460F-81B3-092E4784CF05}" dt="2018-08-15T17:04:22.523" v="1046" actId="6549"/>
        <pc:sldMkLst>
          <pc:docMk/>
          <pc:sldMk cId="0" sldId="279"/>
        </pc:sldMkLst>
        <pc:spChg chg="mod">
          <ac:chgData name="Leo D'Arcy" userId="365633db-9b18-4386-be0a-5f5e92d51481" providerId="ADAL" clId="{987175BB-F8F0-460F-81B3-092E4784CF05}" dt="2018-08-15T17:04:22.523" v="1046" actId="6549"/>
          <ac:spMkLst>
            <pc:docMk/>
            <pc:sldMk cId="0" sldId="279"/>
            <ac:spMk id="431" creationId="{00000000-0000-0000-0000-000000000000}"/>
          </ac:spMkLst>
        </pc:spChg>
      </pc:sldChg>
      <pc:sldChg chg="del modTransition">
        <pc:chgData name="Leo D'Arcy" userId="365633db-9b18-4386-be0a-5f5e92d51481" providerId="ADAL" clId="{987175BB-F8F0-460F-81B3-092E4784CF05}" dt="2018-08-15T17:04:04.711" v="1043" actId="2696"/>
        <pc:sldMkLst>
          <pc:docMk/>
          <pc:sldMk cId="0" sldId="280"/>
        </pc:sldMkLst>
      </pc:sldChg>
      <pc:sldChg chg="del modTransition">
        <pc:chgData name="Leo D'Arcy" userId="365633db-9b18-4386-be0a-5f5e92d51481" providerId="ADAL" clId="{987175BB-F8F0-460F-81B3-092E4784CF05}" dt="2018-08-15T17:04:04.954" v="1044" actId="2696"/>
        <pc:sldMkLst>
          <pc:docMk/>
          <pc:sldMk cId="0" sldId="281"/>
        </pc:sldMkLst>
      </pc:sldChg>
      <pc:sldChg chg="del modTransition">
        <pc:chgData name="Leo D'Arcy" userId="365633db-9b18-4386-be0a-5f5e92d51481" providerId="ADAL" clId="{987175BB-F8F0-460F-81B3-092E4784CF05}" dt="2018-08-15T17:04:04.534" v="1025" actId="2696"/>
        <pc:sldMkLst>
          <pc:docMk/>
          <pc:sldMk cId="0" sldId="282"/>
        </pc:sldMkLst>
      </pc:sldChg>
      <pc:sldChg chg="delSp modSp add modTransition">
        <pc:chgData name="Leo D'Arcy" userId="365633db-9b18-4386-be0a-5f5e92d51481" providerId="ADAL" clId="{987175BB-F8F0-460F-81B3-092E4784CF05}" dt="2018-08-15T16:42:08.493" v="204"/>
        <pc:sldMkLst>
          <pc:docMk/>
          <pc:sldMk cId="2010289492" sldId="283"/>
        </pc:sldMkLst>
        <pc:spChg chg="mod">
          <ac:chgData name="Leo D'Arcy" userId="365633db-9b18-4386-be0a-5f5e92d51481" providerId="ADAL" clId="{987175BB-F8F0-460F-81B3-092E4784CF05}" dt="2018-08-15T16:33:59.234" v="37" actId="6549"/>
          <ac:spMkLst>
            <pc:docMk/>
            <pc:sldMk cId="2010289492" sldId="283"/>
            <ac:spMk id="269" creationId="{00000000-0000-0000-0000-000000000000}"/>
          </ac:spMkLst>
        </pc:spChg>
        <pc:spChg chg="mod topLvl">
          <ac:chgData name="Leo D'Arcy" userId="365633db-9b18-4386-be0a-5f5e92d51481" providerId="ADAL" clId="{987175BB-F8F0-460F-81B3-092E4784CF05}" dt="2018-08-15T16:37:38.689" v="174" actId="165"/>
          <ac:spMkLst>
            <pc:docMk/>
            <pc:sldMk cId="2010289492" sldId="283"/>
            <ac:spMk id="278" creationId="{00000000-0000-0000-0000-000000000000}"/>
          </ac:spMkLst>
        </pc:spChg>
        <pc:spChg chg="mod topLvl">
          <ac:chgData name="Leo D'Arcy" userId="365633db-9b18-4386-be0a-5f5e92d51481" providerId="ADAL" clId="{987175BB-F8F0-460F-81B3-092E4784CF05}" dt="2018-08-15T16:37:38.689" v="174" actId="165"/>
          <ac:spMkLst>
            <pc:docMk/>
            <pc:sldMk cId="2010289492" sldId="283"/>
            <ac:spMk id="279" creationId="{00000000-0000-0000-0000-000000000000}"/>
          </ac:spMkLst>
        </pc:spChg>
        <pc:spChg chg="mod topLvl">
          <ac:chgData name="Leo D'Arcy" userId="365633db-9b18-4386-be0a-5f5e92d51481" providerId="ADAL" clId="{987175BB-F8F0-460F-81B3-092E4784CF05}" dt="2018-08-15T16:37:45.847" v="176" actId="165"/>
          <ac:spMkLst>
            <pc:docMk/>
            <pc:sldMk cId="2010289492" sldId="283"/>
            <ac:spMk id="281" creationId="{00000000-0000-0000-0000-000000000000}"/>
          </ac:spMkLst>
        </pc:spChg>
        <pc:spChg chg="mod topLvl">
          <ac:chgData name="Leo D'Arcy" userId="365633db-9b18-4386-be0a-5f5e92d51481" providerId="ADAL" clId="{987175BB-F8F0-460F-81B3-092E4784CF05}" dt="2018-08-15T16:37:45.847" v="176" actId="165"/>
          <ac:spMkLst>
            <pc:docMk/>
            <pc:sldMk cId="2010289492" sldId="283"/>
            <ac:spMk id="282" creationId="{00000000-0000-0000-0000-000000000000}"/>
          </ac:spMkLst>
        </pc:spChg>
        <pc:spChg chg="mod topLvl">
          <ac:chgData name="Leo D'Arcy" userId="365633db-9b18-4386-be0a-5f5e92d51481" providerId="ADAL" clId="{987175BB-F8F0-460F-81B3-092E4784CF05}" dt="2018-08-15T16:37:42.390" v="175" actId="165"/>
          <ac:spMkLst>
            <pc:docMk/>
            <pc:sldMk cId="2010289492" sldId="283"/>
            <ac:spMk id="284" creationId="{00000000-0000-0000-0000-000000000000}"/>
          </ac:spMkLst>
        </pc:spChg>
        <pc:spChg chg="mod topLvl">
          <ac:chgData name="Leo D'Arcy" userId="365633db-9b18-4386-be0a-5f5e92d51481" providerId="ADAL" clId="{987175BB-F8F0-460F-81B3-092E4784CF05}" dt="2018-08-15T16:37:42.390" v="175" actId="165"/>
          <ac:spMkLst>
            <pc:docMk/>
            <pc:sldMk cId="2010289492" sldId="283"/>
            <ac:spMk id="285" creationId="{00000000-0000-0000-0000-000000000000}"/>
          </ac:spMkLst>
        </pc:spChg>
        <pc:grpChg chg="del mod">
          <ac:chgData name="Leo D'Arcy" userId="365633db-9b18-4386-be0a-5f5e92d51481" providerId="ADAL" clId="{987175BB-F8F0-460F-81B3-092E4784CF05}" dt="2018-08-15T16:35:26.293" v="138" actId="478"/>
          <ac:grpSpMkLst>
            <pc:docMk/>
            <pc:sldMk cId="2010289492" sldId="283"/>
            <ac:grpSpMk id="19" creationId="{4D3168B2-77D1-4ABA-A749-89A542F84BCF}"/>
          </ac:grpSpMkLst>
        </pc:grpChg>
        <pc:grpChg chg="mod">
          <ac:chgData name="Leo D'Arcy" userId="365633db-9b18-4386-be0a-5f5e92d51481" providerId="ADAL" clId="{987175BB-F8F0-460F-81B3-092E4784CF05}" dt="2018-08-15T16:33:03.385" v="1" actId="1076"/>
          <ac:grpSpMkLst>
            <pc:docMk/>
            <pc:sldMk cId="2010289492" sldId="283"/>
            <ac:grpSpMk id="271" creationId="{00000000-0000-0000-0000-000000000000}"/>
          </ac:grpSpMkLst>
        </pc:grpChg>
        <pc:grpChg chg="mod">
          <ac:chgData name="Leo D'Arcy" userId="365633db-9b18-4386-be0a-5f5e92d51481" providerId="ADAL" clId="{987175BB-F8F0-460F-81B3-092E4784CF05}" dt="2018-08-15T16:36:45.485" v="173" actId="12788"/>
          <ac:grpSpMkLst>
            <pc:docMk/>
            <pc:sldMk cId="2010289492" sldId="283"/>
            <ac:grpSpMk id="274" creationId="{00000000-0000-0000-0000-000000000000}"/>
          </ac:grpSpMkLst>
        </pc:grpChg>
        <pc:grpChg chg="del mod">
          <ac:chgData name="Leo D'Arcy" userId="365633db-9b18-4386-be0a-5f5e92d51481" providerId="ADAL" clId="{987175BB-F8F0-460F-81B3-092E4784CF05}" dt="2018-08-15T16:37:38.689" v="174" actId="165"/>
          <ac:grpSpMkLst>
            <pc:docMk/>
            <pc:sldMk cId="2010289492" sldId="283"/>
            <ac:grpSpMk id="277" creationId="{00000000-0000-0000-0000-000000000000}"/>
          </ac:grpSpMkLst>
        </pc:grpChg>
        <pc:grpChg chg="del mod">
          <ac:chgData name="Leo D'Arcy" userId="365633db-9b18-4386-be0a-5f5e92d51481" providerId="ADAL" clId="{987175BB-F8F0-460F-81B3-092E4784CF05}" dt="2018-08-15T16:37:45.847" v="176" actId="165"/>
          <ac:grpSpMkLst>
            <pc:docMk/>
            <pc:sldMk cId="2010289492" sldId="283"/>
            <ac:grpSpMk id="280" creationId="{00000000-0000-0000-0000-000000000000}"/>
          </ac:grpSpMkLst>
        </pc:grpChg>
        <pc:grpChg chg="del mod">
          <ac:chgData name="Leo D'Arcy" userId="365633db-9b18-4386-be0a-5f5e92d51481" providerId="ADAL" clId="{987175BB-F8F0-460F-81B3-092E4784CF05}" dt="2018-08-15T16:37:42.390" v="175" actId="165"/>
          <ac:grpSpMkLst>
            <pc:docMk/>
            <pc:sldMk cId="2010289492" sldId="283"/>
            <ac:grpSpMk id="283" creationId="{00000000-0000-0000-0000-000000000000}"/>
          </ac:grpSpMkLst>
        </pc:grpChg>
      </pc:sldChg>
      <pc:sldChg chg="addSp delSp modSp add">
        <pc:chgData name="Leo D'Arcy" userId="365633db-9b18-4386-be0a-5f5e92d51481" providerId="ADAL" clId="{987175BB-F8F0-460F-81B3-092E4784CF05}" dt="2018-08-15T16:47:52.155" v="328" actId="20577"/>
        <pc:sldMkLst>
          <pc:docMk/>
          <pc:sldMk cId="2825534104" sldId="284"/>
        </pc:sldMkLst>
        <pc:spChg chg="add mod">
          <ac:chgData name="Leo D'Arcy" userId="365633db-9b18-4386-be0a-5f5e92d51481" providerId="ADAL" clId="{987175BB-F8F0-460F-81B3-092E4784CF05}" dt="2018-08-15T16:47:13.390" v="270" actId="12788"/>
          <ac:spMkLst>
            <pc:docMk/>
            <pc:sldMk cId="2825534104" sldId="284"/>
            <ac:spMk id="19" creationId="{A1D16E08-47AF-422C-8C99-3F789D222006}"/>
          </ac:spMkLst>
        </pc:spChg>
        <pc:spChg chg="add mod">
          <ac:chgData name="Leo D'Arcy" userId="365633db-9b18-4386-be0a-5f5e92d51481" providerId="ADAL" clId="{987175BB-F8F0-460F-81B3-092E4784CF05}" dt="2018-08-15T16:45:50.771" v="225" actId="207"/>
          <ac:spMkLst>
            <pc:docMk/>
            <pc:sldMk cId="2825534104" sldId="284"/>
            <ac:spMk id="20" creationId="{A1D70087-8CAA-4FA8-B028-8489566C205D}"/>
          </ac:spMkLst>
        </pc:spChg>
        <pc:spChg chg="add del">
          <ac:chgData name="Leo D'Arcy" userId="365633db-9b18-4386-be0a-5f5e92d51481" providerId="ADAL" clId="{987175BB-F8F0-460F-81B3-092E4784CF05}" dt="2018-08-15T16:46:25.021" v="231" actId="478"/>
          <ac:spMkLst>
            <pc:docMk/>
            <pc:sldMk cId="2825534104" sldId="284"/>
            <ac:spMk id="24" creationId="{B95EEC2D-5825-451D-96CE-7DBE97F610BD}"/>
          </ac:spMkLst>
        </pc:spChg>
        <pc:spChg chg="add del">
          <ac:chgData name="Leo D'Arcy" userId="365633db-9b18-4386-be0a-5f5e92d51481" providerId="ADAL" clId="{987175BB-F8F0-460F-81B3-092E4784CF05}" dt="2018-08-15T16:46:30.920" v="233"/>
          <ac:spMkLst>
            <pc:docMk/>
            <pc:sldMk cId="2825534104" sldId="284"/>
            <ac:spMk id="25" creationId="{F1E67CC5-F97E-4F1A-8479-B14A05615BB7}"/>
          </ac:spMkLst>
        </pc:spChg>
        <pc:spChg chg="add mod">
          <ac:chgData name="Leo D'Arcy" userId="365633db-9b18-4386-be0a-5f5e92d51481" providerId="ADAL" clId="{987175BB-F8F0-460F-81B3-092E4784CF05}" dt="2018-08-15T16:47:13.390" v="270" actId="12788"/>
          <ac:spMkLst>
            <pc:docMk/>
            <pc:sldMk cId="2825534104" sldId="284"/>
            <ac:spMk id="26" creationId="{555B69DC-8ED5-46D2-B43D-29AA772A578C}"/>
          </ac:spMkLst>
        </pc:spChg>
        <pc:spChg chg="add mod">
          <ac:chgData name="Leo D'Arcy" userId="365633db-9b18-4386-be0a-5f5e92d51481" providerId="ADAL" clId="{987175BB-F8F0-460F-81B3-092E4784CF05}" dt="2018-08-15T16:47:40.854" v="296" actId="20577"/>
          <ac:spMkLst>
            <pc:docMk/>
            <pc:sldMk cId="2825534104" sldId="284"/>
            <ac:spMk id="27" creationId="{EFFB444C-8856-403F-A37D-9AC194E2099B}"/>
          </ac:spMkLst>
        </pc:spChg>
        <pc:spChg chg="mod">
          <ac:chgData name="Leo D'Arcy" userId="365633db-9b18-4386-be0a-5f5e92d51481" providerId="ADAL" clId="{987175BB-F8F0-460F-81B3-092E4784CF05}" dt="2018-08-15T16:47:52.155" v="328" actId="20577"/>
          <ac:spMkLst>
            <pc:docMk/>
            <pc:sldMk cId="2825534104" sldId="284"/>
            <ac:spMk id="269" creationId="{00000000-0000-0000-0000-000000000000}"/>
          </ac:spMkLst>
        </pc:spChg>
        <pc:spChg chg="mod topLvl">
          <ac:chgData name="Leo D'Arcy" userId="365633db-9b18-4386-be0a-5f5e92d51481" providerId="ADAL" clId="{987175BB-F8F0-460F-81B3-092E4784CF05}" dt="2018-08-15T16:46:07.259" v="226" actId="165"/>
          <ac:spMkLst>
            <pc:docMk/>
            <pc:sldMk cId="2825534104" sldId="284"/>
            <ac:spMk id="278" creationId="{00000000-0000-0000-0000-000000000000}"/>
          </ac:spMkLst>
        </pc:spChg>
        <pc:spChg chg="mod topLvl">
          <ac:chgData name="Leo D'Arcy" userId="365633db-9b18-4386-be0a-5f5e92d51481" providerId="ADAL" clId="{987175BB-F8F0-460F-81B3-092E4784CF05}" dt="2018-08-15T16:46:07.259" v="226" actId="165"/>
          <ac:spMkLst>
            <pc:docMk/>
            <pc:sldMk cId="2825534104" sldId="284"/>
            <ac:spMk id="279" creationId="{00000000-0000-0000-0000-000000000000}"/>
          </ac:spMkLst>
        </pc:spChg>
        <pc:spChg chg="mod topLvl">
          <ac:chgData name="Leo D'Arcy" userId="365633db-9b18-4386-be0a-5f5e92d51481" providerId="ADAL" clId="{987175BB-F8F0-460F-81B3-092E4784CF05}" dt="2018-08-15T16:46:07.259" v="226" actId="165"/>
          <ac:spMkLst>
            <pc:docMk/>
            <pc:sldMk cId="2825534104" sldId="284"/>
            <ac:spMk id="281" creationId="{00000000-0000-0000-0000-000000000000}"/>
          </ac:spMkLst>
        </pc:spChg>
        <pc:spChg chg="mod topLvl">
          <ac:chgData name="Leo D'Arcy" userId="365633db-9b18-4386-be0a-5f5e92d51481" providerId="ADAL" clId="{987175BB-F8F0-460F-81B3-092E4784CF05}" dt="2018-08-15T16:46:07.259" v="226" actId="165"/>
          <ac:spMkLst>
            <pc:docMk/>
            <pc:sldMk cId="2825534104" sldId="284"/>
            <ac:spMk id="282" creationId="{00000000-0000-0000-0000-000000000000}"/>
          </ac:spMkLst>
        </pc:spChg>
        <pc:spChg chg="mod topLvl">
          <ac:chgData name="Leo D'Arcy" userId="365633db-9b18-4386-be0a-5f5e92d51481" providerId="ADAL" clId="{987175BB-F8F0-460F-81B3-092E4784CF05}" dt="2018-08-15T16:46:07.259" v="226" actId="165"/>
          <ac:spMkLst>
            <pc:docMk/>
            <pc:sldMk cId="2825534104" sldId="284"/>
            <ac:spMk id="284" creationId="{00000000-0000-0000-0000-000000000000}"/>
          </ac:spMkLst>
        </pc:spChg>
        <pc:spChg chg="mod topLvl">
          <ac:chgData name="Leo D'Arcy" userId="365633db-9b18-4386-be0a-5f5e92d51481" providerId="ADAL" clId="{987175BB-F8F0-460F-81B3-092E4784CF05}" dt="2018-08-15T16:46:07.259" v="226" actId="165"/>
          <ac:spMkLst>
            <pc:docMk/>
            <pc:sldMk cId="2825534104" sldId="284"/>
            <ac:spMk id="285" creationId="{00000000-0000-0000-0000-000000000000}"/>
          </ac:spMkLst>
        </pc:spChg>
        <pc:grpChg chg="add del mod">
          <ac:chgData name="Leo D'Arcy" userId="365633db-9b18-4386-be0a-5f5e92d51481" providerId="ADAL" clId="{987175BB-F8F0-460F-81B3-092E4784CF05}" dt="2018-08-15T16:44:29.245" v="213" actId="165"/>
          <ac:grpSpMkLst>
            <pc:docMk/>
            <pc:sldMk cId="2825534104" sldId="284"/>
            <ac:grpSpMk id="2" creationId="{DEBBB01E-5B71-4EED-82E3-34699BD5DFFD}"/>
          </ac:grpSpMkLst>
        </pc:grpChg>
        <pc:grpChg chg="add del mod">
          <ac:chgData name="Leo D'Arcy" userId="365633db-9b18-4386-be0a-5f5e92d51481" providerId="ADAL" clId="{987175BB-F8F0-460F-81B3-092E4784CF05}" dt="2018-08-15T16:44:29.245" v="213" actId="165"/>
          <ac:grpSpMkLst>
            <pc:docMk/>
            <pc:sldMk cId="2825534104" sldId="284"/>
            <ac:grpSpMk id="3" creationId="{BE665192-B2C2-4F6D-96A3-723E870AD62F}"/>
          </ac:grpSpMkLst>
        </pc:grpChg>
        <pc:grpChg chg="add del mod">
          <ac:chgData name="Leo D'Arcy" userId="365633db-9b18-4386-be0a-5f5e92d51481" providerId="ADAL" clId="{987175BB-F8F0-460F-81B3-092E4784CF05}" dt="2018-08-15T16:44:29.245" v="213" actId="165"/>
          <ac:grpSpMkLst>
            <pc:docMk/>
            <pc:sldMk cId="2825534104" sldId="284"/>
            <ac:grpSpMk id="4" creationId="{1D2DA864-A1B1-48B8-A4AB-77086AF0AD4D}"/>
          </ac:grpSpMkLst>
        </pc:grpChg>
        <pc:grpChg chg="add del mod">
          <ac:chgData name="Leo D'Arcy" userId="365633db-9b18-4386-be0a-5f5e92d51481" providerId="ADAL" clId="{987175BB-F8F0-460F-81B3-092E4784CF05}" dt="2018-08-15T16:46:07.259" v="226" actId="165"/>
          <ac:grpSpMkLst>
            <pc:docMk/>
            <pc:sldMk cId="2825534104" sldId="284"/>
            <ac:grpSpMk id="5" creationId="{6A610971-85E6-458A-8A8A-BBB5ACFDA7D6}"/>
          </ac:grpSpMkLst>
        </pc:grpChg>
        <pc:grpChg chg="add del mod">
          <ac:chgData name="Leo D'Arcy" userId="365633db-9b18-4386-be0a-5f5e92d51481" providerId="ADAL" clId="{987175BB-F8F0-460F-81B3-092E4784CF05}" dt="2018-08-15T16:46:07.259" v="226" actId="165"/>
          <ac:grpSpMkLst>
            <pc:docMk/>
            <pc:sldMk cId="2825534104" sldId="284"/>
            <ac:grpSpMk id="6" creationId="{E369D39D-52C9-4947-BA31-B1953AEF8EEC}"/>
          </ac:grpSpMkLst>
        </pc:grpChg>
        <pc:grpChg chg="add del mod">
          <ac:chgData name="Leo D'Arcy" userId="365633db-9b18-4386-be0a-5f5e92d51481" providerId="ADAL" clId="{987175BB-F8F0-460F-81B3-092E4784CF05}" dt="2018-08-15T16:46:07.259" v="226" actId="165"/>
          <ac:grpSpMkLst>
            <pc:docMk/>
            <pc:sldMk cId="2825534104" sldId="284"/>
            <ac:grpSpMk id="7" creationId="{CDB8C8A6-D14A-4F45-ADDE-E3ABA44AFF35}"/>
          </ac:grpSpMkLst>
        </pc:grpChg>
        <pc:grpChg chg="del">
          <ac:chgData name="Leo D'Arcy" userId="365633db-9b18-4386-be0a-5f5e92d51481" providerId="ADAL" clId="{987175BB-F8F0-460F-81B3-092E4784CF05}" dt="2018-08-15T16:44:36.637" v="214" actId="478"/>
          <ac:grpSpMkLst>
            <pc:docMk/>
            <pc:sldMk cId="2825534104" sldId="284"/>
            <ac:grpSpMk id="274" creationId="{00000000-0000-0000-0000-000000000000}"/>
          </ac:grpSpMkLst>
        </pc:grpChg>
      </pc:sldChg>
      <pc:sldChg chg="addSp modSp add del">
        <pc:chgData name="Leo D'Arcy" userId="365633db-9b18-4386-be0a-5f5e92d51481" providerId="ADAL" clId="{987175BB-F8F0-460F-81B3-092E4784CF05}" dt="2018-08-15T16:41:43.941" v="202" actId="2696"/>
        <pc:sldMkLst>
          <pc:docMk/>
          <pc:sldMk cId="4066444102" sldId="284"/>
        </pc:sldMkLst>
        <pc:spChg chg="add mod">
          <ac:chgData name="Leo D'Arcy" userId="365633db-9b18-4386-be0a-5f5e92d51481" providerId="ADAL" clId="{987175BB-F8F0-460F-81B3-092E4784CF05}" dt="2018-08-15T16:39:56.640" v="190" actId="1076"/>
          <ac:spMkLst>
            <pc:docMk/>
            <pc:sldMk cId="4066444102" sldId="284"/>
            <ac:spMk id="16" creationId="{EC86ACA3-71C1-4CC1-BA33-78F2212BC5CE}"/>
          </ac:spMkLst>
        </pc:spChg>
        <pc:spChg chg="add mod">
          <ac:chgData name="Leo D'Arcy" userId="365633db-9b18-4386-be0a-5f5e92d51481" providerId="ADAL" clId="{987175BB-F8F0-460F-81B3-092E4784CF05}" dt="2018-08-15T16:39:56.640" v="190" actId="1076"/>
          <ac:spMkLst>
            <pc:docMk/>
            <pc:sldMk cId="4066444102" sldId="284"/>
            <ac:spMk id="17" creationId="{1CBA69C3-BA93-40B4-AF01-B8FDB9FBFF18}"/>
          </ac:spMkLst>
        </pc:spChg>
        <pc:spChg chg="add mod ord">
          <ac:chgData name="Leo D'Arcy" userId="365633db-9b18-4386-be0a-5f5e92d51481" providerId="ADAL" clId="{987175BB-F8F0-460F-81B3-092E4784CF05}" dt="2018-08-15T16:40:51.689" v="200" actId="1076"/>
          <ac:spMkLst>
            <pc:docMk/>
            <pc:sldMk cId="4066444102" sldId="284"/>
            <ac:spMk id="18" creationId="{C7E04522-2182-4F3C-9839-A735DAE56366}"/>
          </ac:spMkLst>
        </pc:spChg>
        <pc:spChg chg="add mod">
          <ac:chgData name="Leo D'Arcy" userId="365633db-9b18-4386-be0a-5f5e92d51481" providerId="ADAL" clId="{987175BB-F8F0-460F-81B3-092E4784CF05}" dt="2018-08-15T16:39:49.617" v="189" actId="1076"/>
          <ac:spMkLst>
            <pc:docMk/>
            <pc:sldMk cId="4066444102" sldId="284"/>
            <ac:spMk id="19" creationId="{9C33C8F8-D4C3-4787-8684-4948B45D7E89}"/>
          </ac:spMkLst>
        </pc:spChg>
        <pc:spChg chg="mod">
          <ac:chgData name="Leo D'Arcy" userId="365633db-9b18-4386-be0a-5f5e92d51481" providerId="ADAL" clId="{987175BB-F8F0-460F-81B3-092E4784CF05}" dt="2018-08-15T16:39:35.214" v="187" actId="1076"/>
          <ac:spMkLst>
            <pc:docMk/>
            <pc:sldMk cId="4066444102" sldId="284"/>
            <ac:spMk id="281" creationId="{00000000-0000-0000-0000-000000000000}"/>
          </ac:spMkLst>
        </pc:spChg>
        <pc:spChg chg="mod">
          <ac:chgData name="Leo D'Arcy" userId="365633db-9b18-4386-be0a-5f5e92d51481" providerId="ADAL" clId="{987175BB-F8F0-460F-81B3-092E4784CF05}" dt="2018-08-15T16:39:35.214" v="187" actId="1076"/>
          <ac:spMkLst>
            <pc:docMk/>
            <pc:sldMk cId="4066444102" sldId="284"/>
            <ac:spMk id="282" creationId="{00000000-0000-0000-0000-000000000000}"/>
          </ac:spMkLst>
        </pc:spChg>
        <pc:spChg chg="mod">
          <ac:chgData name="Leo D'Arcy" userId="365633db-9b18-4386-be0a-5f5e92d51481" providerId="ADAL" clId="{987175BB-F8F0-460F-81B3-092E4784CF05}" dt="2018-08-15T16:41:06.527" v="201" actId="1076"/>
          <ac:spMkLst>
            <pc:docMk/>
            <pc:sldMk cId="4066444102" sldId="284"/>
            <ac:spMk id="284" creationId="{00000000-0000-0000-0000-000000000000}"/>
          </ac:spMkLst>
        </pc:spChg>
        <pc:spChg chg="mod">
          <ac:chgData name="Leo D'Arcy" userId="365633db-9b18-4386-be0a-5f5e92d51481" providerId="ADAL" clId="{987175BB-F8F0-460F-81B3-092E4784CF05}" dt="2018-08-15T16:40:48.991" v="199" actId="1076"/>
          <ac:spMkLst>
            <pc:docMk/>
            <pc:sldMk cId="4066444102" sldId="284"/>
            <ac:spMk id="285" creationId="{00000000-0000-0000-0000-000000000000}"/>
          </ac:spMkLst>
        </pc:spChg>
      </pc:sldChg>
      <pc:sldChg chg="delSp modSp add">
        <pc:chgData name="Leo D'Arcy" userId="365633db-9b18-4386-be0a-5f5e92d51481" providerId="ADAL" clId="{987175BB-F8F0-460F-81B3-092E4784CF05}" dt="2018-08-15T16:58:51.873" v="974" actId="20577"/>
        <pc:sldMkLst>
          <pc:docMk/>
          <pc:sldMk cId="3079299585" sldId="285"/>
        </pc:sldMkLst>
        <pc:spChg chg="del">
          <ac:chgData name="Leo D'Arcy" userId="365633db-9b18-4386-be0a-5f5e92d51481" providerId="ADAL" clId="{987175BB-F8F0-460F-81B3-092E4784CF05}" dt="2018-08-15T16:56:45.885" v="642" actId="478"/>
          <ac:spMkLst>
            <pc:docMk/>
            <pc:sldMk cId="3079299585" sldId="285"/>
            <ac:spMk id="3" creationId="{F8C9FE20-9D17-4434-A2DE-2765DB5FB58A}"/>
          </ac:spMkLst>
        </pc:spChg>
        <pc:spChg chg="del">
          <ac:chgData name="Leo D'Arcy" userId="365633db-9b18-4386-be0a-5f5e92d51481" providerId="ADAL" clId="{987175BB-F8F0-460F-81B3-092E4784CF05}" dt="2018-08-15T16:56:45.055" v="641" actId="478"/>
          <ac:spMkLst>
            <pc:docMk/>
            <pc:sldMk cId="3079299585" sldId="285"/>
            <ac:spMk id="5" creationId="{EE927C6D-ABC0-4046-93E2-CC55D57F41CB}"/>
          </ac:spMkLst>
        </pc:spChg>
        <pc:spChg chg="del">
          <ac:chgData name="Leo D'Arcy" userId="365633db-9b18-4386-be0a-5f5e92d51481" providerId="ADAL" clId="{987175BB-F8F0-460F-81B3-092E4784CF05}" dt="2018-08-15T16:56:43.393" v="640" actId="478"/>
          <ac:spMkLst>
            <pc:docMk/>
            <pc:sldMk cId="3079299585" sldId="285"/>
            <ac:spMk id="7" creationId="{24C1A82B-6145-41AD-B6CC-3A0FE995F0DB}"/>
          </ac:spMkLst>
        </pc:spChg>
        <pc:spChg chg="mod">
          <ac:chgData name="Leo D'Arcy" userId="365633db-9b18-4386-be0a-5f5e92d51481" providerId="ADAL" clId="{987175BB-F8F0-460F-81B3-092E4784CF05}" dt="2018-08-15T16:56:28.724" v="639" actId="20577"/>
          <ac:spMkLst>
            <pc:docMk/>
            <pc:sldMk cId="3079299585" sldId="285"/>
            <ac:spMk id="356" creationId="{00000000-0000-0000-0000-000000000000}"/>
          </ac:spMkLst>
        </pc:spChg>
        <pc:spChg chg="mod">
          <ac:chgData name="Leo D'Arcy" userId="365633db-9b18-4386-be0a-5f5e92d51481" providerId="ADAL" clId="{987175BB-F8F0-460F-81B3-092E4784CF05}" dt="2018-08-15T16:57:30.037" v="778" actId="20577"/>
          <ac:spMkLst>
            <pc:docMk/>
            <pc:sldMk cId="3079299585" sldId="285"/>
            <ac:spMk id="357" creationId="{00000000-0000-0000-0000-000000000000}"/>
          </ac:spMkLst>
        </pc:spChg>
        <pc:spChg chg="mod">
          <ac:chgData name="Leo D'Arcy" userId="365633db-9b18-4386-be0a-5f5e92d51481" providerId="ADAL" clId="{987175BB-F8F0-460F-81B3-092E4784CF05}" dt="2018-08-15T16:58:14.344" v="885" actId="20577"/>
          <ac:spMkLst>
            <pc:docMk/>
            <pc:sldMk cId="3079299585" sldId="285"/>
            <ac:spMk id="358" creationId="{00000000-0000-0000-0000-000000000000}"/>
          </ac:spMkLst>
        </pc:spChg>
        <pc:spChg chg="mod">
          <ac:chgData name="Leo D'Arcy" userId="365633db-9b18-4386-be0a-5f5e92d51481" providerId="ADAL" clId="{987175BB-F8F0-460F-81B3-092E4784CF05}" dt="2018-08-15T16:58:51.873" v="974" actId="20577"/>
          <ac:spMkLst>
            <pc:docMk/>
            <pc:sldMk cId="3079299585" sldId="285"/>
            <ac:spMk id="359" creationId="{00000000-0000-0000-0000-000000000000}"/>
          </ac:spMkLst>
        </pc:spChg>
      </pc:sldChg>
      <pc:sldMasterChg chg="addSp delSp modSp modTransition delSldLayout modSldLayout">
        <pc:chgData name="Leo D'Arcy" userId="365633db-9b18-4386-be0a-5f5e92d51481" providerId="ADAL" clId="{987175BB-F8F0-460F-81B3-092E4784CF05}" dt="2018-08-15T17:04:04.956" v="1045" actId="2696"/>
        <pc:sldMasterMkLst>
          <pc:docMk/>
          <pc:sldMasterMk cId="0" sldId="2147483660"/>
        </pc:sldMasterMkLst>
        <pc:spChg chg="add del mod ord">
          <ac:chgData name="Leo D'Arcy" userId="365633db-9b18-4386-be0a-5f5e92d51481" providerId="ADAL" clId="{987175BB-F8F0-460F-81B3-092E4784CF05}" dt="2018-08-15T17:03:25.741" v="1024"/>
          <ac:spMkLst>
            <pc:docMk/>
            <pc:sldMasterMk cId="0" sldId="2147483660"/>
            <ac:spMk id="2" creationId="{B2AA294E-F87A-4145-B4FB-AA57DAC67FE7}"/>
          </ac:spMkLst>
        </pc:spChg>
        <pc:sldLayoutChg chg="modTransition">
          <pc:chgData name="Leo D'Arcy" userId="365633db-9b18-4386-be0a-5f5e92d51481" providerId="ADAL" clId="{987175BB-F8F0-460F-81B3-092E4784CF05}" dt="2018-08-15T16:42:08.493" v="204"/>
          <pc:sldLayoutMkLst>
            <pc:docMk/>
            <pc:sldMasterMk cId="0" sldId="2147483660"/>
            <pc:sldLayoutMk cId="0" sldId="2147483648"/>
          </pc:sldLayoutMkLst>
        </pc:sldLayoutChg>
        <pc:sldLayoutChg chg="modTransition">
          <pc:chgData name="Leo D'Arcy" userId="365633db-9b18-4386-be0a-5f5e92d51481" providerId="ADAL" clId="{987175BB-F8F0-460F-81B3-092E4784CF05}" dt="2018-08-15T16:42:08.493" v="204"/>
          <pc:sldLayoutMkLst>
            <pc:docMk/>
            <pc:sldMasterMk cId="0" sldId="2147483660"/>
            <pc:sldLayoutMk cId="0" sldId="2147483649"/>
          </pc:sldLayoutMkLst>
        </pc:sldLayoutChg>
        <pc:sldLayoutChg chg="modTransition">
          <pc:chgData name="Leo D'Arcy" userId="365633db-9b18-4386-be0a-5f5e92d51481" providerId="ADAL" clId="{987175BB-F8F0-460F-81B3-092E4784CF05}" dt="2018-08-15T16:42:08.493" v="204"/>
          <pc:sldLayoutMkLst>
            <pc:docMk/>
            <pc:sldMasterMk cId="0" sldId="2147483660"/>
            <pc:sldLayoutMk cId="0" sldId="2147483650"/>
          </pc:sldLayoutMkLst>
        </pc:sldLayoutChg>
        <pc:sldLayoutChg chg="modTransition">
          <pc:chgData name="Leo D'Arcy" userId="365633db-9b18-4386-be0a-5f5e92d51481" providerId="ADAL" clId="{987175BB-F8F0-460F-81B3-092E4784CF05}" dt="2018-08-15T16:42:08.493" v="204"/>
          <pc:sldLayoutMkLst>
            <pc:docMk/>
            <pc:sldMasterMk cId="0" sldId="2147483660"/>
            <pc:sldLayoutMk cId="0" sldId="2147483651"/>
          </pc:sldLayoutMkLst>
        </pc:sldLayoutChg>
        <pc:sldLayoutChg chg="del modTransition">
          <pc:chgData name="Leo D'Arcy" userId="365633db-9b18-4386-be0a-5f5e92d51481" providerId="ADAL" clId="{987175BB-F8F0-460F-81B3-092E4784CF05}" dt="2018-08-15T17:04:04.586" v="1032" actId="2696"/>
          <pc:sldLayoutMkLst>
            <pc:docMk/>
            <pc:sldMasterMk cId="0" sldId="2147483660"/>
            <pc:sldLayoutMk cId="0" sldId="2147483652"/>
          </pc:sldLayoutMkLst>
        </pc:sldLayoutChg>
        <pc:sldLayoutChg chg="del modTransition">
          <pc:chgData name="Leo D'Arcy" userId="365633db-9b18-4386-be0a-5f5e92d51481" providerId="ADAL" clId="{987175BB-F8F0-460F-81B3-092E4784CF05}" dt="2018-08-15T17:04:04.563" v="1029" actId="2696"/>
          <pc:sldLayoutMkLst>
            <pc:docMk/>
            <pc:sldMasterMk cId="0" sldId="2147483660"/>
            <pc:sldLayoutMk cId="0" sldId="2147483653"/>
          </pc:sldLayoutMkLst>
        </pc:sldLayoutChg>
        <pc:sldLayoutChg chg="modTransition">
          <pc:chgData name="Leo D'Arcy" userId="365633db-9b18-4386-be0a-5f5e92d51481" providerId="ADAL" clId="{987175BB-F8F0-460F-81B3-092E4784CF05}" dt="2018-08-15T16:42:08.493" v="204"/>
          <pc:sldLayoutMkLst>
            <pc:docMk/>
            <pc:sldMasterMk cId="0" sldId="2147483660"/>
            <pc:sldLayoutMk cId="0" sldId="2147483654"/>
          </pc:sldLayoutMkLst>
        </pc:sldLayoutChg>
        <pc:sldLayoutChg chg="modTransition">
          <pc:chgData name="Leo D'Arcy" userId="365633db-9b18-4386-be0a-5f5e92d51481" providerId="ADAL" clId="{987175BB-F8F0-460F-81B3-092E4784CF05}" dt="2018-08-15T16:42:08.493" v="204"/>
          <pc:sldLayoutMkLst>
            <pc:docMk/>
            <pc:sldMasterMk cId="0" sldId="2147483660"/>
            <pc:sldLayoutMk cId="0" sldId="2147483655"/>
          </pc:sldLayoutMkLst>
        </pc:sldLayoutChg>
        <pc:sldLayoutChg chg="del modTransition">
          <pc:chgData name="Leo D'Arcy" userId="365633db-9b18-4386-be0a-5f5e92d51481" providerId="ADAL" clId="{987175BB-F8F0-460F-81B3-092E4784CF05}" dt="2018-08-15T17:04:04.678" v="1039" actId="2696"/>
          <pc:sldLayoutMkLst>
            <pc:docMk/>
            <pc:sldMasterMk cId="0" sldId="2147483660"/>
            <pc:sldLayoutMk cId="0" sldId="2147483656"/>
          </pc:sldLayoutMkLst>
        </pc:sldLayoutChg>
        <pc:sldLayoutChg chg="del modTransition">
          <pc:chgData name="Leo D'Arcy" userId="365633db-9b18-4386-be0a-5f5e92d51481" providerId="ADAL" clId="{987175BB-F8F0-460F-81B3-092E4784CF05}" dt="2018-08-15T17:04:04.956" v="1045" actId="2696"/>
          <pc:sldLayoutMkLst>
            <pc:docMk/>
            <pc:sldMasterMk cId="0" sldId="2147483660"/>
            <pc:sldLayoutMk cId="0" sldId="2147483657"/>
          </pc:sldLayoutMkLst>
        </pc:sldLayoutChg>
        <pc:sldLayoutChg chg="modTransition">
          <pc:chgData name="Leo D'Arcy" userId="365633db-9b18-4386-be0a-5f5e92d51481" providerId="ADAL" clId="{987175BB-F8F0-460F-81B3-092E4784CF05}" dt="2018-08-15T16:42:08.493" v="204"/>
          <pc:sldLayoutMkLst>
            <pc:docMk/>
            <pc:sldMasterMk cId="0" sldId="2147483660"/>
            <pc:sldLayoutMk cId="0" sldId="2147483658"/>
          </pc:sldLayoutMkLst>
        </pc:sldLayoutChg>
        <pc:sldLayoutChg chg="modTransition">
          <pc:chgData name="Leo D'Arcy" userId="365633db-9b18-4386-be0a-5f5e92d51481" providerId="ADAL" clId="{987175BB-F8F0-460F-81B3-092E4784CF05}" dt="2018-08-15T16:42:08.493" v="204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40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644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31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60408" y="-407900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427089" y="400317"/>
            <a:ext cx="4777200" cy="401235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43" name="Google Shape;43;p4"/>
          <p:cNvSpPr txBox="1"/>
          <p:nvPr/>
        </p:nvSpPr>
        <p:spPr>
          <a:xfrm>
            <a:off x="1640764" y="416392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59" r:id="rId8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Using PowerShell and DSC to create Azure Templates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</a:rPr>
              <a:t>Demo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@</a:t>
            </a:r>
            <a:r>
              <a:rPr lang="en-GB" dirty="0"/>
              <a:t>LeoDarcy1</a:t>
            </a:r>
            <a:endParaRPr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-GB" dirty="0" err="1"/>
              <a:t>leo.darcy</a:t>
            </a:r>
            <a:r>
              <a:rPr lang="en" dirty="0"/>
              <a:t>@</a:t>
            </a:r>
            <a:r>
              <a:rPr lang="en-GB" dirty="0"/>
              <a:t>outlook</a:t>
            </a:r>
            <a:r>
              <a:rPr lang="en" dirty="0"/>
              <a:t>.</a:t>
            </a:r>
            <a:r>
              <a:rPr lang="en-GB" dirty="0"/>
              <a:t>com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 dirty="0"/>
              <a:t>Presentation template by </a:t>
            </a:r>
            <a:r>
              <a:rPr lang="en" sz="1800" u="sng" dirty="0">
                <a:solidFill>
                  <a:srgbClr val="000000"/>
                </a:solidFill>
                <a:hlinkClick r:id="rId3"/>
              </a:rPr>
              <a:t>SlidesCarnival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 dirty="0"/>
              <a:t>Photographs by </a:t>
            </a:r>
            <a:r>
              <a:rPr lang="en" sz="1800" u="sng" dirty="0">
                <a:solidFill>
                  <a:srgbClr val="000000"/>
                </a:solidFill>
                <a:hlinkClick r:id="rId4"/>
              </a:rPr>
              <a:t>Unsplash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6"/>
            <a:ext cx="4608000" cy="2310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I am </a:t>
            </a:r>
            <a:r>
              <a:rPr lang="en-GB" b="1" dirty="0">
                <a:latin typeface="Poppins"/>
                <a:ea typeface="Poppins"/>
                <a:cs typeface="Poppins"/>
                <a:sym typeface="Poppins"/>
              </a:rPr>
              <a:t>Leo D’Arcy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Senior Consultant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PowerON</a:t>
            </a:r>
            <a:r>
              <a:rPr lang="en-GB" dirty="0"/>
              <a:t> Platforms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586416" y="250677"/>
            <a:ext cx="4583311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400" dirty="0"/>
              <a:t>Cloning a virtual machine can save time if you are deploying many similar virtual machines. You can create, configure, and install software on a single virtual machine, and then clone it multiple times, rather than creating and configuring each virtual machine individually.</a:t>
            </a:r>
            <a:endParaRPr sz="2400" dirty="0"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CFB5-32DD-442D-A051-3A041A1A1EC8}"/>
              </a:ext>
            </a:extLst>
          </p:cNvPr>
          <p:cNvSpPr txBox="1"/>
          <p:nvPr/>
        </p:nvSpPr>
        <p:spPr>
          <a:xfrm>
            <a:off x="3685310" y="4422561"/>
            <a:ext cx="3310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VMWare vSphere Administration Guide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 what does a template do?</a:t>
            </a:r>
            <a:endParaRPr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082747" y="1818079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Templates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Installs Operating System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5456397" y="3785229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Customises Operating System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7050714" y="2189831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39667" y="3402503"/>
              <a:ext cx="829768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Installs Patches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19" name="Google Shape;280;p25">
            <a:extLst>
              <a:ext uri="{FF2B5EF4-FFF2-40B4-BE49-F238E27FC236}">
                <a16:creationId xmlns:a16="http://schemas.microsoft.com/office/drawing/2014/main" id="{4D3168B2-77D1-4ABA-A749-89A542F84BCF}"/>
              </a:ext>
            </a:extLst>
          </p:cNvPr>
          <p:cNvGrpSpPr/>
          <p:nvPr/>
        </p:nvGrpSpPr>
        <p:grpSpPr>
          <a:xfrm>
            <a:off x="3862080" y="2189831"/>
            <a:ext cx="1068600" cy="1068600"/>
            <a:chOff x="2859873" y="853971"/>
            <a:chExt cx="1068600" cy="1068600"/>
          </a:xfrm>
        </p:grpSpPr>
        <p:sp>
          <p:nvSpPr>
            <p:cNvPr id="20" name="Google Shape;281;p25">
              <a:extLst>
                <a:ext uri="{FF2B5EF4-FFF2-40B4-BE49-F238E27FC236}">
                  <a16:creationId xmlns:a16="http://schemas.microsoft.com/office/drawing/2014/main" id="{3C0120FB-0C43-4275-B350-83249B257975}"/>
                </a:ext>
              </a:extLst>
            </p:cNvPr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" name="Google Shape;282;p25">
              <a:extLst>
                <a:ext uri="{FF2B5EF4-FFF2-40B4-BE49-F238E27FC236}">
                  <a16:creationId xmlns:a16="http://schemas.microsoft.com/office/drawing/2014/main" id="{C8D0AA6E-C4D7-459F-B58B-09A10B32BC8D}"/>
                </a:ext>
              </a:extLst>
            </p:cNvPr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Installs Software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5989375" y="1101000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Issues with Templates</a:t>
            </a:r>
            <a:endParaRPr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902413" y="989507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1780075" y="1752954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Templates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78" name="Google Shape;278;p25"/>
          <p:cNvSpPr/>
          <p:nvPr/>
        </p:nvSpPr>
        <p:spPr>
          <a:xfrm>
            <a:off x="2153725" y="533104"/>
            <a:ext cx="1068600" cy="1068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2306652" y="701330"/>
            <a:ext cx="7626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Patches aren’t updated</a:t>
            </a:r>
            <a:endParaRPr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710961" y="3149207"/>
            <a:ext cx="1068600" cy="1068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863888" y="3317433"/>
            <a:ext cx="762600" cy="732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Output is binary</a:t>
            </a:r>
            <a:endParaRPr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3596488" y="3149207"/>
            <a:ext cx="1068600" cy="1068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3671455" y="3317432"/>
            <a:ext cx="88002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Modifications are opaque</a:t>
            </a:r>
            <a:endParaRPr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0289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5989375" y="1101000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Additional Challenges with Azure</a:t>
            </a:r>
            <a:endParaRPr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902413" y="989507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278" name="Google Shape;278;p25"/>
          <p:cNvSpPr/>
          <p:nvPr/>
        </p:nvSpPr>
        <p:spPr>
          <a:xfrm>
            <a:off x="2153725" y="533104"/>
            <a:ext cx="1068600" cy="1068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2306652" y="701330"/>
            <a:ext cx="7626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Patches aren’t updated</a:t>
            </a:r>
            <a:endParaRPr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710961" y="533104"/>
            <a:ext cx="1068600" cy="1068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863888" y="701330"/>
            <a:ext cx="762600" cy="732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Output is binary</a:t>
            </a:r>
            <a:endParaRPr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3596488" y="533104"/>
            <a:ext cx="1068600" cy="1068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3671455" y="701329"/>
            <a:ext cx="88002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Modifications are opaque</a:t>
            </a:r>
            <a:endParaRPr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" name="Google Shape;281;p25">
            <a:extLst>
              <a:ext uri="{FF2B5EF4-FFF2-40B4-BE49-F238E27FC236}">
                <a16:creationId xmlns:a16="http://schemas.microsoft.com/office/drawing/2014/main" id="{A1D16E08-47AF-422C-8C99-3F789D222006}"/>
              </a:ext>
            </a:extLst>
          </p:cNvPr>
          <p:cNvSpPr/>
          <p:nvPr/>
        </p:nvSpPr>
        <p:spPr>
          <a:xfrm>
            <a:off x="1432343" y="1896505"/>
            <a:ext cx="1068600" cy="106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" name="Google Shape;281;p25">
            <a:extLst>
              <a:ext uri="{FF2B5EF4-FFF2-40B4-BE49-F238E27FC236}">
                <a16:creationId xmlns:a16="http://schemas.microsoft.com/office/drawing/2014/main" id="{A1D70087-8CAA-4FA8-B028-8489566C205D}"/>
              </a:ext>
            </a:extLst>
          </p:cNvPr>
          <p:cNvSpPr/>
          <p:nvPr/>
        </p:nvSpPr>
        <p:spPr>
          <a:xfrm>
            <a:off x="2875107" y="1896505"/>
            <a:ext cx="1068600" cy="106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6" name="Google Shape;282;p25">
            <a:extLst>
              <a:ext uri="{FF2B5EF4-FFF2-40B4-BE49-F238E27FC236}">
                <a16:creationId xmlns:a16="http://schemas.microsoft.com/office/drawing/2014/main" id="{555B69DC-8ED5-46D2-B43D-29AA772A578C}"/>
              </a:ext>
            </a:extLst>
          </p:cNvPr>
          <p:cNvSpPr txBox="1"/>
          <p:nvPr/>
        </p:nvSpPr>
        <p:spPr>
          <a:xfrm>
            <a:off x="1568526" y="2064717"/>
            <a:ext cx="796234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Dynamic Deployment</a:t>
            </a:r>
            <a:endParaRPr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7" name="Google Shape;282;p25">
            <a:extLst>
              <a:ext uri="{FF2B5EF4-FFF2-40B4-BE49-F238E27FC236}">
                <a16:creationId xmlns:a16="http://schemas.microsoft.com/office/drawing/2014/main" id="{EFFB444C-8856-403F-A37D-9AC194E2099B}"/>
              </a:ext>
            </a:extLst>
          </p:cNvPr>
          <p:cNvSpPr txBox="1"/>
          <p:nvPr/>
        </p:nvSpPr>
        <p:spPr>
          <a:xfrm>
            <a:off x="3011290" y="2064717"/>
            <a:ext cx="796234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Tool Support</a:t>
            </a:r>
            <a:endParaRPr sz="8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5534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775" y="3282818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Solution</a:t>
            </a:r>
            <a:endParaRPr dirty="0"/>
          </a:p>
        </p:txBody>
      </p:sp>
      <p:sp>
        <p:nvSpPr>
          <p:cNvPr id="7" name="Google Shape;686;p39">
            <a:extLst>
              <a:ext uri="{FF2B5EF4-FFF2-40B4-BE49-F238E27FC236}">
                <a16:creationId xmlns:a16="http://schemas.microsoft.com/office/drawing/2014/main" id="{FD93FD9A-CAB0-4205-8412-127979AEB27D}"/>
              </a:ext>
            </a:extLst>
          </p:cNvPr>
          <p:cNvSpPr/>
          <p:nvPr/>
        </p:nvSpPr>
        <p:spPr>
          <a:xfrm>
            <a:off x="2819351" y="756242"/>
            <a:ext cx="3505248" cy="218032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Advantages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Up to Date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Images are produced by Microsoft and are regularly updated</a:t>
            </a:r>
            <a:endParaRPr sz="1200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Source Controlled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All customisations are text which can be added to source control</a:t>
            </a:r>
            <a:endParaRPr sz="1200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Reuse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Changes can apply to multiple templates and operating systems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9FE20-9D17-4434-A2DE-2765DB5FB58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27C6D-ABC0-4046-93E2-CC55D57F41C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C1A82B-6145-41AD-B6CC-3A0FE995F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Disadvantages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Deployment Time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As configuration is done dynamically it will take longer for the server to be ready</a:t>
            </a:r>
            <a:endParaRPr sz="1200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Moving Parts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There are additional moving parts which require understanding and knowledge</a:t>
            </a:r>
            <a:endParaRPr sz="1200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Internet Access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Azure Extensions require outbound internet access to work correctly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9299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235</Words>
  <Application>Microsoft Office PowerPoint</Application>
  <PresentationFormat>On-screen Show 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Poppins</vt:lpstr>
      <vt:lpstr>Poppins Light</vt:lpstr>
      <vt:lpstr>Cymbeline template</vt:lpstr>
      <vt:lpstr>Using PowerShell and DSC to create Azure Templates</vt:lpstr>
      <vt:lpstr>Hello!</vt:lpstr>
      <vt:lpstr>PowerPoint Presentation</vt:lpstr>
      <vt:lpstr>So what does a template do?</vt:lpstr>
      <vt:lpstr>Issues with Templates</vt:lpstr>
      <vt:lpstr>Additional Challenges with Azure</vt:lpstr>
      <vt:lpstr>A Solution</vt:lpstr>
      <vt:lpstr>Advantages</vt:lpstr>
      <vt:lpstr>Disadvantages</vt:lpstr>
      <vt:lpstr>Demo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PowerShell and DSC to create Azure Templates</dc:title>
  <dc:creator>Leo D'Arcy</dc:creator>
  <cp:lastModifiedBy>Leo D'Arcy</cp:lastModifiedBy>
  <cp:revision>5</cp:revision>
  <dcterms:modified xsi:type="dcterms:W3CDTF">2018-08-15T17:04:42Z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9885e53-7eb3-43e6-b1d3-a43d954caf4a_Enabled">
    <vt:lpwstr>True</vt:lpwstr>
  </property>
  <property fmtid="{D5CDD505-2E9C-101B-9397-08002B2CF9AE}" pid="3" name="MSIP_Label_59885e53-7eb3-43e6-b1d3-a43d954caf4a_SiteId">
    <vt:lpwstr>9e031fb3-4115-433c-9844-6f34e133e0d2</vt:lpwstr>
  </property>
  <property fmtid="{D5CDD505-2E9C-101B-9397-08002B2CF9AE}" pid="4" name="MSIP_Label_59885e53-7eb3-43e6-b1d3-a43d954caf4a_Owner">
    <vt:lpwstr>leo.darcy@PowerONPlatforms.com</vt:lpwstr>
  </property>
  <property fmtid="{D5CDD505-2E9C-101B-9397-08002B2CF9AE}" pid="5" name="MSIP_Label_59885e53-7eb3-43e6-b1d3-a43d954caf4a_SetDate">
    <vt:lpwstr>2018-08-15T17:03:22.9549517Z</vt:lpwstr>
  </property>
  <property fmtid="{D5CDD505-2E9C-101B-9397-08002B2CF9AE}" pid="6" name="MSIP_Label_59885e53-7eb3-43e6-b1d3-a43d954caf4a_Name">
    <vt:lpwstr>Personal</vt:lpwstr>
  </property>
  <property fmtid="{D5CDD505-2E9C-101B-9397-08002B2CF9AE}" pid="7" name="MSIP_Label_59885e53-7eb3-43e6-b1d3-a43d954caf4a_Application">
    <vt:lpwstr>Microsoft Azure Information Protection</vt:lpwstr>
  </property>
  <property fmtid="{D5CDD505-2E9C-101B-9397-08002B2CF9AE}" pid="8" name="MSIP_Label_59885e53-7eb3-43e6-b1d3-a43d954caf4a_Extended_MSFT_Method">
    <vt:lpwstr>Manual</vt:lpwstr>
  </property>
  <property fmtid="{D5CDD505-2E9C-101B-9397-08002B2CF9AE}" pid="9" name="Sensitivity">
    <vt:lpwstr>Personal</vt:lpwstr>
  </property>
</Properties>
</file>