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4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guok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8130" y="1388110"/>
            <a:ext cx="4477385" cy="4477385"/>
          </a:xfrm>
          <a:prstGeom prst="rect">
            <a:avLst/>
          </a:prstGeom>
        </p:spPr>
      </p:pic>
      <p:pic>
        <p:nvPicPr>
          <p:cNvPr id="9" name="图片 8" descr="color-changed-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0535" y="432435"/>
            <a:ext cx="6699250" cy="522668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commondata" val="eyJoZGlkIjoiODgwNjUzOGU1ZjY0NjI5OGZhY2RiNjk3ODY1NzU3Yzk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演示</Application>
  <PresentationFormat>宽屏</PresentationFormat>
  <Paragraphs>0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秋水长天</cp:lastModifiedBy>
  <cp:revision>155</cp:revision>
  <dcterms:created xsi:type="dcterms:W3CDTF">2019-06-19T02:08:00Z</dcterms:created>
  <dcterms:modified xsi:type="dcterms:W3CDTF">2025-07-21T10:09:50Z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64F8630A1EC942AE82F2C4B8CF592173_11</vt:lpwstr>
  </property>
</Properties>
</file>