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413" r:id="rId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QA: What is missing? What is unclear? Where are problems?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of LD4LT Discussions on Linguistic 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Text Services	</a:t>
            </a:r>
            <a:r>
              <a:rPr lang="de-DE" sz="1800" dirty="0" smtClean="0"/>
              <a:t>Christian Chiarcos</a:t>
            </a:r>
            <a:endParaRPr lang="lt-LT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Glossed Text	</a:t>
            </a:r>
            <a:r>
              <a:rPr lang="lt-LT" sz="1800" dirty="0" smtClean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Language 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	Brainstorming</a:t>
            </a:r>
            <a:r>
              <a:rPr lang="de-DE" sz="1800" b="1" dirty="0" smtClean="0"/>
              <a:t>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8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Kante</vt:lpstr>
      <vt:lpstr>LD4LT Workshop @ LDK-2021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763</cp:revision>
  <cp:lastPrinted>2015-03-15T18:01:39Z</cp:lastPrinted>
  <dcterms:created xsi:type="dcterms:W3CDTF">2012-04-27T04:26:24Z</dcterms:created>
  <dcterms:modified xsi:type="dcterms:W3CDTF">2021-09-01T16:38:04Z</dcterms:modified>
</cp:coreProperties>
</file>