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413" r:id="rId2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LD4LT Workshop @ LDK-2021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506"/>
            <a:ext cx="8229600" cy="3398044"/>
          </a:xfrm>
        </p:spPr>
        <p:txBody>
          <a:bodyPr/>
          <a:lstStyle/>
          <a:p>
            <a:pPr marL="0" indent="0">
              <a:buNone/>
              <a:tabLst>
                <a:tab pos="1616075" algn="l"/>
                <a:tab pos="3140075" algn="l"/>
              </a:tabLst>
            </a:pPr>
            <a:r>
              <a:rPr lang="de-DE" sz="1800" b="1" dirty="0" smtClean="0"/>
              <a:t>11:00 - 11:40	Discussion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QA: What is missing? What is unclear? Where are problems?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Summary of LD4LT Discussions on Linguistic Annotation</a:t>
            </a:r>
            <a:endParaRPr lang="de-DE" sz="1800" i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endParaRPr lang="de-DE" sz="1800" b="1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11:40 - 12:30	Use Cases, Experiences, Extensions	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Linking Latin</a:t>
            </a:r>
            <a:r>
              <a:rPr lang="de-DE" sz="1800" i="1" dirty="0" smtClean="0"/>
              <a:t>		</a:t>
            </a:r>
            <a:r>
              <a:rPr lang="lt-LT" sz="1800" dirty="0" smtClean="0"/>
              <a:t>Francesco Mambrini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Distributed Text Services	</a:t>
            </a:r>
            <a:r>
              <a:rPr lang="lt-LT" sz="1800" dirty="0" smtClean="0"/>
              <a:t>NN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Interlinear Glossed Text	</a:t>
            </a:r>
            <a:r>
              <a:rPr lang="lt-LT" sz="1800" dirty="0" smtClean="0"/>
              <a:t>Maxim Ionov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Discourse Research</a:t>
            </a:r>
            <a:r>
              <a:rPr lang="de-DE" sz="1800" i="1" dirty="0" smtClean="0"/>
              <a:t>	</a:t>
            </a:r>
            <a:r>
              <a:rPr lang="lt-LT" sz="1800" dirty="0" smtClean="0"/>
              <a:t>Giedre Valunaite Oleskevicienė</a:t>
            </a:r>
          </a:p>
          <a:p>
            <a:pPr>
              <a:tabLst>
                <a:tab pos="1616075" algn="l"/>
                <a:tab pos="3590925" algn="l"/>
              </a:tabLst>
            </a:pPr>
            <a:r>
              <a:rPr lang="lt-LT" sz="1800" i="1" dirty="0" smtClean="0"/>
              <a:t>Transforming Language Resources</a:t>
            </a:r>
            <a:r>
              <a:rPr lang="de-DE" sz="1800" i="1" dirty="0" smtClean="0"/>
              <a:t>	</a:t>
            </a:r>
            <a:r>
              <a:rPr lang="lt-LT" sz="1800" dirty="0" smtClean="0"/>
              <a:t>Christian Fäth</a:t>
            </a:r>
            <a:endParaRPr lang="de-DE" sz="1800" dirty="0" smtClean="0"/>
          </a:p>
          <a:p>
            <a:pPr>
              <a:tabLst>
                <a:tab pos="1616075" algn="l"/>
                <a:tab pos="3590925" algn="l"/>
              </a:tabLst>
            </a:pPr>
            <a:endParaRPr lang="lt-LT" sz="1800" dirty="0" smtClean="0"/>
          </a:p>
          <a:p>
            <a:pPr marL="0" indent="0">
              <a:buNone/>
              <a:tabLst>
                <a:tab pos="1616075" algn="l"/>
                <a:tab pos="3590925" algn="l"/>
              </a:tabLst>
            </a:pPr>
            <a:r>
              <a:rPr lang="lt-LT" sz="1800" b="1" dirty="0" smtClean="0"/>
              <a:t>12:30-1</a:t>
            </a:r>
            <a:r>
              <a:rPr lang="de-DE" sz="1800" b="1" dirty="0" smtClean="0"/>
              <a:t>3</a:t>
            </a:r>
            <a:r>
              <a:rPr lang="lt-LT" sz="1800" b="1" dirty="0" smtClean="0"/>
              <a:t>:</a:t>
            </a:r>
            <a:r>
              <a:rPr lang="de-DE" sz="1800" b="1" dirty="0" smtClean="0"/>
              <a:t>0</a:t>
            </a:r>
            <a:r>
              <a:rPr lang="lt-LT" sz="1800" b="1" dirty="0" smtClean="0"/>
              <a:t>0	Brainstorming</a:t>
            </a:r>
            <a:r>
              <a:rPr lang="de-DE" sz="1800" b="1" dirty="0" smtClean="0"/>
              <a:t> &amp;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002370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8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Kante</vt:lpstr>
      <vt:lpstr>LD4LT Workshop @ LDK-2021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762</cp:revision>
  <cp:lastPrinted>2015-03-15T18:01:39Z</cp:lastPrinted>
  <dcterms:created xsi:type="dcterms:W3CDTF">2012-04-27T04:26:24Z</dcterms:created>
  <dcterms:modified xsi:type="dcterms:W3CDTF">2021-09-01T16:35:58Z</dcterms:modified>
</cp:coreProperties>
</file>