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3CF-1235-477A-8FD6-BF6A4CE64CB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5C2B-3D22-4DED-A5A1-FC7FB7D643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luonhq.com/products/javafx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60320" y="666205"/>
            <a:ext cx="6734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JAVAFX: Plateforme Client pour mobile, desktop, systèmes embarqués</a:t>
            </a:r>
          </a:p>
          <a:p>
            <a:endParaRPr lang="fr-FR" dirty="0"/>
          </a:p>
          <a:p>
            <a:r>
              <a:rPr lang="fr-FR" dirty="0" smtClean="0"/>
              <a:t>Depuis Java11 : JFX est exporté dans un SDK indépendant du </a:t>
            </a:r>
            <a:r>
              <a:rPr lang="fr-FR" dirty="0" smtClean="0"/>
              <a:t>JDK</a:t>
            </a:r>
          </a:p>
          <a:p>
            <a:endParaRPr lang="fr-FR" dirty="0"/>
          </a:p>
          <a:p>
            <a:r>
              <a:rPr lang="fr-FR" dirty="0" smtClean="0"/>
              <a:t>Librairie de Widgets : tableaux, champs textes,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JFX: contient un moteur 3D avec </a:t>
            </a:r>
            <a:r>
              <a:rPr lang="fr-FR" dirty="0" smtClean="0"/>
              <a:t>caméra virtuelle.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FXGL : Couche au dessus de JFX pour des jeux 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3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6673" y="1121868"/>
            <a:ext cx="105640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MainClass extends the javafx.application.Application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start();</a:t>
            </a:r>
            <a:r>
              <a:rPr lang="en-US" dirty="0" smtClean="0"/>
              <a:t>	// entrypoint </a:t>
            </a:r>
          </a:p>
          <a:p>
            <a:r>
              <a:rPr lang="en-US" dirty="0" smtClean="0"/>
              <a:t>            | 		// arguments récupérables par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Parameters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params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ParametersImpl.getParameters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(this);</a:t>
            </a:r>
          </a:p>
          <a:p>
            <a:r>
              <a:rPr lang="en-US" dirty="0" smtClean="0"/>
              <a:t>            V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mainParameter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params.getUnnamed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().get(0);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Stage</a:t>
            </a:r>
            <a:r>
              <a:rPr lang="en-US" dirty="0" smtClean="0"/>
              <a:t>___________________________</a:t>
            </a:r>
          </a:p>
          <a:p>
            <a:r>
              <a:rPr lang="en-US" dirty="0" smtClean="0"/>
              <a:t>            |                   		 |    ...</a:t>
            </a:r>
          </a:p>
          <a:p>
            <a:r>
              <a:rPr lang="en-US" dirty="0" smtClean="0"/>
              <a:t>            V                    		V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en-US" dirty="0" smtClean="0"/>
              <a:t>(=page)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en-US" dirty="0" smtClean="0"/>
              <a:t>(=page)</a:t>
            </a:r>
          </a:p>
          <a:p>
            <a:r>
              <a:rPr lang="en-US" dirty="0" smtClean="0"/>
              <a:t>                |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contient</a:t>
            </a:r>
            <a:r>
              <a:rPr lang="en-US" dirty="0" smtClean="0"/>
              <a:t> un </a:t>
            </a:r>
            <a:r>
              <a:rPr lang="en-US" dirty="0" err="1" smtClean="0"/>
              <a:t>arbre</a:t>
            </a:r>
            <a:r>
              <a:rPr lang="en-US" dirty="0" smtClean="0"/>
              <a:t> de nodes</a:t>
            </a:r>
          </a:p>
          <a:p>
            <a:r>
              <a:rPr lang="en-US" dirty="0" smtClean="0"/>
              <a:t>                 Root</a:t>
            </a:r>
          </a:p>
          <a:p>
            <a:r>
              <a:rPr lang="fr-FR" dirty="0"/>
              <a:t>	 </a:t>
            </a:r>
            <a:r>
              <a:rPr lang="fr-FR" dirty="0" smtClean="0"/>
              <a:t>|_</a:t>
            </a:r>
            <a:r>
              <a:rPr lang="fr-FR" dirty="0" err="1" smtClean="0"/>
              <a:t>BorderPane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 |	|_</a:t>
            </a:r>
            <a:r>
              <a:rPr lang="fr-FR" dirty="0" err="1" smtClean="0"/>
              <a:t>StackPane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 |_</a:t>
            </a:r>
            <a:r>
              <a:rPr lang="fr-FR" dirty="0" err="1" smtClean="0"/>
              <a:t>Hbox</a:t>
            </a:r>
            <a:r>
              <a:rPr lang="fr-FR" dirty="0" smtClean="0"/>
              <a:t>		|_</a:t>
            </a:r>
            <a:r>
              <a:rPr lang="fr-FR" dirty="0" err="1" smtClean="0"/>
              <a:t>TreeView</a:t>
            </a:r>
            <a:endParaRPr lang="fr-FR" dirty="0" smtClean="0"/>
          </a:p>
          <a:p>
            <a:r>
              <a:rPr lang="fr-FR" dirty="0" smtClean="0"/>
              <a:t>	          |_</a:t>
            </a:r>
            <a:r>
              <a:rPr lang="fr-FR" dirty="0" err="1" smtClean="0"/>
              <a:t>Button</a:t>
            </a:r>
            <a:r>
              <a:rPr lang="fr-FR" dirty="0" smtClean="0"/>
              <a:t>(s)</a:t>
            </a: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7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6673" y="1121868"/>
            <a:ext cx="105640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MainClass extends the javafx.application.Application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start();</a:t>
            </a:r>
            <a:r>
              <a:rPr lang="en-US" dirty="0" smtClean="0"/>
              <a:t>	// entrypoint </a:t>
            </a:r>
          </a:p>
          <a:p>
            <a:r>
              <a:rPr lang="en-US" dirty="0" smtClean="0"/>
              <a:t>            | 		// </a:t>
            </a:r>
            <a:r>
              <a:rPr lang="en-US" dirty="0" smtClean="0"/>
              <a:t>Les arguments sont récupérables </a:t>
            </a:r>
            <a:r>
              <a:rPr lang="en-US" dirty="0" smtClean="0"/>
              <a:t>par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Parameters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params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ParametersImpl.getParameters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(this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/>
              <a:t>            V                                                                           </a:t>
            </a: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mainParameter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params.getUnnamed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().get(0);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Stage</a:t>
            </a:r>
            <a:r>
              <a:rPr lang="en-US" dirty="0" smtClean="0"/>
              <a:t>___________________________</a:t>
            </a:r>
          </a:p>
          <a:p>
            <a:r>
              <a:rPr lang="en-US" dirty="0" smtClean="0"/>
              <a:t>            |                   		 |    ...</a:t>
            </a:r>
          </a:p>
          <a:p>
            <a:r>
              <a:rPr lang="en-US" dirty="0" smtClean="0"/>
              <a:t>            V                    		V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en-US" dirty="0" smtClean="0"/>
              <a:t>(=page)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en-US" dirty="0" smtClean="0"/>
              <a:t>(=page)</a:t>
            </a:r>
          </a:p>
          <a:p>
            <a:r>
              <a:rPr lang="en-US" dirty="0" smtClean="0"/>
              <a:t>                |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contient</a:t>
            </a:r>
            <a:r>
              <a:rPr lang="en-US" dirty="0" smtClean="0"/>
              <a:t> un </a:t>
            </a:r>
            <a:r>
              <a:rPr lang="en-US" dirty="0" err="1" smtClean="0"/>
              <a:t>arbre</a:t>
            </a:r>
            <a:r>
              <a:rPr lang="en-US" dirty="0" smtClean="0"/>
              <a:t> de nodes</a:t>
            </a:r>
          </a:p>
          <a:p>
            <a:r>
              <a:rPr lang="en-US" dirty="0" smtClean="0"/>
              <a:t>                 Root</a:t>
            </a:r>
          </a:p>
          <a:p>
            <a:r>
              <a:rPr lang="fr-FR" dirty="0"/>
              <a:t>	 </a:t>
            </a:r>
            <a:r>
              <a:rPr lang="fr-FR" dirty="0" smtClean="0"/>
              <a:t>|_</a:t>
            </a:r>
            <a:r>
              <a:rPr lang="fr-FR" dirty="0" err="1" smtClean="0"/>
              <a:t>BorderPane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 |	|_</a:t>
            </a:r>
            <a:r>
              <a:rPr lang="fr-FR" dirty="0" err="1" smtClean="0"/>
              <a:t>StackPane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 |_</a:t>
            </a:r>
            <a:r>
              <a:rPr lang="fr-FR" dirty="0" err="1" smtClean="0"/>
              <a:t>Hbox</a:t>
            </a:r>
            <a:r>
              <a:rPr lang="fr-FR" dirty="0" smtClean="0"/>
              <a:t>		|_</a:t>
            </a:r>
            <a:r>
              <a:rPr lang="fr-FR" dirty="0" err="1" smtClean="0"/>
              <a:t>TreeView</a:t>
            </a:r>
            <a:endParaRPr lang="fr-FR" dirty="0" smtClean="0"/>
          </a:p>
          <a:p>
            <a:r>
              <a:rPr lang="fr-FR" dirty="0" smtClean="0"/>
              <a:t>	          |_</a:t>
            </a:r>
            <a:r>
              <a:rPr lang="fr-FR" dirty="0" err="1" smtClean="0"/>
              <a:t>Button</a:t>
            </a:r>
            <a:r>
              <a:rPr lang="fr-FR" dirty="0" smtClean="0"/>
              <a:t>(s)</a:t>
            </a: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endParaRPr lang="en-US" dirty="0" smtClean="0"/>
          </a:p>
        </p:txBody>
      </p:sp>
      <p:sp>
        <p:nvSpPr>
          <p:cNvPr id="2" name="Ellipse 1"/>
          <p:cNvSpPr/>
          <p:nvPr/>
        </p:nvSpPr>
        <p:spPr>
          <a:xfrm>
            <a:off x="325419" y="3440866"/>
            <a:ext cx="5903258" cy="2205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6228677" y="4558553"/>
            <a:ext cx="193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198604" y="4358858"/>
            <a:ext cx="109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Presentor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1703" y="561703"/>
            <a:ext cx="2547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</a:t>
            </a:r>
          </a:p>
          <a:p>
            <a:endParaRPr lang="fr-FR" dirty="0"/>
          </a:p>
          <a:p>
            <a:r>
              <a:rPr lang="fr-FR" dirty="0" smtClean="0"/>
              <a:t>Démarre l’application et créer le contexte </a:t>
            </a:r>
            <a:r>
              <a:rPr lang="fr-FR" dirty="0" err="1" smtClean="0"/>
              <a:t>applicationf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241075" y="561703"/>
            <a:ext cx="2547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ApplicationContext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Singleton contenant les arguments et la scène principale.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227909" y="4637314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Menu Controller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14400" y="3200400"/>
            <a:ext cx="3612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MainController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Donne accès aux </a:t>
            </a:r>
            <a:r>
              <a:rPr lang="fr-FR" dirty="0" err="1" smtClean="0"/>
              <a:t>methodes</a:t>
            </a:r>
            <a:r>
              <a:rPr lang="fr-FR" dirty="0" smtClean="0"/>
              <a:t> business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126798" y="2388156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7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894114" y="692331"/>
            <a:ext cx="535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JavaFX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r>
              <a:rPr lang="fr-FR" dirty="0" smtClean="0"/>
              <a:t>: </a:t>
            </a:r>
            <a:r>
              <a:rPr lang="en-US" dirty="0" smtClean="0">
                <a:hlinkClick r:id="rId2"/>
              </a:rPr>
              <a:t>https://gluonhq.com/products/javafx/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7829" y="888274"/>
            <a:ext cx="860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Alert</a:t>
            </a:r>
            <a:r>
              <a:rPr lang="fr-FR" dirty="0" smtClean="0"/>
              <a:t> et </a:t>
            </a:r>
            <a:r>
              <a:rPr lang="fr-FR" dirty="0" err="1" smtClean="0"/>
              <a:t>Dialog</a:t>
            </a:r>
            <a:r>
              <a:rPr lang="fr-FR" dirty="0" smtClean="0"/>
              <a:t> : séduisant mais attention : si </a:t>
            </a:r>
            <a:r>
              <a:rPr lang="fr-FR" dirty="0" err="1" smtClean="0"/>
              <a:t>multi-fenetrage</a:t>
            </a:r>
            <a:r>
              <a:rPr lang="fr-FR" dirty="0" smtClean="0"/>
              <a:t>, toutes les fenêtres ouvertes </a:t>
            </a:r>
          </a:p>
          <a:p>
            <a:r>
              <a:rPr lang="fr-FR" dirty="0" smtClean="0"/>
              <a:t>Se mettent devant la fenêtre initiale (Bug JFX: JDK-8163351): ouvrir sa propre fenêtre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55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57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133</Words>
  <Application>Microsoft Office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DUVERGE Laurent</dc:creator>
  <cp:lastModifiedBy>DUVERGE Laurent</cp:lastModifiedBy>
  <cp:revision>10</cp:revision>
  <dcterms:created xsi:type="dcterms:W3CDTF">2019-04-15T08:16:56Z</dcterms:created>
  <dcterms:modified xsi:type="dcterms:W3CDTF">2019-05-03T10:35:56Z</dcterms:modified>
</cp:coreProperties>
</file>