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5BF416-DFB5-42B8-9076-CC63EA8EDBA2}">
          <p14:sldIdLst>
            <p14:sldId id="256"/>
            <p14:sldId id="267"/>
          </p14:sldIdLst>
        </p14:section>
        <p14:section name="IDA" id="{8524C126-69D7-420A-AD9E-1388EF0C0B66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OllyDbg" id="{4CDE9CCC-7B32-48FA-BBCE-D279DDC5A56F}">
          <p14:sldIdLst>
            <p14:sldId id="263"/>
            <p14:sldId id="265"/>
            <p14:sldId id="268"/>
          </p14:sldIdLst>
        </p14:section>
        <p14:section name="GDB" id="{348EC6AD-1381-43D7-8449-984F804F366B}">
          <p14:sldIdLst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0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1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505C-D785-47B3-969C-1C0FA7E51F3B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D491E-D0F7-468C-84A8-BC62B81E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smtClean="0"/>
              <a:t>инструментов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IDA</a:t>
            </a:r>
            <a:r>
              <a:rPr lang="ru-RU" dirty="0"/>
              <a:t>, </a:t>
            </a:r>
            <a:r>
              <a:rPr lang="ru-RU" dirty="0" err="1"/>
              <a:t>Olly</a:t>
            </a:r>
            <a:r>
              <a:rPr lang="ru-RU" dirty="0"/>
              <a:t> и все </a:t>
            </a:r>
            <a:r>
              <a:rPr lang="ru-RU" dirty="0" err="1"/>
              <a:t>все</a:t>
            </a:r>
            <a:r>
              <a:rPr lang="ru-RU" dirty="0"/>
              <a:t> </a:t>
            </a:r>
            <a:r>
              <a:rPr lang="ru-RU" dirty="0" err="1" smtClean="0"/>
              <a:t>все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Михаил Вяцков </a:t>
            </a:r>
            <a:r>
              <a:rPr lang="en-US" dirty="0" smtClean="0"/>
              <a:t>&amp; </a:t>
            </a:r>
            <a:r>
              <a:rPr lang="ru-RU" dirty="0" smtClean="0"/>
              <a:t>Виктор Дворецкий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15476"/>
            <a:ext cx="7886700" cy="4436269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195754" y="922215"/>
            <a:ext cx="1500554" cy="7502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94400" y="922215"/>
            <a:ext cx="582246" cy="13716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81723" y="5314462"/>
            <a:ext cx="1242646" cy="8362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709508" y="5233622"/>
            <a:ext cx="433754" cy="9170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055" y="423252"/>
            <a:ext cx="165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28553" y="423252"/>
            <a:ext cx="130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62933" y="6150708"/>
            <a:ext cx="84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67244" y="615070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2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7" y="1599956"/>
            <a:ext cx="8229448" cy="3456597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>
            <a:off x="586154" y="3523638"/>
            <a:ext cx="1641231" cy="509100"/>
          </a:xfrm>
          <a:prstGeom prst="curved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2561" y="2883877"/>
            <a:ext cx="679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F8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13" name="Bent-Up Arrow 12"/>
          <p:cNvSpPr/>
          <p:nvPr/>
        </p:nvSpPr>
        <p:spPr>
          <a:xfrm>
            <a:off x="4071816" y="679938"/>
            <a:ext cx="557623" cy="2976561"/>
          </a:xfrm>
          <a:prstGeom prst="bent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29439" y="786004"/>
            <a:ext cx="679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F7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GNU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0" y="1011236"/>
            <a:ext cx="7683665" cy="4381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5436" y="2005782"/>
            <a:ext cx="50729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 smtClean="0">
                <a:solidFill>
                  <a:srgbClr val="C00000"/>
                </a:solidFill>
              </a:rPr>
              <a:t>RTFM</a:t>
            </a:r>
            <a:endParaRPr lang="en-US" sz="1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Disassembler</a:t>
            </a:r>
          </a:p>
          <a:p>
            <a:r>
              <a:rPr lang="en-US" dirty="0" smtClean="0"/>
              <a:t>Debugger</a:t>
            </a:r>
          </a:p>
          <a:p>
            <a:r>
              <a:rPr lang="en-US" dirty="0" err="1" smtClean="0"/>
              <a:t>Decompiler</a:t>
            </a:r>
            <a:endParaRPr lang="ru-RU" dirty="0" smtClean="0"/>
          </a:p>
          <a:p>
            <a:r>
              <a:rPr lang="en-US" dirty="0" smtClean="0"/>
              <a:t>MOAR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7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Interactive Disassembler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784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234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84" y="1825625"/>
            <a:ext cx="6539631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47" y="1825625"/>
            <a:ext cx="6531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35104"/>
            <a:ext cx="8105545" cy="1910435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1180123" y="2211754"/>
            <a:ext cx="3391877" cy="23758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1139" y="1690689"/>
            <a:ext cx="140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File offset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13169" y="4892431"/>
            <a:ext cx="62523" cy="6721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0710" y="5489789"/>
            <a:ext cx="204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Memory offset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1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37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Office Theme</vt:lpstr>
      <vt:lpstr>Обзор инструментов IDA, Olly и все все все</vt:lpstr>
      <vt:lpstr>Tools</vt:lpstr>
      <vt:lpstr>IDA</vt:lpstr>
      <vt:lpstr>Code</vt:lpstr>
      <vt:lpstr>Graph</vt:lpstr>
      <vt:lpstr>Functions</vt:lpstr>
      <vt:lpstr>Strings</vt:lpstr>
      <vt:lpstr>Addresses</vt:lpstr>
      <vt:lpstr>OllyDbg</vt:lpstr>
      <vt:lpstr>PowerPoint Presentation</vt:lpstr>
      <vt:lpstr>PowerPoint Presentation</vt:lpstr>
      <vt:lpstr>GDB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Larus Crassirostris</dc:creator>
  <cp:lastModifiedBy>Larus Crassirostris</cp:lastModifiedBy>
  <cp:revision>14</cp:revision>
  <dcterms:created xsi:type="dcterms:W3CDTF">2014-10-09T08:23:57Z</dcterms:created>
  <dcterms:modified xsi:type="dcterms:W3CDTF">2014-10-09T19:42:02Z</dcterms:modified>
</cp:coreProperties>
</file>