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Open Sauce Sans Black" panose="00000A00000000000000" pitchFamily="2" charset="0"/>
      <p:bold r:id="rId3"/>
    </p:embeddedFont>
    <p:embeddedFont>
      <p:font typeface="Source Sans Pro" panose="020B0503030403020204" pitchFamily="34" charset="0"/>
      <p:regular r:id="rId4"/>
      <p:bold r:id="rId5"/>
      <p: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microsoft.com/office/2016/11/relationships/changesInfo" Target="changesInfos/changesInfo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to, Patricia Rose" userId="03bae250-bc42-4d94-b6df-afe8c997b05d" providerId="ADAL" clId="{461EE859-14BD-4F89-8575-5E7771CE6D1D}"/>
    <pc:docChg chg="custSel modSld modMainMaster">
      <pc:chgData name="Donato, Patricia Rose" userId="03bae250-bc42-4d94-b6df-afe8c997b05d" providerId="ADAL" clId="{461EE859-14BD-4F89-8575-5E7771CE6D1D}" dt="2024-12-15T12:11:56.547" v="29" actId="14100"/>
      <pc:docMkLst>
        <pc:docMk/>
      </pc:docMkLst>
      <pc:sldMasterChg chg="addSldLayout delSldLayout modSldLayout">
        <pc:chgData name="Donato, Patricia Rose" userId="03bae250-bc42-4d94-b6df-afe8c997b05d" providerId="ADAL" clId="{461EE859-14BD-4F89-8575-5E7771CE6D1D}" dt="2024-12-15T12:11:56.547" v="29" actId="14100"/>
        <pc:sldMasterMkLst>
          <pc:docMk/>
          <pc:sldMasterMk cId="2237164650" sldId="2147483648"/>
        </pc:sldMasterMkLst>
        <pc:sldLayoutChg chg="addSp delSp modSp mod">
          <pc:chgData name="Donato, Patricia Rose" userId="03bae250-bc42-4d94-b6df-afe8c997b05d" providerId="ADAL" clId="{461EE859-14BD-4F89-8575-5E7771CE6D1D}" dt="2024-12-15T12:11:30.940" v="26"/>
          <pc:sldLayoutMkLst>
            <pc:docMk/>
            <pc:sldMasterMk cId="2237164650" sldId="2147483648"/>
            <pc:sldLayoutMk cId="548094669" sldId="2147483650"/>
          </pc:sldLayoutMkLst>
          <pc:spChg chg="add mod">
            <ac:chgData name="Donato, Patricia Rose" userId="03bae250-bc42-4d94-b6df-afe8c997b05d" providerId="ADAL" clId="{461EE859-14BD-4F89-8575-5E7771CE6D1D}" dt="2024-12-15T11:10:01.610" v="6"/>
            <ac:spMkLst>
              <pc:docMk/>
              <pc:sldMasterMk cId="2237164650" sldId="2147483648"/>
              <pc:sldLayoutMk cId="548094669" sldId="2147483650"/>
              <ac:spMk id="2" creationId="{D342555B-286F-68B6-D8D9-11FDB3B79589}"/>
            </ac:spMkLst>
          </pc:spChg>
          <pc:spChg chg="del">
            <ac:chgData name="Donato, Patricia Rose" userId="03bae250-bc42-4d94-b6df-afe8c997b05d" providerId="ADAL" clId="{461EE859-14BD-4F89-8575-5E7771CE6D1D}" dt="2024-12-15T11:56:05.867" v="19" actId="478"/>
            <ac:spMkLst>
              <pc:docMk/>
              <pc:sldMasterMk cId="2237164650" sldId="2147483648"/>
              <pc:sldLayoutMk cId="548094669" sldId="2147483650"/>
              <ac:spMk id="3" creationId="{47DB9AFB-1FC7-AAC6-E5E9-2D360728F4F7}"/>
            </ac:spMkLst>
          </pc:spChg>
          <pc:spChg chg="add mod">
            <ac:chgData name="Donato, Patricia Rose" userId="03bae250-bc42-4d94-b6df-afe8c997b05d" providerId="ADAL" clId="{461EE859-14BD-4F89-8575-5E7771CE6D1D}" dt="2024-12-15T12:11:30.940" v="26"/>
            <ac:spMkLst>
              <pc:docMk/>
              <pc:sldMasterMk cId="2237164650" sldId="2147483648"/>
              <pc:sldLayoutMk cId="548094669" sldId="2147483650"/>
              <ac:spMk id="3" creationId="{5D077CA7-441D-D2A6-7403-7498293E7409}"/>
            </ac:spMkLst>
          </pc:spChg>
          <pc:spChg chg="del">
            <ac:chgData name="Donato, Patricia Rose" userId="03bae250-bc42-4d94-b6df-afe8c997b05d" providerId="ADAL" clId="{461EE859-14BD-4F89-8575-5E7771CE6D1D}" dt="2024-12-15T11:09:56.369" v="3" actId="478"/>
            <ac:spMkLst>
              <pc:docMk/>
              <pc:sldMasterMk cId="2237164650" sldId="2147483648"/>
              <pc:sldLayoutMk cId="548094669" sldId="2147483650"/>
              <ac:spMk id="4" creationId="{05398155-76FA-84C4-3100-5C86A3F9D68E}"/>
            </ac:spMkLst>
          </pc:spChg>
          <pc:spChg chg="add del mod">
            <ac:chgData name="Donato, Patricia Rose" userId="03bae250-bc42-4d94-b6df-afe8c997b05d" providerId="ADAL" clId="{461EE859-14BD-4F89-8575-5E7771CE6D1D}" dt="2024-12-15T12:11:04.492" v="23" actId="478"/>
            <ac:spMkLst>
              <pc:docMk/>
              <pc:sldMasterMk cId="2237164650" sldId="2147483648"/>
              <pc:sldLayoutMk cId="548094669" sldId="2147483650"/>
              <ac:spMk id="4" creationId="{AD2B0992-63D3-0C51-7255-4B59D131E19B}"/>
            </ac:spMkLst>
          </pc:spChg>
          <pc:spChg chg="del">
            <ac:chgData name="Donato, Patricia Rose" userId="03bae250-bc42-4d94-b6df-afe8c997b05d" providerId="ADAL" clId="{461EE859-14BD-4F89-8575-5E7771CE6D1D}" dt="2024-12-15T11:09:59.107" v="4" actId="478"/>
            <ac:spMkLst>
              <pc:docMk/>
              <pc:sldMasterMk cId="2237164650" sldId="2147483648"/>
              <pc:sldLayoutMk cId="548094669" sldId="2147483650"/>
              <ac:spMk id="5" creationId="{6B1E3BFD-6CAE-6CF2-EC59-32FBDE24B0EC}"/>
            </ac:spMkLst>
          </pc:spChg>
          <pc:spChg chg="del">
            <ac:chgData name="Donato, Patricia Rose" userId="03bae250-bc42-4d94-b6df-afe8c997b05d" providerId="ADAL" clId="{461EE859-14BD-4F89-8575-5E7771CE6D1D}" dt="2024-12-15T11:10:01.198" v="5" actId="478"/>
            <ac:spMkLst>
              <pc:docMk/>
              <pc:sldMasterMk cId="2237164650" sldId="2147483648"/>
              <pc:sldLayoutMk cId="548094669" sldId="2147483650"/>
              <ac:spMk id="6" creationId="{1C7252E8-7970-9315-E632-3A6F63EA9BFC}"/>
            </ac:spMkLst>
          </pc:spChg>
        </pc:sldLayoutChg>
        <pc:sldLayoutChg chg="addSp delSp modSp mod">
          <pc:chgData name="Donato, Patricia Rose" userId="03bae250-bc42-4d94-b6df-afe8c997b05d" providerId="ADAL" clId="{461EE859-14BD-4F89-8575-5E7771CE6D1D}" dt="2024-12-15T11:10:09.863" v="10"/>
          <pc:sldLayoutMkLst>
            <pc:docMk/>
            <pc:sldMasterMk cId="2237164650" sldId="2147483648"/>
            <pc:sldLayoutMk cId="3960932762" sldId="2147483653"/>
          </pc:sldLayoutMkLst>
          <pc:spChg chg="add mod">
            <ac:chgData name="Donato, Patricia Rose" userId="03bae250-bc42-4d94-b6df-afe8c997b05d" providerId="ADAL" clId="{461EE859-14BD-4F89-8575-5E7771CE6D1D}" dt="2024-12-15T11:10:09.863" v="10"/>
            <ac:spMkLst>
              <pc:docMk/>
              <pc:sldMasterMk cId="2237164650" sldId="2147483648"/>
              <pc:sldLayoutMk cId="3960932762" sldId="2147483653"/>
              <ac:spMk id="4" creationId="{1E991417-E46B-9B5E-BCFC-67EEF5DA7846}"/>
            </ac:spMkLst>
          </pc:spChg>
          <pc:spChg chg="del">
            <ac:chgData name="Donato, Patricia Rose" userId="03bae250-bc42-4d94-b6df-afe8c997b05d" providerId="ADAL" clId="{461EE859-14BD-4F89-8575-5E7771CE6D1D}" dt="2024-12-15T11:10:06.041" v="7" actId="478"/>
            <ac:spMkLst>
              <pc:docMk/>
              <pc:sldMasterMk cId="2237164650" sldId="2147483648"/>
              <pc:sldLayoutMk cId="3960932762" sldId="2147483653"/>
              <ac:spMk id="10" creationId="{01DD33A5-D7BA-0439-03D4-AB48CA60E9CE}"/>
            </ac:spMkLst>
          </pc:spChg>
          <pc:spChg chg="del">
            <ac:chgData name="Donato, Patricia Rose" userId="03bae250-bc42-4d94-b6df-afe8c997b05d" providerId="ADAL" clId="{461EE859-14BD-4F89-8575-5E7771CE6D1D}" dt="2024-12-15T11:10:07.430" v="8" actId="478"/>
            <ac:spMkLst>
              <pc:docMk/>
              <pc:sldMasterMk cId="2237164650" sldId="2147483648"/>
              <pc:sldLayoutMk cId="3960932762" sldId="2147483653"/>
              <ac:spMk id="11" creationId="{6993E217-68AF-D299-6AFD-0E325E3D9A5B}"/>
            </ac:spMkLst>
          </pc:spChg>
          <pc:spChg chg="del">
            <ac:chgData name="Donato, Patricia Rose" userId="03bae250-bc42-4d94-b6df-afe8c997b05d" providerId="ADAL" clId="{461EE859-14BD-4F89-8575-5E7771CE6D1D}" dt="2024-12-15T11:10:09.595" v="9" actId="478"/>
            <ac:spMkLst>
              <pc:docMk/>
              <pc:sldMasterMk cId="2237164650" sldId="2147483648"/>
              <pc:sldLayoutMk cId="3960932762" sldId="2147483653"/>
              <ac:spMk id="12" creationId="{13D0947E-48FD-036C-D2C5-2A24C2A5AE1A}"/>
            </ac:spMkLst>
          </pc:spChg>
        </pc:sldLayoutChg>
        <pc:sldLayoutChg chg="addSp delSp modSp mod">
          <pc:chgData name="Donato, Patricia Rose" userId="03bae250-bc42-4d94-b6df-afe8c997b05d" providerId="ADAL" clId="{461EE859-14BD-4F89-8575-5E7771CE6D1D}" dt="2024-12-15T11:10:17.115" v="14"/>
          <pc:sldLayoutMkLst>
            <pc:docMk/>
            <pc:sldMasterMk cId="2237164650" sldId="2147483648"/>
            <pc:sldLayoutMk cId="1633337056" sldId="2147483661"/>
          </pc:sldLayoutMkLst>
          <pc:spChg chg="add mod">
            <ac:chgData name="Donato, Patricia Rose" userId="03bae250-bc42-4d94-b6df-afe8c997b05d" providerId="ADAL" clId="{461EE859-14BD-4F89-8575-5E7771CE6D1D}" dt="2024-12-15T11:06:27.823" v="2" actId="14100"/>
            <ac:spMkLst>
              <pc:docMk/>
              <pc:sldMasterMk cId="2237164650" sldId="2147483648"/>
              <pc:sldLayoutMk cId="1633337056" sldId="2147483661"/>
              <ac:spMk id="2" creationId="{250BBFE6-2852-09FD-8D82-EF57281DBB13}"/>
            </ac:spMkLst>
          </pc:spChg>
          <pc:spChg chg="del">
            <ac:chgData name="Donato, Patricia Rose" userId="03bae250-bc42-4d94-b6df-afe8c997b05d" providerId="ADAL" clId="{461EE859-14BD-4F89-8575-5E7771CE6D1D}" dt="2024-12-15T11:06:21.460" v="0" actId="478"/>
            <ac:spMkLst>
              <pc:docMk/>
              <pc:sldMasterMk cId="2237164650" sldId="2147483648"/>
              <pc:sldLayoutMk cId="1633337056" sldId="2147483661"/>
              <ac:spMk id="3" creationId="{0E2FFE04-518E-693B-C576-785E3F61CFB4}"/>
            </ac:spMkLst>
          </pc:spChg>
          <pc:spChg chg="add mod">
            <ac:chgData name="Donato, Patricia Rose" userId="03bae250-bc42-4d94-b6df-afe8c997b05d" providerId="ADAL" clId="{461EE859-14BD-4F89-8575-5E7771CE6D1D}" dt="2024-12-15T11:10:17.115" v="14"/>
            <ac:spMkLst>
              <pc:docMk/>
              <pc:sldMasterMk cId="2237164650" sldId="2147483648"/>
              <pc:sldLayoutMk cId="1633337056" sldId="2147483661"/>
              <ac:spMk id="5" creationId="{0C897559-56CB-0F9B-DE8B-231F6D260698}"/>
            </ac:spMkLst>
          </pc:spChg>
          <pc:spChg chg="del">
            <ac:chgData name="Donato, Patricia Rose" userId="03bae250-bc42-4d94-b6df-afe8c997b05d" providerId="ADAL" clId="{461EE859-14BD-4F89-8575-5E7771CE6D1D}" dt="2024-12-15T11:10:12.645" v="11" actId="478"/>
            <ac:spMkLst>
              <pc:docMk/>
              <pc:sldMasterMk cId="2237164650" sldId="2147483648"/>
              <pc:sldLayoutMk cId="1633337056" sldId="2147483661"/>
              <ac:spMk id="10" creationId="{01DD33A5-D7BA-0439-03D4-AB48CA60E9CE}"/>
            </ac:spMkLst>
          </pc:spChg>
          <pc:spChg chg="del">
            <ac:chgData name="Donato, Patricia Rose" userId="03bae250-bc42-4d94-b6df-afe8c997b05d" providerId="ADAL" clId="{461EE859-14BD-4F89-8575-5E7771CE6D1D}" dt="2024-12-15T11:10:14.821" v="12" actId="478"/>
            <ac:spMkLst>
              <pc:docMk/>
              <pc:sldMasterMk cId="2237164650" sldId="2147483648"/>
              <pc:sldLayoutMk cId="1633337056" sldId="2147483661"/>
              <ac:spMk id="11" creationId="{6993E217-68AF-D299-6AFD-0E325E3D9A5B}"/>
            </ac:spMkLst>
          </pc:spChg>
          <pc:spChg chg="del">
            <ac:chgData name="Donato, Patricia Rose" userId="03bae250-bc42-4d94-b6df-afe8c997b05d" providerId="ADAL" clId="{461EE859-14BD-4F89-8575-5E7771CE6D1D}" dt="2024-12-15T11:10:16.833" v="13" actId="478"/>
            <ac:spMkLst>
              <pc:docMk/>
              <pc:sldMasterMk cId="2237164650" sldId="2147483648"/>
              <pc:sldLayoutMk cId="1633337056" sldId="2147483661"/>
              <ac:spMk id="12" creationId="{13D0947E-48FD-036C-D2C5-2A24C2A5AE1A}"/>
            </ac:spMkLst>
          </pc:spChg>
        </pc:sldLayoutChg>
        <pc:sldLayoutChg chg="addSp delSp modSp add mod modTransition">
          <pc:chgData name="Donato, Patricia Rose" userId="03bae250-bc42-4d94-b6df-afe8c997b05d" providerId="ADAL" clId="{461EE859-14BD-4F89-8575-5E7771CE6D1D}" dt="2024-12-15T11:43:02.944" v="18" actId="1076"/>
          <pc:sldLayoutMkLst>
            <pc:docMk/>
            <pc:sldMasterMk cId="2237164650" sldId="2147483648"/>
            <pc:sldLayoutMk cId="170531792" sldId="2147483662"/>
          </pc:sldLayoutMkLst>
          <pc:spChg chg="add mod">
            <ac:chgData name="Donato, Patricia Rose" userId="03bae250-bc42-4d94-b6df-afe8c997b05d" providerId="ADAL" clId="{461EE859-14BD-4F89-8575-5E7771CE6D1D}" dt="2024-12-15T11:43:02.944" v="18" actId="1076"/>
            <ac:spMkLst>
              <pc:docMk/>
              <pc:sldMasterMk cId="2237164650" sldId="2147483648"/>
              <pc:sldLayoutMk cId="170531792" sldId="2147483662"/>
              <ac:spMk id="3" creationId="{95A67F70-DF6C-B542-1776-27B8121D528C}"/>
            </ac:spMkLst>
          </pc:spChg>
          <pc:spChg chg="del">
            <ac:chgData name="Donato, Patricia Rose" userId="03bae250-bc42-4d94-b6df-afe8c997b05d" providerId="ADAL" clId="{461EE859-14BD-4F89-8575-5E7771CE6D1D}" dt="2024-12-15T11:42:53.460" v="16" actId="478"/>
            <ac:spMkLst>
              <pc:docMk/>
              <pc:sldMasterMk cId="2237164650" sldId="2147483648"/>
              <pc:sldLayoutMk cId="170531792" sldId="2147483662"/>
              <ac:spMk id="4" creationId="{E0E73629-886A-40C9-28E9-795A6A245196}"/>
            </ac:spMkLst>
          </pc:spChg>
        </pc:sldLayoutChg>
        <pc:sldLayoutChg chg="modSp add mod modTransition">
          <pc:chgData name="Donato, Patricia Rose" userId="03bae250-bc42-4d94-b6df-afe8c997b05d" providerId="ADAL" clId="{461EE859-14BD-4F89-8575-5E7771CE6D1D}" dt="2024-12-15T12:11:56.547" v="29" actId="14100"/>
          <pc:sldLayoutMkLst>
            <pc:docMk/>
            <pc:sldMasterMk cId="2237164650" sldId="2147483648"/>
            <pc:sldLayoutMk cId="1181570200" sldId="2147483663"/>
          </pc:sldLayoutMkLst>
          <pc:spChg chg="mod">
            <ac:chgData name="Donato, Patricia Rose" userId="03bae250-bc42-4d94-b6df-afe8c997b05d" providerId="ADAL" clId="{461EE859-14BD-4F89-8575-5E7771CE6D1D}" dt="2024-12-15T12:11:56.547" v="29" actId="14100"/>
            <ac:spMkLst>
              <pc:docMk/>
              <pc:sldMasterMk cId="2237164650" sldId="2147483648"/>
              <pc:sldLayoutMk cId="1181570200" sldId="2147483663"/>
              <ac:spMk id="4" creationId="{AD2B0992-63D3-0C51-7255-4B59D131E19B}"/>
            </ac:spMkLst>
          </pc:spChg>
        </pc:sldLayoutChg>
        <pc:sldLayoutChg chg="new del mod">
          <pc:chgData name="Donato, Patricia Rose" userId="03bae250-bc42-4d94-b6df-afe8c997b05d" providerId="ADAL" clId="{461EE859-14BD-4F89-8575-5E7771CE6D1D}" dt="2024-12-15T12:11:11.772" v="25" actId="2696"/>
          <pc:sldLayoutMkLst>
            <pc:docMk/>
            <pc:sldMasterMk cId="2237164650" sldId="2147483648"/>
            <pc:sldLayoutMk cId="2994893639" sldId="2147483664"/>
          </pc:sldLayoutMkLst>
        </pc:sldLayoutChg>
      </pc:sldMasterChg>
    </pc:docChg>
  </pc:docChgLst>
  <pc:docChgLst>
    <pc:chgData name="Donato, Patricia Rose" userId="03bae250-bc42-4d94-b6df-afe8c997b05d" providerId="ADAL" clId="{2F1F0DA0-CD5B-49D5-A6B6-63457A50EED3}"/>
    <pc:docChg chg="undo redo custSel addSld delSld modSld sldOrd modMainMaster">
      <pc:chgData name="Donato, Patricia Rose" userId="03bae250-bc42-4d94-b6df-afe8c997b05d" providerId="ADAL" clId="{2F1F0DA0-CD5B-49D5-A6B6-63457A50EED3}" dt="2024-11-09T17:51:43.890" v="450" actId="20577"/>
      <pc:docMkLst>
        <pc:docMk/>
      </pc:docMkLst>
      <pc:sldChg chg="modSp del mod">
        <pc:chgData name="Donato, Patricia Rose" userId="03bae250-bc42-4d94-b6df-afe8c997b05d" providerId="ADAL" clId="{2F1F0DA0-CD5B-49D5-A6B6-63457A50EED3}" dt="2024-11-09T17:03:41.941" v="253" actId="47"/>
        <pc:sldMkLst>
          <pc:docMk/>
          <pc:sldMk cId="2248788338" sldId="256"/>
        </pc:sldMkLst>
        <pc:spChg chg="mod">
          <ac:chgData name="Donato, Patricia Rose" userId="03bae250-bc42-4d94-b6df-afe8c997b05d" providerId="ADAL" clId="{2F1F0DA0-CD5B-49D5-A6B6-63457A50EED3}" dt="2024-11-09T11:28:36.472" v="12" actId="20577"/>
          <ac:spMkLst>
            <pc:docMk/>
            <pc:sldMk cId="2248788338" sldId="256"/>
            <ac:spMk id="2" creationId="{3CF7E7D9-6192-D3BB-92AF-BBD5E40650AC}"/>
          </ac:spMkLst>
        </pc:spChg>
      </pc:sldChg>
      <pc:sldChg chg="modSp new mod ord">
        <pc:chgData name="Donato, Patricia Rose" userId="03bae250-bc42-4d94-b6df-afe8c997b05d" providerId="ADAL" clId="{2F1F0DA0-CD5B-49D5-A6B6-63457A50EED3}" dt="2024-11-09T17:03:40.403" v="252"/>
        <pc:sldMkLst>
          <pc:docMk/>
          <pc:sldMk cId="3279231471" sldId="257"/>
        </pc:sldMkLst>
        <pc:spChg chg="mod">
          <ac:chgData name="Donato, Patricia Rose" userId="03bae250-bc42-4d94-b6df-afe8c997b05d" providerId="ADAL" clId="{2F1F0DA0-CD5B-49D5-A6B6-63457A50EED3}" dt="2024-11-09T17:03:32.299" v="250" actId="242"/>
          <ac:spMkLst>
            <pc:docMk/>
            <pc:sldMk cId="3279231471" sldId="257"/>
            <ac:spMk id="2" creationId="{F6CDD36E-0440-6AE6-5043-C8947465370D}"/>
          </ac:spMkLst>
        </pc:spChg>
      </pc:sldChg>
      <pc:sldMasterChg chg="modSp mod addSldLayout delSldLayout modSldLayout sldLayoutOrd">
        <pc:chgData name="Donato, Patricia Rose" userId="03bae250-bc42-4d94-b6df-afe8c997b05d" providerId="ADAL" clId="{2F1F0DA0-CD5B-49D5-A6B6-63457A50EED3}" dt="2024-11-09T17:51:43.890" v="450" actId="20577"/>
        <pc:sldMasterMkLst>
          <pc:docMk/>
          <pc:sldMasterMk cId="2237164650" sldId="2147483648"/>
        </pc:sldMasterMkLst>
        <pc:spChg chg="mod">
          <ac:chgData name="Donato, Patricia Rose" userId="03bae250-bc42-4d94-b6df-afe8c997b05d" providerId="ADAL" clId="{2F1F0DA0-CD5B-49D5-A6B6-63457A50EED3}" dt="2024-11-09T11:32:30.018" v="36" actId="122"/>
          <ac:spMkLst>
            <pc:docMk/>
            <pc:sldMasterMk cId="2237164650" sldId="2147483648"/>
            <ac:spMk id="9" creationId="{EDFD39B3-3AD1-065A-6EFD-FDAF2E48770F}"/>
          </ac:spMkLst>
        </pc:spChg>
        <pc:sldLayoutChg chg="modSp">
          <pc:chgData name="Donato, Patricia Rose" userId="03bae250-bc42-4d94-b6df-afe8c997b05d" providerId="ADAL" clId="{2F1F0DA0-CD5B-49D5-A6B6-63457A50EED3}" dt="2024-11-09T11:30:41.213" v="21" actId="255"/>
          <pc:sldLayoutMkLst>
            <pc:docMk/>
            <pc:sldMasterMk cId="2237164650" sldId="2147483648"/>
            <pc:sldLayoutMk cId="2738292448" sldId="2147483649"/>
          </pc:sldLayoutMkLst>
          <pc:spChg chg="mod">
            <ac:chgData name="Donato, Patricia Rose" userId="03bae250-bc42-4d94-b6df-afe8c997b05d" providerId="ADAL" clId="{2F1F0DA0-CD5B-49D5-A6B6-63457A50EED3}" dt="2024-11-09T11:30:41.213" v="21" actId="255"/>
            <ac:spMkLst>
              <pc:docMk/>
              <pc:sldMasterMk cId="2237164650" sldId="2147483648"/>
              <pc:sldLayoutMk cId="2738292448" sldId="2147483649"/>
              <ac:spMk id="2" creationId="{96DB502A-3AD2-B45A-8FBC-075A5AFDB198}"/>
            </ac:spMkLst>
          </pc:spChg>
        </pc:sldLayoutChg>
        <pc:sldLayoutChg chg="modSp mod ord">
          <pc:chgData name="Donato, Patricia Rose" userId="03bae250-bc42-4d94-b6df-afe8c997b05d" providerId="ADAL" clId="{2F1F0DA0-CD5B-49D5-A6B6-63457A50EED3}" dt="2024-11-09T17:29:24.773" v="335" actId="255"/>
          <pc:sldLayoutMkLst>
            <pc:docMk/>
            <pc:sldMasterMk cId="2237164650" sldId="2147483648"/>
            <pc:sldLayoutMk cId="548094669" sldId="2147483650"/>
          </pc:sldLayoutMkLst>
          <pc:spChg chg="mod">
            <ac:chgData name="Donato, Patricia Rose" userId="03bae250-bc42-4d94-b6df-afe8c997b05d" providerId="ADAL" clId="{2F1F0DA0-CD5B-49D5-A6B6-63457A50EED3}" dt="2024-11-09T17:29:24.773" v="335" actId="255"/>
            <ac:spMkLst>
              <pc:docMk/>
              <pc:sldMasterMk cId="2237164650" sldId="2147483648"/>
              <pc:sldLayoutMk cId="548094669" sldId="2147483650"/>
              <ac:spMk id="3" creationId="{47DB9AFB-1FC7-AAC6-E5E9-2D360728F4F7}"/>
            </ac:spMkLst>
          </pc:spChg>
        </pc:sldLayoutChg>
        <pc:sldLayoutChg chg="modSp mod ord">
          <pc:chgData name="Donato, Patricia Rose" userId="03bae250-bc42-4d94-b6df-afe8c997b05d" providerId="ADAL" clId="{2F1F0DA0-CD5B-49D5-A6B6-63457A50EED3}" dt="2024-11-09T17:39:41.949" v="384" actId="14100"/>
          <pc:sldLayoutMkLst>
            <pc:docMk/>
            <pc:sldMasterMk cId="2237164650" sldId="2147483648"/>
            <pc:sldLayoutMk cId="343621696" sldId="2147483651"/>
          </pc:sldLayoutMkLst>
          <pc:spChg chg="mod">
            <ac:chgData name="Donato, Patricia Rose" userId="03bae250-bc42-4d94-b6df-afe8c997b05d" providerId="ADAL" clId="{2F1F0DA0-CD5B-49D5-A6B6-63457A50EED3}" dt="2024-11-09T17:39:41.949" v="384" actId="14100"/>
            <ac:spMkLst>
              <pc:docMk/>
              <pc:sldMasterMk cId="2237164650" sldId="2147483648"/>
              <pc:sldLayoutMk cId="343621696" sldId="2147483651"/>
              <ac:spMk id="2" creationId="{0C49DC4C-5800-32B7-3AFC-10A150EECDC4}"/>
            </ac:spMkLst>
          </pc:spChg>
          <pc:spChg chg="mod">
            <ac:chgData name="Donato, Patricia Rose" userId="03bae250-bc42-4d94-b6df-afe8c997b05d" providerId="ADAL" clId="{2F1F0DA0-CD5B-49D5-A6B6-63457A50EED3}" dt="2024-11-09T17:39:38.107" v="383" actId="14100"/>
            <ac:spMkLst>
              <pc:docMk/>
              <pc:sldMasterMk cId="2237164650" sldId="2147483648"/>
              <pc:sldLayoutMk cId="343621696" sldId="2147483651"/>
              <ac:spMk id="3" creationId="{373E2EDB-A421-A212-38CD-F8C8A18557A1}"/>
            </ac:spMkLst>
          </pc:spChg>
        </pc:sldLayoutChg>
        <pc:sldLayoutChg chg="del">
          <pc:chgData name="Donato, Patricia Rose" userId="03bae250-bc42-4d94-b6df-afe8c997b05d" providerId="ADAL" clId="{2F1F0DA0-CD5B-49D5-A6B6-63457A50EED3}" dt="2024-11-09T17:43:22.758" v="403" actId="2696"/>
          <pc:sldLayoutMkLst>
            <pc:docMk/>
            <pc:sldMasterMk cId="2237164650" sldId="2147483648"/>
            <pc:sldLayoutMk cId="1362011757" sldId="2147483652"/>
          </pc:sldLayoutMkLst>
        </pc:sldLayoutChg>
        <pc:sldLayoutChg chg="addSp delSp modSp mod ord">
          <pc:chgData name="Donato, Patricia Rose" userId="03bae250-bc42-4d94-b6df-afe8c997b05d" providerId="ADAL" clId="{2F1F0DA0-CD5B-49D5-A6B6-63457A50EED3}" dt="2024-11-09T17:51:43.890" v="450" actId="20577"/>
          <pc:sldLayoutMkLst>
            <pc:docMk/>
            <pc:sldMasterMk cId="2237164650" sldId="2147483648"/>
            <pc:sldLayoutMk cId="3960932762" sldId="2147483653"/>
          </pc:sldLayoutMkLst>
          <pc:spChg chg="add mod">
            <ac:chgData name="Donato, Patricia Rose" userId="03bae250-bc42-4d94-b6df-afe8c997b05d" providerId="ADAL" clId="{2F1F0DA0-CD5B-49D5-A6B6-63457A50EED3}" dt="2024-11-09T17:51:10.670" v="420" actId="14100"/>
            <ac:spMkLst>
              <pc:docMk/>
              <pc:sldMasterMk cId="2237164650" sldId="2147483648"/>
              <pc:sldLayoutMk cId="3960932762" sldId="2147483653"/>
              <ac:spMk id="2" creationId="{9E68C765-046C-B044-D9C9-BB65476C31F2}"/>
            </ac:spMkLst>
          </pc:spChg>
          <pc:spChg chg="add del mod">
            <ac:chgData name="Donato, Patricia Rose" userId="03bae250-bc42-4d94-b6df-afe8c997b05d" providerId="ADAL" clId="{2F1F0DA0-CD5B-49D5-A6B6-63457A50EED3}" dt="2024-11-09T17:43:57.750" v="404" actId="478"/>
            <ac:spMkLst>
              <pc:docMk/>
              <pc:sldMasterMk cId="2237164650" sldId="2147483648"/>
              <pc:sldLayoutMk cId="3960932762" sldId="2147483653"/>
              <ac:spMk id="2" creationId="{AD8DF1D7-276F-9892-F516-74EB5AB0444A}"/>
            </ac:spMkLst>
          </pc:spChg>
          <pc:spChg chg="add del mod">
            <ac:chgData name="Donato, Patricia Rose" userId="03bae250-bc42-4d94-b6df-afe8c997b05d" providerId="ADAL" clId="{2F1F0DA0-CD5B-49D5-A6B6-63457A50EED3}" dt="2024-11-09T17:51:43.890" v="450" actId="20577"/>
            <ac:spMkLst>
              <pc:docMk/>
              <pc:sldMasterMk cId="2237164650" sldId="2147483648"/>
              <pc:sldLayoutMk cId="3960932762" sldId="2147483653"/>
              <ac:spMk id="3" creationId="{AD135C1E-6D49-0674-28BD-AAB4EB2C3FA2}"/>
            </ac:spMkLst>
          </pc:spChg>
          <pc:spChg chg="add mod">
            <ac:chgData name="Donato, Patricia Rose" userId="03bae250-bc42-4d94-b6df-afe8c997b05d" providerId="ADAL" clId="{2F1F0DA0-CD5B-49D5-A6B6-63457A50EED3}" dt="2024-11-09T17:37:01.661" v="375" actId="1076"/>
            <ac:spMkLst>
              <pc:docMk/>
              <pc:sldMasterMk cId="2237164650" sldId="2147483648"/>
              <pc:sldLayoutMk cId="3960932762" sldId="2147483653"/>
              <ac:spMk id="4" creationId="{55885F2D-907D-6CF8-8FDA-91F8FC5616CF}"/>
            </ac:spMkLst>
          </pc:spChg>
          <pc:spChg chg="del mod">
            <ac:chgData name="Donato, Patricia Rose" userId="03bae250-bc42-4d94-b6df-afe8c997b05d" providerId="ADAL" clId="{2F1F0DA0-CD5B-49D5-A6B6-63457A50EED3}" dt="2024-11-09T17:07:46.729" v="295" actId="478"/>
            <ac:spMkLst>
              <pc:docMk/>
              <pc:sldMasterMk cId="2237164650" sldId="2147483648"/>
              <pc:sldLayoutMk cId="3960932762" sldId="2147483653"/>
              <ac:spMk id="4" creationId="{C0727EF6-E8B5-31FB-B08C-3C76DDAECE43}"/>
            </ac:spMkLst>
          </pc:spChg>
          <pc:spChg chg="add del">
            <ac:chgData name="Donato, Patricia Rose" userId="03bae250-bc42-4d94-b6df-afe8c997b05d" providerId="ADAL" clId="{2F1F0DA0-CD5B-49D5-A6B6-63457A50EED3}" dt="2024-11-09T17:07:44.658" v="293" actId="478"/>
            <ac:spMkLst>
              <pc:docMk/>
              <pc:sldMasterMk cId="2237164650" sldId="2147483648"/>
              <pc:sldLayoutMk cId="3960932762" sldId="2147483653"/>
              <ac:spMk id="5" creationId="{4F2D1D64-3808-E227-5461-5B3EEE8248E9}"/>
            </ac:spMkLst>
          </pc:spChg>
          <pc:spChg chg="add mod">
            <ac:chgData name="Donato, Patricia Rose" userId="03bae250-bc42-4d94-b6df-afe8c997b05d" providerId="ADAL" clId="{2F1F0DA0-CD5B-49D5-A6B6-63457A50EED3}" dt="2024-11-09T17:41:47.386" v="392" actId="14100"/>
            <ac:spMkLst>
              <pc:docMk/>
              <pc:sldMasterMk cId="2237164650" sldId="2147483648"/>
              <pc:sldLayoutMk cId="3960932762" sldId="2147483653"/>
              <ac:spMk id="5" creationId="{E91E4009-F7F7-D22E-36AD-F0A3EEA5D03B}"/>
            </ac:spMkLst>
          </pc:spChg>
          <pc:spChg chg="mod">
            <ac:chgData name="Donato, Patricia Rose" userId="03bae250-bc42-4d94-b6df-afe8c997b05d" providerId="ADAL" clId="{2F1F0DA0-CD5B-49D5-A6B6-63457A50EED3}" dt="2024-11-09T17:10:19.394" v="314" actId="14100"/>
            <ac:spMkLst>
              <pc:docMk/>
              <pc:sldMasterMk cId="2237164650" sldId="2147483648"/>
              <pc:sldLayoutMk cId="3960932762" sldId="2147483653"/>
              <ac:spMk id="6" creationId="{2C625387-51BA-1FE4-E26B-6A1393B0E299}"/>
            </ac:spMkLst>
          </pc:spChg>
          <pc:spChg chg="add del mod">
            <ac:chgData name="Donato, Patricia Rose" userId="03bae250-bc42-4d94-b6df-afe8c997b05d" providerId="ADAL" clId="{2F1F0DA0-CD5B-49D5-A6B6-63457A50EED3}" dt="2024-11-09T17:50:42.144" v="410" actId="478"/>
            <ac:spMkLst>
              <pc:docMk/>
              <pc:sldMasterMk cId="2237164650" sldId="2147483648"/>
              <pc:sldLayoutMk cId="3960932762" sldId="2147483653"/>
              <ac:spMk id="7" creationId="{006AB6BF-4A39-C404-1B74-27BB076113FE}"/>
            </ac:spMkLst>
          </pc:spChg>
        </pc:sldLayoutChg>
        <pc:sldLayoutChg chg="modSp mod">
          <pc:chgData name="Donato, Patricia Rose" userId="03bae250-bc42-4d94-b6df-afe8c997b05d" providerId="ADAL" clId="{2F1F0DA0-CD5B-49D5-A6B6-63457A50EED3}" dt="2024-11-09T11:29:36.117" v="15" actId="14100"/>
          <pc:sldLayoutMkLst>
            <pc:docMk/>
            <pc:sldMasterMk cId="2237164650" sldId="2147483648"/>
            <pc:sldLayoutMk cId="1957592853" sldId="2147483656"/>
          </pc:sldLayoutMkLst>
          <pc:spChg chg="mod">
            <ac:chgData name="Donato, Patricia Rose" userId="03bae250-bc42-4d94-b6df-afe8c997b05d" providerId="ADAL" clId="{2F1F0DA0-CD5B-49D5-A6B6-63457A50EED3}" dt="2024-11-09T11:29:36.117" v="15" actId="14100"/>
            <ac:spMkLst>
              <pc:docMk/>
              <pc:sldMasterMk cId="2237164650" sldId="2147483648"/>
              <pc:sldLayoutMk cId="1957592853" sldId="2147483656"/>
              <ac:spMk id="3" creationId="{A9036919-656D-A6FF-58AD-1E5D92F39530}"/>
            </ac:spMkLst>
          </pc:spChg>
        </pc:sldLayoutChg>
        <pc:sldLayoutChg chg="modSp mod">
          <pc:chgData name="Donato, Patricia Rose" userId="03bae250-bc42-4d94-b6df-afe8c997b05d" providerId="ADAL" clId="{2F1F0DA0-CD5B-49D5-A6B6-63457A50EED3}" dt="2024-11-09T11:30:02.419" v="17" actId="14100"/>
          <pc:sldLayoutMkLst>
            <pc:docMk/>
            <pc:sldMasterMk cId="2237164650" sldId="2147483648"/>
            <pc:sldLayoutMk cId="2558799703" sldId="2147483657"/>
          </pc:sldLayoutMkLst>
          <pc:spChg chg="mod">
            <ac:chgData name="Donato, Patricia Rose" userId="03bae250-bc42-4d94-b6df-afe8c997b05d" providerId="ADAL" clId="{2F1F0DA0-CD5B-49D5-A6B6-63457A50EED3}" dt="2024-11-09T11:30:02.419" v="17" actId="14100"/>
            <ac:spMkLst>
              <pc:docMk/>
              <pc:sldMasterMk cId="2237164650" sldId="2147483648"/>
              <pc:sldLayoutMk cId="2558799703" sldId="2147483657"/>
              <ac:spMk id="3" creationId="{CBE53E42-89C1-BEAC-5F0F-8BD6775473B1}"/>
            </ac:spMkLst>
          </pc:spChg>
          <pc:spChg chg="mod">
            <ac:chgData name="Donato, Patricia Rose" userId="03bae250-bc42-4d94-b6df-afe8c997b05d" providerId="ADAL" clId="{2F1F0DA0-CD5B-49D5-A6B6-63457A50EED3}" dt="2024-11-09T11:29:13.448" v="13" actId="14100"/>
            <ac:spMkLst>
              <pc:docMk/>
              <pc:sldMasterMk cId="2237164650" sldId="2147483648"/>
              <pc:sldLayoutMk cId="2558799703" sldId="2147483657"/>
              <ac:spMk id="4" creationId="{54C5076E-4A45-BA0D-9C64-7193264A3EF1}"/>
            </ac:spMkLst>
          </pc:spChg>
        </pc:sldLayoutChg>
        <pc:sldLayoutChg chg="modSp mod">
          <pc:chgData name="Donato, Patricia Rose" userId="03bae250-bc42-4d94-b6df-afe8c997b05d" providerId="ADAL" clId="{2F1F0DA0-CD5B-49D5-A6B6-63457A50EED3}" dt="2024-11-09T11:30:28.316" v="19" actId="14100"/>
          <pc:sldLayoutMkLst>
            <pc:docMk/>
            <pc:sldMasterMk cId="2237164650" sldId="2147483648"/>
            <pc:sldLayoutMk cId="3237485134" sldId="2147483658"/>
          </pc:sldLayoutMkLst>
          <pc:spChg chg="mod">
            <ac:chgData name="Donato, Patricia Rose" userId="03bae250-bc42-4d94-b6df-afe8c997b05d" providerId="ADAL" clId="{2F1F0DA0-CD5B-49D5-A6B6-63457A50EED3}" dt="2024-11-09T11:30:28.316" v="19" actId="14100"/>
            <ac:spMkLst>
              <pc:docMk/>
              <pc:sldMasterMk cId="2237164650" sldId="2147483648"/>
              <pc:sldLayoutMk cId="3237485134" sldId="2147483658"/>
              <ac:spMk id="3" creationId="{43788803-728C-A6E2-339B-5E711D74DDD5}"/>
            </ac:spMkLst>
          </pc:spChg>
        </pc:sldLayoutChg>
        <pc:sldLayoutChg chg="addSp delSp modSp new mod ord">
          <pc:chgData name="Donato, Patricia Rose" userId="03bae250-bc42-4d94-b6df-afe8c997b05d" providerId="ADAL" clId="{2F1F0DA0-CD5B-49D5-A6B6-63457A50EED3}" dt="2024-11-09T17:12:54.872" v="327" actId="20578"/>
          <pc:sldLayoutMkLst>
            <pc:docMk/>
            <pc:sldMasterMk cId="2237164650" sldId="2147483648"/>
            <pc:sldLayoutMk cId="2118828728" sldId="2147483660"/>
          </pc:sldLayoutMkLst>
          <pc:spChg chg="del">
            <ac:chgData name="Donato, Patricia Rose" userId="03bae250-bc42-4d94-b6df-afe8c997b05d" providerId="ADAL" clId="{2F1F0DA0-CD5B-49D5-A6B6-63457A50EED3}" dt="2024-11-09T11:31:15.772" v="23" actId="478"/>
            <ac:spMkLst>
              <pc:docMk/>
              <pc:sldMasterMk cId="2237164650" sldId="2147483648"/>
              <pc:sldLayoutMk cId="2118828728" sldId="2147483660"/>
              <ac:spMk id="2" creationId="{B0FC0494-A8DA-DCDF-2F99-D5BC84780AAF}"/>
            </ac:spMkLst>
          </pc:spChg>
          <pc:spChg chg="add del mod">
            <ac:chgData name="Donato, Patricia Rose" userId="03bae250-bc42-4d94-b6df-afe8c997b05d" providerId="ADAL" clId="{2F1F0DA0-CD5B-49D5-A6B6-63457A50EED3}" dt="2024-11-09T11:31:35.877" v="27" actId="478"/>
            <ac:spMkLst>
              <pc:docMk/>
              <pc:sldMasterMk cId="2237164650" sldId="2147483648"/>
              <pc:sldLayoutMk cId="2118828728" sldId="2147483660"/>
              <ac:spMk id="4" creationId="{46CBE0F8-5F3C-5A1B-8460-6D709A26DAAC}"/>
            </ac:spMkLst>
          </pc:spChg>
          <pc:spChg chg="add mod">
            <ac:chgData name="Donato, Patricia Rose" userId="03bae250-bc42-4d94-b6df-afe8c997b05d" providerId="ADAL" clId="{2F1F0DA0-CD5B-49D5-A6B6-63457A50EED3}" dt="2024-11-09T17:04:18.998" v="254" actId="242"/>
            <ac:spMkLst>
              <pc:docMk/>
              <pc:sldMasterMk cId="2237164650" sldId="2147483648"/>
              <pc:sldLayoutMk cId="2118828728" sldId="2147483660"/>
              <ac:spMk id="5" creationId="{8F69B236-7C3B-CC8A-FBCF-D26C2A2E3672}"/>
            </ac:spMkLst>
          </pc:spChg>
          <pc:picChg chg="add mod">
            <ac:chgData name="Donato, Patricia Rose" userId="03bae250-bc42-4d94-b6df-afe8c997b05d" providerId="ADAL" clId="{2F1F0DA0-CD5B-49D5-A6B6-63457A50EED3}" dt="2024-11-09T17:04:26.496" v="270" actId="1036"/>
            <ac:picMkLst>
              <pc:docMk/>
              <pc:sldMasterMk cId="2237164650" sldId="2147483648"/>
              <pc:sldLayoutMk cId="2118828728" sldId="2147483660"/>
              <ac:picMk id="6" creationId="{CCBA1FA8-EBD0-51FC-F4E3-3CCB575DE5DA}"/>
            </ac:picMkLst>
          </pc:picChg>
        </pc:sldLayoutChg>
        <pc:sldLayoutChg chg="addSp delSp modSp add mod modTransition">
          <pc:chgData name="Donato, Patricia Rose" userId="03bae250-bc42-4d94-b6df-afe8c997b05d" providerId="ADAL" clId="{2F1F0DA0-CD5B-49D5-A6B6-63457A50EED3}" dt="2024-11-09T17:43:14.997" v="402" actId="478"/>
          <pc:sldLayoutMkLst>
            <pc:docMk/>
            <pc:sldMasterMk cId="2237164650" sldId="2147483648"/>
            <pc:sldLayoutMk cId="1633337056" sldId="2147483661"/>
          </pc:sldLayoutMkLst>
          <pc:spChg chg="del mod">
            <ac:chgData name="Donato, Patricia Rose" userId="03bae250-bc42-4d94-b6df-afe8c997b05d" providerId="ADAL" clId="{2F1F0DA0-CD5B-49D5-A6B6-63457A50EED3}" dt="2024-11-09T17:42:12.266" v="394" actId="478"/>
            <ac:spMkLst>
              <pc:docMk/>
              <pc:sldMasterMk cId="2237164650" sldId="2147483648"/>
              <pc:sldLayoutMk cId="1633337056" sldId="2147483661"/>
              <ac:spMk id="2" creationId="{AD8DF1D7-276F-9892-F516-74EB5AB0444A}"/>
            </ac:spMkLst>
          </pc:spChg>
          <pc:spChg chg="add del mod">
            <ac:chgData name="Donato, Patricia Rose" userId="03bae250-bc42-4d94-b6df-afe8c997b05d" providerId="ADAL" clId="{2F1F0DA0-CD5B-49D5-A6B6-63457A50EED3}" dt="2024-11-09T17:43:14.997" v="402" actId="478"/>
            <ac:spMkLst>
              <pc:docMk/>
              <pc:sldMasterMk cId="2237164650" sldId="2147483648"/>
              <pc:sldLayoutMk cId="1633337056" sldId="2147483661"/>
              <ac:spMk id="3" creationId="{0E2FFE04-518E-693B-C576-785E3F61CFB4}"/>
            </ac:spMkLst>
          </pc:spChg>
          <pc:spChg chg="del">
            <ac:chgData name="Donato, Patricia Rose" userId="03bae250-bc42-4d94-b6df-afe8c997b05d" providerId="ADAL" clId="{2F1F0DA0-CD5B-49D5-A6B6-63457A50EED3}" dt="2024-11-09T17:11:40.024" v="316" actId="478"/>
            <ac:spMkLst>
              <pc:docMk/>
              <pc:sldMasterMk cId="2237164650" sldId="2147483648"/>
              <pc:sldLayoutMk cId="1633337056" sldId="2147483661"/>
              <ac:spMk id="3" creationId="{AD135C1E-6D49-0674-28BD-AAB4EB2C3FA2}"/>
            </ac:spMkLst>
          </pc:spChg>
          <pc:spChg chg="add mod">
            <ac:chgData name="Donato, Patricia Rose" userId="03bae250-bc42-4d94-b6df-afe8c997b05d" providerId="ADAL" clId="{2F1F0DA0-CD5B-49D5-A6B6-63457A50EED3}" dt="2024-11-09T17:42:21.991" v="397" actId="14100"/>
            <ac:spMkLst>
              <pc:docMk/>
              <pc:sldMasterMk cId="2237164650" sldId="2147483648"/>
              <pc:sldLayoutMk cId="1633337056" sldId="2147483661"/>
              <ac:spMk id="4" creationId="{E0E73629-886A-40C9-28E9-795A6A245196}"/>
            </ac:spMkLst>
          </pc:spChg>
          <pc:spChg chg="add mod">
            <ac:chgData name="Donato, Patricia Rose" userId="03bae250-bc42-4d94-b6df-afe8c997b05d" providerId="ADAL" clId="{2F1F0DA0-CD5B-49D5-A6B6-63457A50EED3}" dt="2024-11-09T17:43:14.140" v="401" actId="14100"/>
            <ac:spMkLst>
              <pc:docMk/>
              <pc:sldMasterMk cId="2237164650" sldId="2147483648"/>
              <pc:sldLayoutMk cId="1633337056" sldId="2147483661"/>
              <ac:spMk id="5" creationId="{01CF11E8-5AD6-482D-9422-CCEABE178708}"/>
            </ac:spMkLst>
          </pc:spChg>
          <pc:spChg chg="del mod">
            <ac:chgData name="Donato, Patricia Rose" userId="03bae250-bc42-4d94-b6df-afe8c997b05d" providerId="ADAL" clId="{2F1F0DA0-CD5B-49D5-A6B6-63457A50EED3}" dt="2024-11-09T17:42:12.266" v="394" actId="478"/>
            <ac:spMkLst>
              <pc:docMk/>
              <pc:sldMasterMk cId="2237164650" sldId="2147483648"/>
              <pc:sldLayoutMk cId="1633337056" sldId="2147483661"/>
              <ac:spMk id="6" creationId="{2C625387-51BA-1FE4-E26B-6A1393B0E299}"/>
            </ac:spMkLst>
          </pc:spChg>
          <pc:spChg chg="mod">
            <ac:chgData name="Donato, Patricia Rose" userId="03bae250-bc42-4d94-b6df-afe8c997b05d" providerId="ADAL" clId="{2F1F0DA0-CD5B-49D5-A6B6-63457A50EED3}" dt="2024-11-09T17:28:45.038" v="333" actId="255"/>
            <ac:spMkLst>
              <pc:docMk/>
              <pc:sldMasterMk cId="2237164650" sldId="2147483648"/>
              <pc:sldLayoutMk cId="1633337056" sldId="2147483661"/>
              <ac:spMk id="13" creationId="{7719B609-DA1F-25B8-6204-FC5B1A196F5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C4C002B5-AF21-461D-C761-0DFD737A3C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452542"/>
            <a:ext cx="14526921" cy="2422187"/>
          </a:xfrm>
          <a:custGeom>
            <a:avLst/>
            <a:gdLst/>
            <a:ahLst/>
            <a:cxnLst/>
            <a:rect l="l" t="t" r="r" b="b"/>
            <a:pathLst>
              <a:path w="20527487" h="2381188">
                <a:moveTo>
                  <a:pt x="0" y="0"/>
                </a:moveTo>
                <a:lnTo>
                  <a:pt x="20527487" y="0"/>
                </a:lnTo>
                <a:lnTo>
                  <a:pt x="20527487" y="2381189"/>
                </a:lnTo>
                <a:lnTo>
                  <a:pt x="0" y="2381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B502A-3AD2-B45A-8FBC-075A5AFDB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36693"/>
            <a:ext cx="7315200" cy="235398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uce Sa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B50D2-E915-CA2F-C4E5-3A3F88B9F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07224"/>
            <a:ext cx="7315200" cy="125057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DD14-7B1E-2735-3A5E-D9A309D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7F28-11AA-1CDE-087C-BA5909A0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4AC8-1F02-A246-0F95-0E8257E7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923AE074-4C74-B22C-FECF-DF5E75ED00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2" y="523881"/>
            <a:ext cx="2947908" cy="10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3D0138-A262-A894-B750-A8FBFB61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F880E0-733F-563D-C15C-F92A218E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15372D-6955-B51F-8B52-3009C09C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5E2C-C4FA-1706-EF5C-786F115B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68240" cy="135057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6919-656D-A6FF-58AD-1E5D92F3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766" y="457200"/>
            <a:ext cx="6005622" cy="56913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DF15-7C04-53D1-AED6-DCA53A96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91863"/>
            <a:ext cx="4268240" cy="425669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8541CE-F68C-A2CE-46C7-84C736FC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33144A7-3684-343F-40FA-9C195DDF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EB58B7-F056-9382-4ED6-802E3490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F22-1FA0-393A-E148-7F3DE5AD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4012" cy="83557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53E42-89C1-BEAC-5F0F-8BD67754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02978"/>
            <a:ext cx="6172200" cy="46981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5076E-4A45-BA0D-9C64-7193264A3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979"/>
            <a:ext cx="4247219" cy="469812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2B7005F-0053-4D7C-EA08-5CC51EC4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6CFA05C-85C4-0A31-B2BF-A5338A56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BF75E1-91C7-973C-EC87-330979EA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9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88803-728C-A6E2-339B-5E711D74D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60938"/>
            <a:ext cx="10515600" cy="47160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7F4745-402F-5544-C5A8-FC8BC60E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69AEFE-1FF8-865C-3D19-F211518F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DC67B6-963B-BBF5-0ED7-2FA5C0A2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88CF98-D022-C25A-41F5-B31DD6AD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4012" cy="83557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48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E7E4E-44D6-4031-6069-75E4996B4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72429-BBD6-9D87-E9E5-A67F9E1F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CEF1E7-60A5-13C7-DED5-4B061A98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3403B3-169B-E26F-2459-6570F725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FC492B-641C-2BFF-3C0C-C91DF9BF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DC4C-5800-32B7-3AFC-10A150EE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245"/>
            <a:ext cx="7181193" cy="247079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E2EDB-A421-A212-38CD-F8C8A185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9525"/>
            <a:ext cx="7187543" cy="99338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BB589C2-E76F-A00C-85AA-FD9C5B8D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B46710C-BB26-DFB8-0AA3-19D2C3A0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FB1951-E5A7-A306-46D7-4806A977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A81E0CF-77B6-0C06-9547-95F3C840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42555B-286F-68B6-D8D9-11FDB3B79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7CA7-441D-D2A6-7403-7498293E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474755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0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A81E0CF-77B6-0C06-9547-95F3C840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42555B-286F-68B6-D8D9-11FDB3B79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D2B0992-63D3-0C51-7255-4B59D131E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1423357"/>
            <a:ext cx="10517188" cy="4766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5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5C1E-6D49-0674-28BD-AAB4EB2C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75117"/>
            <a:ext cx="5157787" cy="72462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25387-51BA-1FE4-E26B-6A1393B0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5117"/>
            <a:ext cx="5183188" cy="47145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19B609-DA1F-25B8-6204-FC5B1A19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7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E68C765-046C-B044-D9C9-BB65476C31F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2268746"/>
            <a:ext cx="5157787" cy="3932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1417-E46B-9B5E-BCFC-67EEF5DA7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</p:spTree>
    <p:extLst>
      <p:ext uri="{BB962C8B-B14F-4D97-AF65-F5344CB8AC3E}">
        <p14:creationId xmlns:p14="http://schemas.microsoft.com/office/powerpoint/2010/main" val="396093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719B609-DA1F-25B8-6204-FC5B1A19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35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73629-886A-40C9-28E9-795A6A245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5810"/>
            <a:ext cx="5181600" cy="444115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50BBFE6-2852-09FD-8D82-EF57281DBB1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1735810"/>
            <a:ext cx="5157787" cy="44652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897559-56CB-0F9B-DE8B-231F6D26069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</p:spTree>
    <p:extLst>
      <p:ext uri="{BB962C8B-B14F-4D97-AF65-F5344CB8AC3E}">
        <p14:creationId xmlns:p14="http://schemas.microsoft.com/office/powerpoint/2010/main" val="163333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719B609-DA1F-25B8-6204-FC5B1A19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35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50BBFE6-2852-09FD-8D82-EF57281DBB1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1735810"/>
            <a:ext cx="5157787" cy="44652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897559-56CB-0F9B-DE8B-231F6D26069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67F70-DF6C-B542-1776-27B8121D528C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96013" y="1735809"/>
            <a:ext cx="5157787" cy="44652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EA5F3-E7C4-9CE3-6DA6-DC661D11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r>
              <a:rPr lang="en-US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  <a:endParaRPr lang="en-US" dirty="0">
              <a:solidFill>
                <a:srgbClr val="FFFFFF"/>
              </a:solidFill>
              <a:latin typeface="Flama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F69B236-7C3B-CC8A-FBCF-D26C2A2E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2228" y="2191571"/>
            <a:ext cx="7187543" cy="24960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CCBA1FA8-EBD0-51FC-F4E3-3CCB575DE5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45" y="1166393"/>
            <a:ext cx="2947908" cy="10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F7BE364-84C9-8DA3-6E48-DCB2B2F8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DE50C0-96C8-558B-3384-9F532A46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DA814CD-332F-92A8-B131-84CCE07C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8E33C8-40B4-06AD-4441-5829236D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7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466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17E0E-BE40-35D4-32B9-4E318DA5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1EDA-33DD-7D95-2B94-9B0A7DE7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9407"/>
            <a:ext cx="10515600" cy="474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86F6E-4F56-A28E-9B3E-669DAFAB55AB}"/>
              </a:ext>
            </a:extLst>
          </p:cNvPr>
          <p:cNvSpPr/>
          <p:nvPr userDrawn="1"/>
        </p:nvSpPr>
        <p:spPr>
          <a:xfrm>
            <a:off x="0" y="6492876"/>
            <a:ext cx="12192000" cy="3651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FD39B3-3AD1-065A-6EFD-FDAF2E487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</p:spTree>
    <p:extLst>
      <p:ext uri="{BB962C8B-B14F-4D97-AF65-F5344CB8AC3E}">
        <p14:creationId xmlns:p14="http://schemas.microsoft.com/office/powerpoint/2010/main" val="22371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3" r:id="rId4"/>
    <p:sldLayoutId id="2147483653" r:id="rId5"/>
    <p:sldLayoutId id="2147483661" r:id="rId6"/>
    <p:sldLayoutId id="2147483662" r:id="rId7"/>
    <p:sldLayoutId id="2147483660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Open Sauce Sans Black" panose="00000A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DD36E-0440-6AE6-5043-C89474653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The team is encouraged to review and complete this report. Please make edits to the text or include images as needed.</a:t>
            </a:r>
          </a:p>
        </p:txBody>
      </p:sp>
    </p:spTree>
    <p:extLst>
      <p:ext uri="{BB962C8B-B14F-4D97-AF65-F5344CB8AC3E}">
        <p14:creationId xmlns:p14="http://schemas.microsoft.com/office/powerpoint/2010/main" val="327923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Flama</vt:lpstr>
      <vt:lpstr>Arial</vt:lpstr>
      <vt:lpstr>Source Sans Pro</vt:lpstr>
      <vt:lpstr>Calibri</vt:lpstr>
      <vt:lpstr>Open Sauce Sans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Donato, Patricia Rose</dc:creator>
  <cp:lastModifiedBy>Amos Changcoco</cp:lastModifiedBy>
  <cp:revision>6</cp:revision>
  <dcterms:created xsi:type="dcterms:W3CDTF">2024-11-09T10:13:34Z</dcterms:created>
  <dcterms:modified xsi:type="dcterms:W3CDTF">2025-02-06T07:42:34Z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2024-11-09T10:44:37Z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bc6c6a2f-56c0-459f-a0d6-039b988d36da</vt:lpwstr>
  </property>
  <property fmtid="{D5CDD505-2E9C-101B-9397-08002B2CF9AE}" pid="8" name="MSIP_Label_e81acc0d-dcc4-4dc9-a2c5-be70b05a2fe6_ContentBits">
    <vt:lpwstr>0</vt:lpwstr>
  </property>
</Properties>
</file>