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413" r:id="rId5"/>
    <p:sldId id="414" r:id="rId6"/>
    <p:sldId id="415" r:id="rId7"/>
    <p:sldId id="424" r:id="rId8"/>
    <p:sldId id="450" r:id="rId9"/>
    <p:sldId id="463" r:id="rId10"/>
    <p:sldId id="433" r:id="rId11"/>
    <p:sldId id="466" r:id="rId12"/>
    <p:sldId id="46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3936" userDrawn="1">
          <p15:clr>
            <a:srgbClr val="A4A3A4"/>
          </p15:clr>
        </p15:guide>
        <p15:guide id="3" pos="5808" userDrawn="1">
          <p15:clr>
            <a:srgbClr val="A4A3A4"/>
          </p15:clr>
        </p15:guide>
        <p15:guide id="4" pos="384" userDrawn="1">
          <p15:clr>
            <a:srgbClr val="A4A3A4"/>
          </p15:clr>
        </p15:guide>
        <p15:guide id="5" orient="horz" pos="2592" userDrawn="1">
          <p15:clr>
            <a:srgbClr val="A4A3A4"/>
          </p15:clr>
        </p15:guide>
        <p15:guide id="6" orient="horz"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E1E"/>
    <a:srgbClr val="62801E"/>
    <a:srgbClr val="5F7800"/>
    <a:srgbClr val="6F8A3A"/>
    <a:srgbClr val="019934"/>
    <a:srgbClr val="70AD47"/>
    <a:srgbClr val="000000"/>
    <a:srgbClr val="649A3F"/>
    <a:srgbClr val="C5E0B4"/>
    <a:srgbClr val="01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434" autoAdjust="0"/>
  </p:normalViewPr>
  <p:slideViewPr>
    <p:cSldViewPr snapToGrid="0" showGuides="1">
      <p:cViewPr varScale="1">
        <p:scale>
          <a:sx n="74" d="100"/>
          <a:sy n="74" d="100"/>
        </p:scale>
        <p:origin x="582" y="72"/>
      </p:cViewPr>
      <p:guideLst>
        <p:guide orient="horz" pos="2400"/>
        <p:guide pos="3936"/>
        <p:guide pos="5808"/>
        <p:guide pos="384"/>
        <p:guide orient="horz" pos="2592"/>
        <p:guide orient="horz" pos="3456"/>
      </p:guideLst>
    </p:cSldViewPr>
  </p:slideViewPr>
  <p:notesTextViewPr>
    <p:cViewPr>
      <p:scale>
        <a:sx n="1" d="1"/>
        <a:sy n="1" d="1"/>
      </p:scale>
      <p:origin x="0" y="0"/>
    </p:cViewPr>
  </p:notesTextViewPr>
  <p:sorterViewPr>
    <p:cViewPr>
      <p:scale>
        <a:sx n="100" d="100"/>
        <a:sy n="100" d="100"/>
      </p:scale>
      <p:origin x="0" y="-149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3"/>
              </a:solidFill>
              <a:ln>
                <a:noFill/>
              </a:ln>
              <a:effectLst>
                <a:outerShdw blurRad="63500" sx="102000" sy="102000" algn="ctr" rotWithShape="0">
                  <a:prstClr val="black">
                    <a:alpha val="20000"/>
                  </a:prstClr>
                </a:outerShdw>
              </a:effectLst>
            </c:spPr>
          </c:dPt>
          <c:dPt>
            <c:idx val="2"/>
            <c:bubble3D val="0"/>
            <c:spPr>
              <a:solidFill>
                <a:schemeClr val="accent5"/>
              </a:solidFill>
              <a:ln>
                <a:noFill/>
              </a:ln>
              <a:effectLst>
                <a:outerShdw blurRad="63500" sx="102000" sy="102000" algn="ctr" rotWithShape="0">
                  <a:prstClr val="black">
                    <a:alpha val="20000"/>
                  </a:prstClr>
                </a:outerShdw>
              </a:effectLst>
            </c:spPr>
          </c:dPt>
          <c:dPt>
            <c:idx val="3"/>
            <c:bubble3D val="0"/>
            <c:spPr>
              <a:solidFill>
                <a:schemeClr val="accent1">
                  <a:lumMod val="60000"/>
                </a:schemeClr>
              </a:solidFill>
              <a:ln>
                <a:noFill/>
              </a:ln>
              <a:effectLst>
                <a:outerShdw blurRad="63500" sx="102000" sy="102000" algn="ctr" rotWithShape="0">
                  <a:prstClr val="black">
                    <a:alpha val="20000"/>
                  </a:prstClr>
                </a:outerShdw>
              </a:effectLst>
            </c:spPr>
          </c:dPt>
          <c:dPt>
            <c:idx val="4"/>
            <c:bubble3D val="0"/>
            <c:spPr>
              <a:solidFill>
                <a:schemeClr val="accent3">
                  <a:lumMod val="60000"/>
                </a:schemeClr>
              </a:solidFill>
              <a:ln>
                <a:noFill/>
              </a:ln>
              <a:effectLst>
                <a:outerShdw blurRad="63500" sx="102000" sy="102000" algn="ctr" rotWithShape="0">
                  <a:prstClr val="black">
                    <a:alpha val="20000"/>
                  </a:prstClr>
                </a:outerShdw>
              </a:effectLst>
            </c:spPr>
          </c:dPt>
          <c:dPt>
            <c:idx val="5"/>
            <c:bubble3D val="0"/>
            <c:spPr>
              <a:solidFill>
                <a:schemeClr val="accent5">
                  <a:lumMod val="60000"/>
                </a:schemeClr>
              </a:solidFill>
              <a:ln>
                <a:noFill/>
              </a:ln>
              <a:effectLst>
                <a:outerShdw blurRad="63500" sx="102000" sy="102000" algn="ctr" rotWithShape="0">
                  <a:prstClr val="black">
                    <a:alpha val="20000"/>
                  </a:prstClr>
                </a:outerShdw>
              </a:effectLst>
            </c:spPr>
          </c:dPt>
          <c:dPt>
            <c:idx val="6"/>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7"/>
            <c:bubble3D val="0"/>
            <c:spPr>
              <a:solidFill>
                <a:schemeClr val="accent3">
                  <a:lumMod val="80000"/>
                  <a:lumOff val="20000"/>
                </a:schemeClr>
              </a:solidFill>
              <a:ln>
                <a:noFill/>
              </a:ln>
              <a:effectLst>
                <a:outerShdw blurRad="63500" sx="102000" sy="102000" algn="ctr" rotWithShape="0">
                  <a:prstClr val="black">
                    <a:alpha val="20000"/>
                  </a:prstClr>
                </a:outerShdw>
              </a:effectLst>
            </c:spPr>
          </c:dPt>
          <c:dPt>
            <c:idx val="8"/>
            <c:bubble3D val="0"/>
            <c:spPr>
              <a:solidFill>
                <a:schemeClr val="accent5">
                  <a:lumMod val="80000"/>
                  <a:lumOff val="20000"/>
                </a:schemeClr>
              </a:solidFill>
              <a:ln>
                <a:noFill/>
              </a:ln>
              <a:effectLst>
                <a:outerShdw blurRad="63500" sx="102000" sy="102000" algn="ctr" rotWithShape="0">
                  <a:prstClr val="black">
                    <a:alpha val="20000"/>
                  </a:prstClr>
                </a:outerShdw>
              </a:effectLst>
            </c:spPr>
          </c:dPt>
          <c:dPt>
            <c:idx val="9"/>
            <c:bubble3D val="0"/>
            <c:spPr>
              <a:solidFill>
                <a:schemeClr val="accent1">
                  <a:lumMod val="80000"/>
                </a:schemeClr>
              </a:solidFill>
              <a:ln>
                <a:noFill/>
              </a:ln>
              <a:effectLst>
                <a:outerShdw blurRad="63500" sx="102000" sy="102000" algn="ctr" rotWithShape="0">
                  <a:prstClr val="black">
                    <a:alpha val="20000"/>
                  </a:prstClr>
                </a:outerShdw>
              </a:effectLst>
            </c:spPr>
          </c:dPt>
          <c:dPt>
            <c:idx val="10"/>
            <c:bubble3D val="0"/>
            <c:spPr>
              <a:solidFill>
                <a:schemeClr val="accent3">
                  <a:lumMod val="80000"/>
                </a:schemeClr>
              </a:solidFill>
              <a:ln>
                <a:noFill/>
              </a:ln>
              <a:effectLst>
                <a:outerShdw blurRad="63500" sx="102000" sy="102000" algn="ctr" rotWithShape="0">
                  <a:prstClr val="black">
                    <a:alpha val="20000"/>
                  </a:prstClr>
                </a:outerShdw>
              </a:effectLst>
            </c:spPr>
          </c:dPt>
          <c:dPt>
            <c:idx val="11"/>
            <c:bubble3D val="0"/>
            <c:spPr>
              <a:solidFill>
                <a:schemeClr val="accent5">
                  <a:lumMod val="80000"/>
                </a:schemeClr>
              </a:solidFill>
              <a:ln>
                <a:noFill/>
              </a:ln>
              <a:effectLst>
                <a:outerShdw blurRad="63500" sx="102000" sy="102000" algn="ctr" rotWithShape="0">
                  <a:prstClr val="black">
                    <a:alpha val="20000"/>
                  </a:prstClr>
                </a:outerShdw>
              </a:effectLst>
            </c:spPr>
          </c:dPt>
          <c:dPt>
            <c:idx val="12"/>
            <c:bubble3D val="0"/>
            <c:spPr>
              <a:solidFill>
                <a:schemeClr val="accent1">
                  <a:lumMod val="60000"/>
                  <a:lumOff val="40000"/>
                </a:schemeClr>
              </a:solidFill>
              <a:ln>
                <a:noFill/>
              </a:ln>
              <a:effectLst>
                <a:outerShdw blurRad="63500" sx="102000" sy="102000" algn="ctr" rotWithShape="0">
                  <a:prstClr val="black">
                    <a:alpha val="20000"/>
                  </a:prstClr>
                </a:outerShdw>
              </a:effectLst>
            </c:spPr>
          </c:dPt>
          <c:dPt>
            <c:idx val="13"/>
            <c:bubble3D val="0"/>
            <c:spPr>
              <a:solidFill>
                <a:schemeClr val="accent3">
                  <a:lumMod val="60000"/>
                  <a:lumOff val="4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pt-BR"/>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pt-BR"/>
                </a:p>
              </c:txPr>
              <c:dLblPos val="outEnd"/>
              <c:showLegendKey val="0"/>
              <c:showVal val="0"/>
              <c:showCatName val="1"/>
              <c:showSerName val="0"/>
              <c:showPercent val="1"/>
              <c:showBubbleSize val="0"/>
            </c:dLbl>
            <c:dLbl>
              <c:idx val="2"/>
              <c:layout>
                <c:manualLayout>
                  <c:x val="-2.2222222222222247E-2"/>
                  <c:y val="6.6666666666666666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pt-BR"/>
                </a:p>
              </c:txPr>
              <c:dLblPos val="bestFit"/>
              <c:showLegendKey val="0"/>
              <c:showVal val="0"/>
              <c:showCatName val="1"/>
              <c:showSerName val="0"/>
              <c:showPercent val="1"/>
              <c:showBubbleSize val="0"/>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pt-BR"/>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pt-BR"/>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pt-BR"/>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pt-BR"/>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80000"/>
                          <a:lumOff val="20000"/>
                        </a:schemeClr>
                      </a:solidFill>
                      <a:latin typeface="+mn-lt"/>
                      <a:ea typeface="+mn-ea"/>
                      <a:cs typeface="+mn-cs"/>
                    </a:defRPr>
                  </a:pPr>
                  <a:endParaRPr lang="pt-BR"/>
                </a:p>
              </c:txPr>
              <c:dLblPos val="outEnd"/>
              <c:showLegendKey val="0"/>
              <c:showVal val="0"/>
              <c:showCatName val="1"/>
              <c:showSerName val="0"/>
              <c:showPercent val="1"/>
              <c:showBubbleSize val="0"/>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80000"/>
                        </a:schemeClr>
                      </a:solidFill>
                      <a:latin typeface="+mn-lt"/>
                      <a:ea typeface="+mn-ea"/>
                      <a:cs typeface="+mn-cs"/>
                    </a:defRPr>
                  </a:pPr>
                  <a:endParaRPr lang="pt-BR"/>
                </a:p>
              </c:txPr>
              <c:dLblPos val="outEnd"/>
              <c:showLegendKey val="0"/>
              <c:showVal val="0"/>
              <c:showCatName val="1"/>
              <c:showSerName val="0"/>
              <c:showPercent val="1"/>
              <c:showBubbleSize val="0"/>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lumOff val="40000"/>
                        </a:schemeClr>
                      </a:solidFill>
                      <a:latin typeface="+mn-lt"/>
                      <a:ea typeface="+mn-ea"/>
                      <a:cs typeface="+mn-cs"/>
                    </a:defRPr>
                  </a:pPr>
                  <a:endParaRPr lang="pt-BR"/>
                </a:p>
              </c:txPr>
              <c:dLblPos val="outEnd"/>
              <c:showLegendKey val="0"/>
              <c:showVal val="0"/>
              <c:showCatName val="1"/>
              <c:showSerName val="0"/>
              <c:showPercent val="1"/>
              <c:showBubbleSize val="0"/>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lumOff val="40000"/>
                        </a:schemeClr>
                      </a:solidFill>
                      <a:latin typeface="+mn-lt"/>
                      <a:ea typeface="+mn-ea"/>
                      <a:cs typeface="+mn-cs"/>
                    </a:defRPr>
                  </a:pPr>
                  <a:endParaRPr lang="pt-BR"/>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2"/>
                <c:pt idx="0">
                  <c:v>Sr. Non SAP Resource</c:v>
                </c:pt>
                <c:pt idx="1">
                  <c:v>Project Manager</c:v>
                </c:pt>
              </c:strCache>
            </c:strRef>
          </c:cat>
          <c:val>
            <c:numRef>
              <c:f>Sheet1!$B$2:$B$9</c:f>
              <c:numCache>
                <c:formatCode>General</c:formatCode>
                <c:ptCount val="8"/>
                <c:pt idx="0">
                  <c:v>40</c:v>
                </c:pt>
                <c:pt idx="1">
                  <c:v>20</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75CD9-A6E9-45FF-8E73-2D332B77E3E7}" type="datetimeFigureOut">
              <a:rPr lang="en-US" smtClean="0"/>
              <a:t>11/24/2016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1D054-9CE6-44AC-99F7-2EDD58D696F0}" type="slidenum">
              <a:rPr lang="en-US" smtClean="0"/>
              <a:t>‹#›</a:t>
            </a:fld>
            <a:endParaRPr lang="en-US" dirty="0"/>
          </a:p>
        </p:txBody>
      </p:sp>
    </p:spTree>
    <p:extLst>
      <p:ext uri="{BB962C8B-B14F-4D97-AF65-F5344CB8AC3E}">
        <p14:creationId xmlns:p14="http://schemas.microsoft.com/office/powerpoint/2010/main" val="111433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41D054-9CE6-44AC-99F7-2EDD58D696F0}" type="slidenum">
              <a:rPr lang="en-US" smtClean="0"/>
              <a:t>2</a:t>
            </a:fld>
            <a:endParaRPr lang="en-US" dirty="0"/>
          </a:p>
        </p:txBody>
      </p:sp>
    </p:spTree>
    <p:extLst>
      <p:ext uri="{BB962C8B-B14F-4D97-AF65-F5344CB8AC3E}">
        <p14:creationId xmlns:p14="http://schemas.microsoft.com/office/powerpoint/2010/main" val="2359121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12192000" cy="689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2962142"/>
            <a:ext cx="12192000" cy="974323"/>
          </a:xfrm>
          <a:prstGeom prst="rect">
            <a:avLst/>
          </a:pr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8" name="Group 13"/>
          <p:cNvGrpSpPr>
            <a:grpSpLocks noChangeAspect="1"/>
          </p:cNvGrpSpPr>
          <p:nvPr userDrawn="1"/>
        </p:nvGrpSpPr>
        <p:grpSpPr bwMode="auto">
          <a:xfrm>
            <a:off x="9802669" y="1572567"/>
            <a:ext cx="1620838" cy="2274888"/>
            <a:chOff x="6270" y="1334"/>
            <a:chExt cx="1021" cy="1433"/>
          </a:xfrm>
          <a:noFill/>
        </p:grpSpPr>
        <p:sp>
          <p:nvSpPr>
            <p:cNvPr id="9" name="Freeform 14"/>
            <p:cNvSpPr>
              <a:spLocks/>
            </p:cNvSpPr>
            <p:nvPr/>
          </p:nvSpPr>
          <p:spPr bwMode="auto">
            <a:xfrm>
              <a:off x="6270" y="1358"/>
              <a:ext cx="1021" cy="1409"/>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95">
                  <a:moveTo>
                    <a:pt x="157" y="225"/>
                  </a:moveTo>
                  <a:cubicBezTo>
                    <a:pt x="142" y="233"/>
                    <a:pt x="126" y="235"/>
                    <a:pt x="110" y="234"/>
                  </a:cubicBezTo>
                  <a:cubicBezTo>
                    <a:pt x="88" y="233"/>
                    <a:pt x="66" y="233"/>
                    <a:pt x="46" y="241"/>
                  </a:cubicBezTo>
                  <a:cubicBezTo>
                    <a:pt x="42" y="242"/>
                    <a:pt x="37" y="243"/>
                    <a:pt x="33" y="244"/>
                  </a:cubicBezTo>
                  <a:cubicBezTo>
                    <a:pt x="33" y="244"/>
                    <a:pt x="34" y="245"/>
                    <a:pt x="34" y="245"/>
                  </a:cubicBezTo>
                  <a:cubicBezTo>
                    <a:pt x="42" y="244"/>
                    <a:pt x="51" y="242"/>
                    <a:pt x="60" y="241"/>
                  </a:cubicBezTo>
                  <a:cubicBezTo>
                    <a:pt x="74" y="238"/>
                    <a:pt x="88" y="238"/>
                    <a:pt x="102" y="239"/>
                  </a:cubicBezTo>
                  <a:cubicBezTo>
                    <a:pt x="116" y="240"/>
                    <a:pt x="129" y="240"/>
                    <a:pt x="142" y="237"/>
                  </a:cubicBezTo>
                  <a:cubicBezTo>
                    <a:pt x="169" y="230"/>
                    <a:pt x="186" y="213"/>
                    <a:pt x="195" y="187"/>
                  </a:cubicBezTo>
                  <a:cubicBezTo>
                    <a:pt x="201" y="171"/>
                    <a:pt x="192" y="158"/>
                    <a:pt x="175" y="155"/>
                  </a:cubicBezTo>
                  <a:cubicBezTo>
                    <a:pt x="163" y="153"/>
                    <a:pt x="150" y="152"/>
                    <a:pt x="138" y="150"/>
                  </a:cubicBezTo>
                  <a:cubicBezTo>
                    <a:pt x="124" y="148"/>
                    <a:pt x="111" y="143"/>
                    <a:pt x="100" y="135"/>
                  </a:cubicBezTo>
                  <a:cubicBezTo>
                    <a:pt x="89" y="127"/>
                    <a:pt x="84" y="115"/>
                    <a:pt x="82" y="102"/>
                  </a:cubicBezTo>
                  <a:cubicBezTo>
                    <a:pt x="81" y="95"/>
                    <a:pt x="80" y="87"/>
                    <a:pt x="78" y="80"/>
                  </a:cubicBezTo>
                  <a:cubicBezTo>
                    <a:pt x="74" y="66"/>
                    <a:pt x="75" y="52"/>
                    <a:pt x="83" y="39"/>
                  </a:cubicBezTo>
                  <a:cubicBezTo>
                    <a:pt x="89" y="27"/>
                    <a:pt x="95" y="15"/>
                    <a:pt x="98" y="0"/>
                  </a:cubicBezTo>
                  <a:cubicBezTo>
                    <a:pt x="99" y="1"/>
                    <a:pt x="100" y="2"/>
                    <a:pt x="100" y="3"/>
                  </a:cubicBezTo>
                  <a:cubicBezTo>
                    <a:pt x="103" y="13"/>
                    <a:pt x="107" y="22"/>
                    <a:pt x="109" y="32"/>
                  </a:cubicBezTo>
                  <a:cubicBezTo>
                    <a:pt x="112" y="49"/>
                    <a:pt x="108" y="65"/>
                    <a:pt x="94" y="78"/>
                  </a:cubicBezTo>
                  <a:cubicBezTo>
                    <a:pt x="90" y="81"/>
                    <a:pt x="89" y="85"/>
                    <a:pt x="89" y="91"/>
                  </a:cubicBezTo>
                  <a:cubicBezTo>
                    <a:pt x="91" y="114"/>
                    <a:pt x="101" y="128"/>
                    <a:pt x="124" y="133"/>
                  </a:cubicBezTo>
                  <a:cubicBezTo>
                    <a:pt x="140" y="137"/>
                    <a:pt x="156" y="138"/>
                    <a:pt x="171" y="141"/>
                  </a:cubicBezTo>
                  <a:cubicBezTo>
                    <a:pt x="181" y="142"/>
                    <a:pt x="190" y="144"/>
                    <a:pt x="198" y="151"/>
                  </a:cubicBezTo>
                  <a:cubicBezTo>
                    <a:pt x="211" y="163"/>
                    <a:pt x="213" y="178"/>
                    <a:pt x="207" y="194"/>
                  </a:cubicBezTo>
                  <a:cubicBezTo>
                    <a:pt x="201" y="212"/>
                    <a:pt x="189" y="226"/>
                    <a:pt x="173" y="237"/>
                  </a:cubicBezTo>
                  <a:cubicBezTo>
                    <a:pt x="171" y="238"/>
                    <a:pt x="169" y="240"/>
                    <a:pt x="166" y="241"/>
                  </a:cubicBezTo>
                  <a:cubicBezTo>
                    <a:pt x="161" y="244"/>
                    <a:pt x="156" y="248"/>
                    <a:pt x="152" y="254"/>
                  </a:cubicBezTo>
                  <a:cubicBezTo>
                    <a:pt x="144" y="266"/>
                    <a:pt x="131" y="274"/>
                    <a:pt x="117" y="280"/>
                  </a:cubicBezTo>
                  <a:cubicBezTo>
                    <a:pt x="84" y="295"/>
                    <a:pt x="52" y="293"/>
                    <a:pt x="20" y="276"/>
                  </a:cubicBezTo>
                  <a:cubicBezTo>
                    <a:pt x="11" y="271"/>
                    <a:pt x="4" y="263"/>
                    <a:pt x="2" y="252"/>
                  </a:cubicBezTo>
                  <a:cubicBezTo>
                    <a:pt x="0" y="242"/>
                    <a:pt x="3" y="232"/>
                    <a:pt x="9" y="224"/>
                  </a:cubicBezTo>
                  <a:cubicBezTo>
                    <a:pt x="21" y="207"/>
                    <a:pt x="39" y="199"/>
                    <a:pt x="58" y="196"/>
                  </a:cubicBezTo>
                  <a:cubicBezTo>
                    <a:pt x="84" y="192"/>
                    <a:pt x="109" y="197"/>
                    <a:pt x="132" y="209"/>
                  </a:cubicBezTo>
                  <a:cubicBezTo>
                    <a:pt x="141" y="213"/>
                    <a:pt x="148" y="219"/>
                    <a:pt x="157" y="225"/>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3"/>
          <p:cNvGrpSpPr>
            <a:grpSpLocks noChangeAspect="1"/>
          </p:cNvGrpSpPr>
          <p:nvPr userDrawn="1"/>
        </p:nvGrpSpPr>
        <p:grpSpPr bwMode="auto">
          <a:xfrm>
            <a:off x="9848707" y="1572566"/>
            <a:ext cx="1557338" cy="1397000"/>
            <a:chOff x="6299" y="1334"/>
            <a:chExt cx="981" cy="880"/>
          </a:xfrm>
          <a:noFill/>
        </p:grpSpPr>
        <p:sp>
          <p:nvSpPr>
            <p:cNvPr id="16" name="Freeform 14"/>
            <p:cNvSpPr>
              <a:spLocks/>
            </p:cNvSpPr>
            <p:nvPr/>
          </p:nvSpPr>
          <p:spPr bwMode="auto">
            <a:xfrm>
              <a:off x="6633" y="1358"/>
              <a:ext cx="647" cy="856"/>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 name="connsiteX0" fmla="*/ 7307 w 9805"/>
                <a:gd name="connsiteY0" fmla="*/ 7627 h 9834"/>
                <a:gd name="connsiteX1" fmla="*/ 5100 w 9805"/>
                <a:gd name="connsiteY1" fmla="*/ 7932 h 9834"/>
                <a:gd name="connsiteX2" fmla="*/ 2096 w 9805"/>
                <a:gd name="connsiteY2" fmla="*/ 8169 h 9834"/>
                <a:gd name="connsiteX3" fmla="*/ 1485 w 9805"/>
                <a:gd name="connsiteY3" fmla="*/ 8271 h 9834"/>
                <a:gd name="connsiteX4" fmla="*/ 2753 w 9805"/>
                <a:gd name="connsiteY4" fmla="*/ 8169 h 9834"/>
                <a:gd name="connsiteX5" fmla="*/ 4725 w 9805"/>
                <a:gd name="connsiteY5" fmla="*/ 8102 h 9834"/>
                <a:gd name="connsiteX6" fmla="*/ 6603 w 9805"/>
                <a:gd name="connsiteY6" fmla="*/ 8034 h 9834"/>
                <a:gd name="connsiteX7" fmla="*/ 9091 w 9805"/>
                <a:gd name="connsiteY7" fmla="*/ 6339 h 9834"/>
                <a:gd name="connsiteX8" fmla="*/ 8152 w 9805"/>
                <a:gd name="connsiteY8" fmla="*/ 5254 h 9834"/>
                <a:gd name="connsiteX9" fmla="*/ 6415 w 9805"/>
                <a:gd name="connsiteY9" fmla="*/ 5085 h 9834"/>
                <a:gd name="connsiteX10" fmla="*/ 4631 w 9805"/>
                <a:gd name="connsiteY10" fmla="*/ 4576 h 9834"/>
                <a:gd name="connsiteX11" fmla="*/ 3786 w 9805"/>
                <a:gd name="connsiteY11" fmla="*/ 3458 h 9834"/>
                <a:gd name="connsiteX12" fmla="*/ 3598 w 9805"/>
                <a:gd name="connsiteY12" fmla="*/ 2712 h 9834"/>
                <a:gd name="connsiteX13" fmla="*/ 3833 w 9805"/>
                <a:gd name="connsiteY13" fmla="*/ 1322 h 9834"/>
                <a:gd name="connsiteX14" fmla="*/ 4537 w 9805"/>
                <a:gd name="connsiteY14" fmla="*/ 0 h 9834"/>
                <a:gd name="connsiteX15" fmla="*/ 4631 w 9805"/>
                <a:gd name="connsiteY15" fmla="*/ 102 h 9834"/>
                <a:gd name="connsiteX16" fmla="*/ 5053 w 9805"/>
                <a:gd name="connsiteY16" fmla="*/ 1085 h 9834"/>
                <a:gd name="connsiteX17" fmla="*/ 4349 w 9805"/>
                <a:gd name="connsiteY17" fmla="*/ 2644 h 9834"/>
                <a:gd name="connsiteX18" fmla="*/ 4114 w 9805"/>
                <a:gd name="connsiteY18" fmla="*/ 3085 h 9834"/>
                <a:gd name="connsiteX19" fmla="*/ 5758 w 9805"/>
                <a:gd name="connsiteY19" fmla="*/ 4508 h 9834"/>
                <a:gd name="connsiteX20" fmla="*/ 7964 w 9805"/>
                <a:gd name="connsiteY20" fmla="*/ 4780 h 9834"/>
                <a:gd name="connsiteX21" fmla="*/ 9232 w 9805"/>
                <a:gd name="connsiteY21" fmla="*/ 5119 h 9834"/>
                <a:gd name="connsiteX22" fmla="*/ 9654 w 9805"/>
                <a:gd name="connsiteY22" fmla="*/ 6576 h 9834"/>
                <a:gd name="connsiteX23" fmla="*/ 8058 w 9805"/>
                <a:gd name="connsiteY23" fmla="*/ 8034 h 9834"/>
                <a:gd name="connsiteX24" fmla="*/ 7729 w 9805"/>
                <a:gd name="connsiteY24" fmla="*/ 8169 h 9834"/>
                <a:gd name="connsiteX25" fmla="*/ 7072 w 9805"/>
                <a:gd name="connsiteY25" fmla="*/ 8610 h 9834"/>
                <a:gd name="connsiteX26" fmla="*/ 5429 w 9805"/>
                <a:gd name="connsiteY26" fmla="*/ 9492 h 9834"/>
                <a:gd name="connsiteX27" fmla="*/ 875 w 9805"/>
                <a:gd name="connsiteY27" fmla="*/ 9356 h 9834"/>
                <a:gd name="connsiteX28" fmla="*/ 30 w 9805"/>
                <a:gd name="connsiteY28" fmla="*/ 8542 h 9834"/>
                <a:gd name="connsiteX29" fmla="*/ 359 w 9805"/>
                <a:gd name="connsiteY29" fmla="*/ 7593 h 9834"/>
                <a:gd name="connsiteX30" fmla="*/ 2659 w 9805"/>
                <a:gd name="connsiteY30" fmla="*/ 6644 h 9834"/>
                <a:gd name="connsiteX31" fmla="*/ 6133 w 9805"/>
                <a:gd name="connsiteY31" fmla="*/ 7085 h 9834"/>
                <a:gd name="connsiteX32" fmla="*/ 7307 w 9805"/>
                <a:gd name="connsiteY32" fmla="*/ 7627 h 9834"/>
                <a:gd name="connsiteX0" fmla="*/ 7451 w 10000"/>
                <a:gd name="connsiteY0" fmla="*/ 7756 h 10000"/>
                <a:gd name="connsiteX1" fmla="*/ 5200 w 10000"/>
                <a:gd name="connsiteY1" fmla="*/ 8066 h 10000"/>
                <a:gd name="connsiteX2" fmla="*/ 1514 w 10000"/>
                <a:gd name="connsiteY2" fmla="*/ 8411 h 10000"/>
                <a:gd name="connsiteX3" fmla="*/ 2807 w 10000"/>
                <a:gd name="connsiteY3" fmla="*/ 8307 h 10000"/>
                <a:gd name="connsiteX4" fmla="*/ 4818 w 10000"/>
                <a:gd name="connsiteY4" fmla="*/ 8239 h 10000"/>
                <a:gd name="connsiteX5" fmla="*/ 6733 w 10000"/>
                <a:gd name="connsiteY5" fmla="*/ 8170 h 10000"/>
                <a:gd name="connsiteX6" fmla="*/ 9271 w 10000"/>
                <a:gd name="connsiteY6" fmla="*/ 6446 h 10000"/>
                <a:gd name="connsiteX7" fmla="*/ 8313 w 10000"/>
                <a:gd name="connsiteY7" fmla="*/ 5343 h 10000"/>
                <a:gd name="connsiteX8" fmla="*/ 6542 w 10000"/>
                <a:gd name="connsiteY8" fmla="*/ 5171 h 10000"/>
                <a:gd name="connsiteX9" fmla="*/ 4722 w 10000"/>
                <a:gd name="connsiteY9" fmla="*/ 4653 h 10000"/>
                <a:gd name="connsiteX10" fmla="*/ 3860 w 10000"/>
                <a:gd name="connsiteY10" fmla="*/ 3516 h 10000"/>
                <a:gd name="connsiteX11" fmla="*/ 3669 w 10000"/>
                <a:gd name="connsiteY11" fmla="*/ 2758 h 10000"/>
                <a:gd name="connsiteX12" fmla="*/ 3908 w 10000"/>
                <a:gd name="connsiteY12" fmla="*/ 1344 h 10000"/>
                <a:gd name="connsiteX13" fmla="*/ 4626 w 10000"/>
                <a:gd name="connsiteY13" fmla="*/ 0 h 10000"/>
                <a:gd name="connsiteX14" fmla="*/ 4722 w 10000"/>
                <a:gd name="connsiteY14" fmla="*/ 104 h 10000"/>
                <a:gd name="connsiteX15" fmla="*/ 5152 w 10000"/>
                <a:gd name="connsiteY15" fmla="*/ 1103 h 10000"/>
                <a:gd name="connsiteX16" fmla="*/ 4434 w 10000"/>
                <a:gd name="connsiteY16" fmla="*/ 2689 h 10000"/>
                <a:gd name="connsiteX17" fmla="*/ 4195 w 10000"/>
                <a:gd name="connsiteY17" fmla="*/ 3137 h 10000"/>
                <a:gd name="connsiteX18" fmla="*/ 5872 w 10000"/>
                <a:gd name="connsiteY18" fmla="*/ 4584 h 10000"/>
                <a:gd name="connsiteX19" fmla="*/ 8121 w 10000"/>
                <a:gd name="connsiteY19" fmla="*/ 4861 h 10000"/>
                <a:gd name="connsiteX20" fmla="*/ 9415 w 10000"/>
                <a:gd name="connsiteY20" fmla="*/ 5205 h 10000"/>
                <a:gd name="connsiteX21" fmla="*/ 9845 w 10000"/>
                <a:gd name="connsiteY21" fmla="*/ 6687 h 10000"/>
                <a:gd name="connsiteX22" fmla="*/ 8217 w 10000"/>
                <a:gd name="connsiteY22" fmla="*/ 8170 h 10000"/>
                <a:gd name="connsiteX23" fmla="*/ 7882 w 10000"/>
                <a:gd name="connsiteY23" fmla="*/ 8307 h 10000"/>
                <a:gd name="connsiteX24" fmla="*/ 7212 w 10000"/>
                <a:gd name="connsiteY24" fmla="*/ 8755 h 10000"/>
                <a:gd name="connsiteX25" fmla="*/ 5536 w 10000"/>
                <a:gd name="connsiteY25" fmla="*/ 9652 h 10000"/>
                <a:gd name="connsiteX26" fmla="*/ 891 w 10000"/>
                <a:gd name="connsiteY26" fmla="*/ 9514 h 10000"/>
                <a:gd name="connsiteX27" fmla="*/ 30 w 10000"/>
                <a:gd name="connsiteY27" fmla="*/ 8686 h 10000"/>
                <a:gd name="connsiteX28" fmla="*/ 365 w 10000"/>
                <a:gd name="connsiteY28" fmla="*/ 7721 h 10000"/>
                <a:gd name="connsiteX29" fmla="*/ 2711 w 10000"/>
                <a:gd name="connsiteY29" fmla="*/ 6756 h 10000"/>
                <a:gd name="connsiteX30" fmla="*/ 6254 w 10000"/>
                <a:gd name="connsiteY30" fmla="*/ 7205 h 10000"/>
                <a:gd name="connsiteX31" fmla="*/ 7451 w 10000"/>
                <a:gd name="connsiteY31" fmla="*/ 7756 h 10000"/>
                <a:gd name="connsiteX0" fmla="*/ 7451 w 10000"/>
                <a:gd name="connsiteY0" fmla="*/ 7756 h 10000"/>
                <a:gd name="connsiteX1" fmla="*/ 5200 w 10000"/>
                <a:gd name="connsiteY1" fmla="*/ 8066 h 10000"/>
                <a:gd name="connsiteX2" fmla="*/ 2807 w 10000"/>
                <a:gd name="connsiteY2" fmla="*/ 8307 h 10000"/>
                <a:gd name="connsiteX3" fmla="*/ 4818 w 10000"/>
                <a:gd name="connsiteY3" fmla="*/ 8239 h 10000"/>
                <a:gd name="connsiteX4" fmla="*/ 6733 w 10000"/>
                <a:gd name="connsiteY4" fmla="*/ 8170 h 10000"/>
                <a:gd name="connsiteX5" fmla="*/ 9271 w 10000"/>
                <a:gd name="connsiteY5" fmla="*/ 6446 h 10000"/>
                <a:gd name="connsiteX6" fmla="*/ 8313 w 10000"/>
                <a:gd name="connsiteY6" fmla="*/ 5343 h 10000"/>
                <a:gd name="connsiteX7" fmla="*/ 6542 w 10000"/>
                <a:gd name="connsiteY7" fmla="*/ 5171 h 10000"/>
                <a:gd name="connsiteX8" fmla="*/ 4722 w 10000"/>
                <a:gd name="connsiteY8" fmla="*/ 4653 h 10000"/>
                <a:gd name="connsiteX9" fmla="*/ 3860 w 10000"/>
                <a:gd name="connsiteY9" fmla="*/ 3516 h 10000"/>
                <a:gd name="connsiteX10" fmla="*/ 3669 w 10000"/>
                <a:gd name="connsiteY10" fmla="*/ 2758 h 10000"/>
                <a:gd name="connsiteX11" fmla="*/ 3908 w 10000"/>
                <a:gd name="connsiteY11" fmla="*/ 1344 h 10000"/>
                <a:gd name="connsiteX12" fmla="*/ 4626 w 10000"/>
                <a:gd name="connsiteY12" fmla="*/ 0 h 10000"/>
                <a:gd name="connsiteX13" fmla="*/ 4722 w 10000"/>
                <a:gd name="connsiteY13" fmla="*/ 104 h 10000"/>
                <a:gd name="connsiteX14" fmla="*/ 5152 w 10000"/>
                <a:gd name="connsiteY14" fmla="*/ 1103 h 10000"/>
                <a:gd name="connsiteX15" fmla="*/ 4434 w 10000"/>
                <a:gd name="connsiteY15" fmla="*/ 2689 h 10000"/>
                <a:gd name="connsiteX16" fmla="*/ 4195 w 10000"/>
                <a:gd name="connsiteY16" fmla="*/ 3137 h 10000"/>
                <a:gd name="connsiteX17" fmla="*/ 5872 w 10000"/>
                <a:gd name="connsiteY17" fmla="*/ 4584 h 10000"/>
                <a:gd name="connsiteX18" fmla="*/ 8121 w 10000"/>
                <a:gd name="connsiteY18" fmla="*/ 4861 h 10000"/>
                <a:gd name="connsiteX19" fmla="*/ 9415 w 10000"/>
                <a:gd name="connsiteY19" fmla="*/ 5205 h 10000"/>
                <a:gd name="connsiteX20" fmla="*/ 9845 w 10000"/>
                <a:gd name="connsiteY20" fmla="*/ 6687 h 10000"/>
                <a:gd name="connsiteX21" fmla="*/ 8217 w 10000"/>
                <a:gd name="connsiteY21" fmla="*/ 8170 h 10000"/>
                <a:gd name="connsiteX22" fmla="*/ 7882 w 10000"/>
                <a:gd name="connsiteY22" fmla="*/ 8307 h 10000"/>
                <a:gd name="connsiteX23" fmla="*/ 7212 w 10000"/>
                <a:gd name="connsiteY23" fmla="*/ 8755 h 10000"/>
                <a:gd name="connsiteX24" fmla="*/ 5536 w 10000"/>
                <a:gd name="connsiteY24" fmla="*/ 9652 h 10000"/>
                <a:gd name="connsiteX25" fmla="*/ 891 w 10000"/>
                <a:gd name="connsiteY25" fmla="*/ 9514 h 10000"/>
                <a:gd name="connsiteX26" fmla="*/ 30 w 10000"/>
                <a:gd name="connsiteY26" fmla="*/ 8686 h 10000"/>
                <a:gd name="connsiteX27" fmla="*/ 365 w 10000"/>
                <a:gd name="connsiteY27" fmla="*/ 7721 h 10000"/>
                <a:gd name="connsiteX28" fmla="*/ 2711 w 10000"/>
                <a:gd name="connsiteY28" fmla="*/ 6756 h 10000"/>
                <a:gd name="connsiteX29" fmla="*/ 6254 w 10000"/>
                <a:gd name="connsiteY29" fmla="*/ 7205 h 10000"/>
                <a:gd name="connsiteX30" fmla="*/ 7451 w 10000"/>
                <a:gd name="connsiteY30" fmla="*/ 7756 h 10000"/>
                <a:gd name="connsiteX0" fmla="*/ 7451 w 10000"/>
                <a:gd name="connsiteY0" fmla="*/ 7756 h 10000"/>
                <a:gd name="connsiteX1" fmla="*/ 5200 w 10000"/>
                <a:gd name="connsiteY1" fmla="*/ 8066 h 10000"/>
                <a:gd name="connsiteX2" fmla="*/ 4818 w 10000"/>
                <a:gd name="connsiteY2" fmla="*/ 8239 h 10000"/>
                <a:gd name="connsiteX3" fmla="*/ 6733 w 10000"/>
                <a:gd name="connsiteY3" fmla="*/ 8170 h 10000"/>
                <a:gd name="connsiteX4" fmla="*/ 9271 w 10000"/>
                <a:gd name="connsiteY4" fmla="*/ 6446 h 10000"/>
                <a:gd name="connsiteX5" fmla="*/ 8313 w 10000"/>
                <a:gd name="connsiteY5" fmla="*/ 5343 h 10000"/>
                <a:gd name="connsiteX6" fmla="*/ 6542 w 10000"/>
                <a:gd name="connsiteY6" fmla="*/ 5171 h 10000"/>
                <a:gd name="connsiteX7" fmla="*/ 4722 w 10000"/>
                <a:gd name="connsiteY7" fmla="*/ 4653 h 10000"/>
                <a:gd name="connsiteX8" fmla="*/ 3860 w 10000"/>
                <a:gd name="connsiteY8" fmla="*/ 3516 h 10000"/>
                <a:gd name="connsiteX9" fmla="*/ 3669 w 10000"/>
                <a:gd name="connsiteY9" fmla="*/ 2758 h 10000"/>
                <a:gd name="connsiteX10" fmla="*/ 3908 w 10000"/>
                <a:gd name="connsiteY10" fmla="*/ 1344 h 10000"/>
                <a:gd name="connsiteX11" fmla="*/ 4626 w 10000"/>
                <a:gd name="connsiteY11" fmla="*/ 0 h 10000"/>
                <a:gd name="connsiteX12" fmla="*/ 4722 w 10000"/>
                <a:gd name="connsiteY12" fmla="*/ 104 h 10000"/>
                <a:gd name="connsiteX13" fmla="*/ 5152 w 10000"/>
                <a:gd name="connsiteY13" fmla="*/ 1103 h 10000"/>
                <a:gd name="connsiteX14" fmla="*/ 4434 w 10000"/>
                <a:gd name="connsiteY14" fmla="*/ 2689 h 10000"/>
                <a:gd name="connsiteX15" fmla="*/ 4195 w 10000"/>
                <a:gd name="connsiteY15" fmla="*/ 3137 h 10000"/>
                <a:gd name="connsiteX16" fmla="*/ 5872 w 10000"/>
                <a:gd name="connsiteY16" fmla="*/ 4584 h 10000"/>
                <a:gd name="connsiteX17" fmla="*/ 8121 w 10000"/>
                <a:gd name="connsiteY17" fmla="*/ 4861 h 10000"/>
                <a:gd name="connsiteX18" fmla="*/ 9415 w 10000"/>
                <a:gd name="connsiteY18" fmla="*/ 5205 h 10000"/>
                <a:gd name="connsiteX19" fmla="*/ 9845 w 10000"/>
                <a:gd name="connsiteY19" fmla="*/ 6687 h 10000"/>
                <a:gd name="connsiteX20" fmla="*/ 8217 w 10000"/>
                <a:gd name="connsiteY20" fmla="*/ 8170 h 10000"/>
                <a:gd name="connsiteX21" fmla="*/ 7882 w 10000"/>
                <a:gd name="connsiteY21" fmla="*/ 8307 h 10000"/>
                <a:gd name="connsiteX22" fmla="*/ 7212 w 10000"/>
                <a:gd name="connsiteY22" fmla="*/ 8755 h 10000"/>
                <a:gd name="connsiteX23" fmla="*/ 5536 w 10000"/>
                <a:gd name="connsiteY23" fmla="*/ 9652 h 10000"/>
                <a:gd name="connsiteX24" fmla="*/ 891 w 10000"/>
                <a:gd name="connsiteY24" fmla="*/ 9514 h 10000"/>
                <a:gd name="connsiteX25" fmla="*/ 30 w 10000"/>
                <a:gd name="connsiteY25" fmla="*/ 8686 h 10000"/>
                <a:gd name="connsiteX26" fmla="*/ 365 w 10000"/>
                <a:gd name="connsiteY26" fmla="*/ 7721 h 10000"/>
                <a:gd name="connsiteX27" fmla="*/ 2711 w 10000"/>
                <a:gd name="connsiteY27" fmla="*/ 6756 h 10000"/>
                <a:gd name="connsiteX28" fmla="*/ 6254 w 10000"/>
                <a:gd name="connsiteY28" fmla="*/ 7205 h 10000"/>
                <a:gd name="connsiteX29" fmla="*/ 7451 w 10000"/>
                <a:gd name="connsiteY29" fmla="*/ 7756 h 10000"/>
                <a:gd name="connsiteX0" fmla="*/ 7451 w 10000"/>
                <a:gd name="connsiteY0" fmla="*/ 7756 h 10000"/>
                <a:gd name="connsiteX1" fmla="*/ 5200 w 10000"/>
                <a:gd name="connsiteY1" fmla="*/ 8066 h 10000"/>
                <a:gd name="connsiteX2" fmla="*/ 6733 w 10000"/>
                <a:gd name="connsiteY2" fmla="*/ 8170 h 10000"/>
                <a:gd name="connsiteX3" fmla="*/ 9271 w 10000"/>
                <a:gd name="connsiteY3" fmla="*/ 6446 h 10000"/>
                <a:gd name="connsiteX4" fmla="*/ 8313 w 10000"/>
                <a:gd name="connsiteY4" fmla="*/ 5343 h 10000"/>
                <a:gd name="connsiteX5" fmla="*/ 6542 w 10000"/>
                <a:gd name="connsiteY5" fmla="*/ 5171 h 10000"/>
                <a:gd name="connsiteX6" fmla="*/ 4722 w 10000"/>
                <a:gd name="connsiteY6" fmla="*/ 4653 h 10000"/>
                <a:gd name="connsiteX7" fmla="*/ 3860 w 10000"/>
                <a:gd name="connsiteY7" fmla="*/ 3516 h 10000"/>
                <a:gd name="connsiteX8" fmla="*/ 3669 w 10000"/>
                <a:gd name="connsiteY8" fmla="*/ 2758 h 10000"/>
                <a:gd name="connsiteX9" fmla="*/ 3908 w 10000"/>
                <a:gd name="connsiteY9" fmla="*/ 1344 h 10000"/>
                <a:gd name="connsiteX10" fmla="*/ 4626 w 10000"/>
                <a:gd name="connsiteY10" fmla="*/ 0 h 10000"/>
                <a:gd name="connsiteX11" fmla="*/ 4722 w 10000"/>
                <a:gd name="connsiteY11" fmla="*/ 104 h 10000"/>
                <a:gd name="connsiteX12" fmla="*/ 5152 w 10000"/>
                <a:gd name="connsiteY12" fmla="*/ 1103 h 10000"/>
                <a:gd name="connsiteX13" fmla="*/ 4434 w 10000"/>
                <a:gd name="connsiteY13" fmla="*/ 2689 h 10000"/>
                <a:gd name="connsiteX14" fmla="*/ 4195 w 10000"/>
                <a:gd name="connsiteY14" fmla="*/ 3137 h 10000"/>
                <a:gd name="connsiteX15" fmla="*/ 5872 w 10000"/>
                <a:gd name="connsiteY15" fmla="*/ 4584 h 10000"/>
                <a:gd name="connsiteX16" fmla="*/ 8121 w 10000"/>
                <a:gd name="connsiteY16" fmla="*/ 4861 h 10000"/>
                <a:gd name="connsiteX17" fmla="*/ 9415 w 10000"/>
                <a:gd name="connsiteY17" fmla="*/ 5205 h 10000"/>
                <a:gd name="connsiteX18" fmla="*/ 9845 w 10000"/>
                <a:gd name="connsiteY18" fmla="*/ 6687 h 10000"/>
                <a:gd name="connsiteX19" fmla="*/ 8217 w 10000"/>
                <a:gd name="connsiteY19" fmla="*/ 8170 h 10000"/>
                <a:gd name="connsiteX20" fmla="*/ 7882 w 10000"/>
                <a:gd name="connsiteY20" fmla="*/ 8307 h 10000"/>
                <a:gd name="connsiteX21" fmla="*/ 7212 w 10000"/>
                <a:gd name="connsiteY21" fmla="*/ 8755 h 10000"/>
                <a:gd name="connsiteX22" fmla="*/ 5536 w 10000"/>
                <a:gd name="connsiteY22" fmla="*/ 9652 h 10000"/>
                <a:gd name="connsiteX23" fmla="*/ 891 w 10000"/>
                <a:gd name="connsiteY23" fmla="*/ 9514 h 10000"/>
                <a:gd name="connsiteX24" fmla="*/ 30 w 10000"/>
                <a:gd name="connsiteY24" fmla="*/ 8686 h 10000"/>
                <a:gd name="connsiteX25" fmla="*/ 365 w 10000"/>
                <a:gd name="connsiteY25" fmla="*/ 7721 h 10000"/>
                <a:gd name="connsiteX26" fmla="*/ 2711 w 10000"/>
                <a:gd name="connsiteY26" fmla="*/ 6756 h 10000"/>
                <a:gd name="connsiteX27" fmla="*/ 6254 w 10000"/>
                <a:gd name="connsiteY27" fmla="*/ 7205 h 10000"/>
                <a:gd name="connsiteX28" fmla="*/ 7451 w 10000"/>
                <a:gd name="connsiteY28" fmla="*/ 7756 h 10000"/>
                <a:gd name="connsiteX0" fmla="*/ 7451 w 10000"/>
                <a:gd name="connsiteY0" fmla="*/ 7756 h 10000"/>
                <a:gd name="connsiteX1" fmla="*/ 6733 w 10000"/>
                <a:gd name="connsiteY1" fmla="*/ 8170 h 10000"/>
                <a:gd name="connsiteX2" fmla="*/ 9271 w 10000"/>
                <a:gd name="connsiteY2" fmla="*/ 6446 h 10000"/>
                <a:gd name="connsiteX3" fmla="*/ 8313 w 10000"/>
                <a:gd name="connsiteY3" fmla="*/ 5343 h 10000"/>
                <a:gd name="connsiteX4" fmla="*/ 6542 w 10000"/>
                <a:gd name="connsiteY4" fmla="*/ 5171 h 10000"/>
                <a:gd name="connsiteX5" fmla="*/ 4722 w 10000"/>
                <a:gd name="connsiteY5" fmla="*/ 4653 h 10000"/>
                <a:gd name="connsiteX6" fmla="*/ 3860 w 10000"/>
                <a:gd name="connsiteY6" fmla="*/ 3516 h 10000"/>
                <a:gd name="connsiteX7" fmla="*/ 3669 w 10000"/>
                <a:gd name="connsiteY7" fmla="*/ 2758 h 10000"/>
                <a:gd name="connsiteX8" fmla="*/ 3908 w 10000"/>
                <a:gd name="connsiteY8" fmla="*/ 1344 h 10000"/>
                <a:gd name="connsiteX9" fmla="*/ 4626 w 10000"/>
                <a:gd name="connsiteY9" fmla="*/ 0 h 10000"/>
                <a:gd name="connsiteX10" fmla="*/ 4722 w 10000"/>
                <a:gd name="connsiteY10" fmla="*/ 104 h 10000"/>
                <a:gd name="connsiteX11" fmla="*/ 5152 w 10000"/>
                <a:gd name="connsiteY11" fmla="*/ 1103 h 10000"/>
                <a:gd name="connsiteX12" fmla="*/ 4434 w 10000"/>
                <a:gd name="connsiteY12" fmla="*/ 2689 h 10000"/>
                <a:gd name="connsiteX13" fmla="*/ 4195 w 10000"/>
                <a:gd name="connsiteY13" fmla="*/ 3137 h 10000"/>
                <a:gd name="connsiteX14" fmla="*/ 5872 w 10000"/>
                <a:gd name="connsiteY14" fmla="*/ 4584 h 10000"/>
                <a:gd name="connsiteX15" fmla="*/ 8121 w 10000"/>
                <a:gd name="connsiteY15" fmla="*/ 4861 h 10000"/>
                <a:gd name="connsiteX16" fmla="*/ 9415 w 10000"/>
                <a:gd name="connsiteY16" fmla="*/ 5205 h 10000"/>
                <a:gd name="connsiteX17" fmla="*/ 9845 w 10000"/>
                <a:gd name="connsiteY17" fmla="*/ 6687 h 10000"/>
                <a:gd name="connsiteX18" fmla="*/ 8217 w 10000"/>
                <a:gd name="connsiteY18" fmla="*/ 8170 h 10000"/>
                <a:gd name="connsiteX19" fmla="*/ 7882 w 10000"/>
                <a:gd name="connsiteY19" fmla="*/ 8307 h 10000"/>
                <a:gd name="connsiteX20" fmla="*/ 7212 w 10000"/>
                <a:gd name="connsiteY20" fmla="*/ 8755 h 10000"/>
                <a:gd name="connsiteX21" fmla="*/ 5536 w 10000"/>
                <a:gd name="connsiteY21" fmla="*/ 9652 h 10000"/>
                <a:gd name="connsiteX22" fmla="*/ 891 w 10000"/>
                <a:gd name="connsiteY22" fmla="*/ 9514 h 10000"/>
                <a:gd name="connsiteX23" fmla="*/ 30 w 10000"/>
                <a:gd name="connsiteY23" fmla="*/ 8686 h 10000"/>
                <a:gd name="connsiteX24" fmla="*/ 365 w 10000"/>
                <a:gd name="connsiteY24" fmla="*/ 7721 h 10000"/>
                <a:gd name="connsiteX25" fmla="*/ 2711 w 10000"/>
                <a:gd name="connsiteY25" fmla="*/ 6756 h 10000"/>
                <a:gd name="connsiteX26" fmla="*/ 6254 w 10000"/>
                <a:gd name="connsiteY26" fmla="*/ 7205 h 10000"/>
                <a:gd name="connsiteX27" fmla="*/ 7451 w 10000"/>
                <a:gd name="connsiteY27" fmla="*/ 7756 h 10000"/>
                <a:gd name="connsiteX0" fmla="*/ 7451 w 10000"/>
                <a:gd name="connsiteY0" fmla="*/ 7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26" fmla="*/ 7451 w 10000"/>
                <a:gd name="connsiteY26" fmla="*/ 7756 h 10000"/>
                <a:gd name="connsiteX0" fmla="*/ 6254 w 10000"/>
                <a:gd name="connsiteY0" fmla="*/ 7205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0" fmla="*/ 2711 w 10000"/>
                <a:gd name="connsiteY0" fmla="*/ 6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0" fmla="*/ 365 w 10000"/>
                <a:gd name="connsiteY0" fmla="*/ 7721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0" fmla="*/ 0 w 9970"/>
                <a:gd name="connsiteY0" fmla="*/ 8686 h 10000"/>
                <a:gd name="connsiteX1" fmla="*/ 9241 w 9970"/>
                <a:gd name="connsiteY1" fmla="*/ 6446 h 10000"/>
                <a:gd name="connsiteX2" fmla="*/ 8283 w 9970"/>
                <a:gd name="connsiteY2" fmla="*/ 5343 h 10000"/>
                <a:gd name="connsiteX3" fmla="*/ 6512 w 9970"/>
                <a:gd name="connsiteY3" fmla="*/ 5171 h 10000"/>
                <a:gd name="connsiteX4" fmla="*/ 4692 w 9970"/>
                <a:gd name="connsiteY4" fmla="*/ 4653 h 10000"/>
                <a:gd name="connsiteX5" fmla="*/ 3830 w 9970"/>
                <a:gd name="connsiteY5" fmla="*/ 3516 h 10000"/>
                <a:gd name="connsiteX6" fmla="*/ 3639 w 9970"/>
                <a:gd name="connsiteY6" fmla="*/ 2758 h 10000"/>
                <a:gd name="connsiteX7" fmla="*/ 3878 w 9970"/>
                <a:gd name="connsiteY7" fmla="*/ 1344 h 10000"/>
                <a:gd name="connsiteX8" fmla="*/ 4596 w 9970"/>
                <a:gd name="connsiteY8" fmla="*/ 0 h 10000"/>
                <a:gd name="connsiteX9" fmla="*/ 4692 w 9970"/>
                <a:gd name="connsiteY9" fmla="*/ 104 h 10000"/>
                <a:gd name="connsiteX10" fmla="*/ 5122 w 9970"/>
                <a:gd name="connsiteY10" fmla="*/ 1103 h 10000"/>
                <a:gd name="connsiteX11" fmla="*/ 4404 w 9970"/>
                <a:gd name="connsiteY11" fmla="*/ 2689 h 10000"/>
                <a:gd name="connsiteX12" fmla="*/ 4165 w 9970"/>
                <a:gd name="connsiteY12" fmla="*/ 3137 h 10000"/>
                <a:gd name="connsiteX13" fmla="*/ 5842 w 9970"/>
                <a:gd name="connsiteY13" fmla="*/ 4584 h 10000"/>
                <a:gd name="connsiteX14" fmla="*/ 8091 w 9970"/>
                <a:gd name="connsiteY14" fmla="*/ 4861 h 10000"/>
                <a:gd name="connsiteX15" fmla="*/ 9385 w 9970"/>
                <a:gd name="connsiteY15" fmla="*/ 5205 h 10000"/>
                <a:gd name="connsiteX16" fmla="*/ 9815 w 9970"/>
                <a:gd name="connsiteY16" fmla="*/ 6687 h 10000"/>
                <a:gd name="connsiteX17" fmla="*/ 8187 w 9970"/>
                <a:gd name="connsiteY17" fmla="*/ 8170 h 10000"/>
                <a:gd name="connsiteX18" fmla="*/ 7852 w 9970"/>
                <a:gd name="connsiteY18" fmla="*/ 8307 h 10000"/>
                <a:gd name="connsiteX19" fmla="*/ 7182 w 9970"/>
                <a:gd name="connsiteY19" fmla="*/ 8755 h 10000"/>
                <a:gd name="connsiteX20" fmla="*/ 5506 w 9970"/>
                <a:gd name="connsiteY20" fmla="*/ 9652 h 10000"/>
                <a:gd name="connsiteX21" fmla="*/ 861 w 9970"/>
                <a:gd name="connsiteY21" fmla="*/ 9514 h 10000"/>
                <a:gd name="connsiteX22" fmla="*/ 0 w 9970"/>
                <a:gd name="connsiteY22" fmla="*/ 8686 h 10000"/>
                <a:gd name="connsiteX0" fmla="*/ 0 w 9136"/>
                <a:gd name="connsiteY0" fmla="*/ 9514 h 10000"/>
                <a:gd name="connsiteX1" fmla="*/ 8405 w 9136"/>
                <a:gd name="connsiteY1" fmla="*/ 6446 h 10000"/>
                <a:gd name="connsiteX2" fmla="*/ 7444 w 9136"/>
                <a:gd name="connsiteY2" fmla="*/ 5343 h 10000"/>
                <a:gd name="connsiteX3" fmla="*/ 5668 w 9136"/>
                <a:gd name="connsiteY3" fmla="*/ 5171 h 10000"/>
                <a:gd name="connsiteX4" fmla="*/ 3842 w 9136"/>
                <a:gd name="connsiteY4" fmla="*/ 4653 h 10000"/>
                <a:gd name="connsiteX5" fmla="*/ 2978 w 9136"/>
                <a:gd name="connsiteY5" fmla="*/ 3516 h 10000"/>
                <a:gd name="connsiteX6" fmla="*/ 2786 w 9136"/>
                <a:gd name="connsiteY6" fmla="*/ 2758 h 10000"/>
                <a:gd name="connsiteX7" fmla="*/ 3026 w 9136"/>
                <a:gd name="connsiteY7" fmla="*/ 1344 h 10000"/>
                <a:gd name="connsiteX8" fmla="*/ 3746 w 9136"/>
                <a:gd name="connsiteY8" fmla="*/ 0 h 10000"/>
                <a:gd name="connsiteX9" fmla="*/ 3842 w 9136"/>
                <a:gd name="connsiteY9" fmla="*/ 104 h 10000"/>
                <a:gd name="connsiteX10" fmla="*/ 4273 w 9136"/>
                <a:gd name="connsiteY10" fmla="*/ 1103 h 10000"/>
                <a:gd name="connsiteX11" fmla="*/ 3553 w 9136"/>
                <a:gd name="connsiteY11" fmla="*/ 2689 h 10000"/>
                <a:gd name="connsiteX12" fmla="*/ 3314 w 9136"/>
                <a:gd name="connsiteY12" fmla="*/ 3137 h 10000"/>
                <a:gd name="connsiteX13" fmla="*/ 4996 w 9136"/>
                <a:gd name="connsiteY13" fmla="*/ 4584 h 10000"/>
                <a:gd name="connsiteX14" fmla="*/ 7251 w 9136"/>
                <a:gd name="connsiteY14" fmla="*/ 4861 h 10000"/>
                <a:gd name="connsiteX15" fmla="*/ 8549 w 9136"/>
                <a:gd name="connsiteY15" fmla="*/ 5205 h 10000"/>
                <a:gd name="connsiteX16" fmla="*/ 8981 w 9136"/>
                <a:gd name="connsiteY16" fmla="*/ 6687 h 10000"/>
                <a:gd name="connsiteX17" fmla="*/ 7348 w 9136"/>
                <a:gd name="connsiteY17" fmla="*/ 8170 h 10000"/>
                <a:gd name="connsiteX18" fmla="*/ 7012 w 9136"/>
                <a:gd name="connsiteY18" fmla="*/ 8307 h 10000"/>
                <a:gd name="connsiteX19" fmla="*/ 6340 w 9136"/>
                <a:gd name="connsiteY19" fmla="*/ 8755 h 10000"/>
                <a:gd name="connsiteX20" fmla="*/ 4659 w 9136"/>
                <a:gd name="connsiteY20" fmla="*/ 9652 h 10000"/>
                <a:gd name="connsiteX21" fmla="*/ 0 w 9136"/>
                <a:gd name="connsiteY21" fmla="*/ 9514 h 10000"/>
                <a:gd name="connsiteX0" fmla="*/ 2172 w 7072"/>
                <a:gd name="connsiteY0" fmla="*/ 9652 h 9748"/>
                <a:gd name="connsiteX1" fmla="*/ 6272 w 7072"/>
                <a:gd name="connsiteY1" fmla="*/ 6446 h 9748"/>
                <a:gd name="connsiteX2" fmla="*/ 5220 w 7072"/>
                <a:gd name="connsiteY2" fmla="*/ 5343 h 9748"/>
                <a:gd name="connsiteX3" fmla="*/ 3276 w 7072"/>
                <a:gd name="connsiteY3" fmla="*/ 5171 h 9748"/>
                <a:gd name="connsiteX4" fmla="*/ 1277 w 7072"/>
                <a:gd name="connsiteY4" fmla="*/ 4653 h 9748"/>
                <a:gd name="connsiteX5" fmla="*/ 332 w 7072"/>
                <a:gd name="connsiteY5" fmla="*/ 3516 h 9748"/>
                <a:gd name="connsiteX6" fmla="*/ 121 w 7072"/>
                <a:gd name="connsiteY6" fmla="*/ 2758 h 9748"/>
                <a:gd name="connsiteX7" fmla="*/ 384 w 7072"/>
                <a:gd name="connsiteY7" fmla="*/ 1344 h 9748"/>
                <a:gd name="connsiteX8" fmla="*/ 1172 w 7072"/>
                <a:gd name="connsiteY8" fmla="*/ 0 h 9748"/>
                <a:gd name="connsiteX9" fmla="*/ 1277 w 7072"/>
                <a:gd name="connsiteY9" fmla="*/ 104 h 9748"/>
                <a:gd name="connsiteX10" fmla="*/ 1749 w 7072"/>
                <a:gd name="connsiteY10" fmla="*/ 1103 h 9748"/>
                <a:gd name="connsiteX11" fmla="*/ 961 w 7072"/>
                <a:gd name="connsiteY11" fmla="*/ 2689 h 9748"/>
                <a:gd name="connsiteX12" fmla="*/ 699 w 7072"/>
                <a:gd name="connsiteY12" fmla="*/ 3137 h 9748"/>
                <a:gd name="connsiteX13" fmla="*/ 2540 w 7072"/>
                <a:gd name="connsiteY13" fmla="*/ 4584 h 9748"/>
                <a:gd name="connsiteX14" fmla="*/ 5009 w 7072"/>
                <a:gd name="connsiteY14" fmla="*/ 4861 h 9748"/>
                <a:gd name="connsiteX15" fmla="*/ 6429 w 7072"/>
                <a:gd name="connsiteY15" fmla="*/ 5205 h 9748"/>
                <a:gd name="connsiteX16" fmla="*/ 6902 w 7072"/>
                <a:gd name="connsiteY16" fmla="*/ 6687 h 9748"/>
                <a:gd name="connsiteX17" fmla="*/ 5115 w 7072"/>
                <a:gd name="connsiteY17" fmla="*/ 8170 h 9748"/>
                <a:gd name="connsiteX18" fmla="*/ 4747 w 7072"/>
                <a:gd name="connsiteY18" fmla="*/ 8307 h 9748"/>
                <a:gd name="connsiteX19" fmla="*/ 4012 w 7072"/>
                <a:gd name="connsiteY19" fmla="*/ 8755 h 9748"/>
                <a:gd name="connsiteX20" fmla="*/ 2172 w 7072"/>
                <a:gd name="connsiteY20" fmla="*/ 9652 h 9748"/>
                <a:gd name="connsiteX0" fmla="*/ 5672 w 9999"/>
                <a:gd name="connsiteY0" fmla="*/ 8981 h 9065"/>
                <a:gd name="connsiteX1" fmla="*/ 8868 w 9999"/>
                <a:gd name="connsiteY1" fmla="*/ 6613 h 9065"/>
                <a:gd name="connsiteX2" fmla="*/ 7380 w 9999"/>
                <a:gd name="connsiteY2" fmla="*/ 5481 h 9065"/>
                <a:gd name="connsiteX3" fmla="*/ 4631 w 9999"/>
                <a:gd name="connsiteY3" fmla="*/ 5305 h 9065"/>
                <a:gd name="connsiteX4" fmla="*/ 1805 w 9999"/>
                <a:gd name="connsiteY4" fmla="*/ 4773 h 9065"/>
                <a:gd name="connsiteX5" fmla="*/ 468 w 9999"/>
                <a:gd name="connsiteY5" fmla="*/ 3607 h 9065"/>
                <a:gd name="connsiteX6" fmla="*/ 170 w 9999"/>
                <a:gd name="connsiteY6" fmla="*/ 2829 h 9065"/>
                <a:gd name="connsiteX7" fmla="*/ 542 w 9999"/>
                <a:gd name="connsiteY7" fmla="*/ 1379 h 9065"/>
                <a:gd name="connsiteX8" fmla="*/ 1656 w 9999"/>
                <a:gd name="connsiteY8" fmla="*/ 0 h 9065"/>
                <a:gd name="connsiteX9" fmla="*/ 1805 w 9999"/>
                <a:gd name="connsiteY9" fmla="*/ 107 h 9065"/>
                <a:gd name="connsiteX10" fmla="*/ 2472 w 9999"/>
                <a:gd name="connsiteY10" fmla="*/ 1132 h 9065"/>
                <a:gd name="connsiteX11" fmla="*/ 1358 w 9999"/>
                <a:gd name="connsiteY11" fmla="*/ 2759 h 9065"/>
                <a:gd name="connsiteX12" fmla="*/ 987 w 9999"/>
                <a:gd name="connsiteY12" fmla="*/ 3218 h 9065"/>
                <a:gd name="connsiteX13" fmla="*/ 3591 w 9999"/>
                <a:gd name="connsiteY13" fmla="*/ 4703 h 9065"/>
                <a:gd name="connsiteX14" fmla="*/ 7082 w 9999"/>
                <a:gd name="connsiteY14" fmla="*/ 4987 h 9065"/>
                <a:gd name="connsiteX15" fmla="*/ 9090 w 9999"/>
                <a:gd name="connsiteY15" fmla="*/ 5340 h 9065"/>
                <a:gd name="connsiteX16" fmla="*/ 9759 w 9999"/>
                <a:gd name="connsiteY16" fmla="*/ 6860 h 9065"/>
                <a:gd name="connsiteX17" fmla="*/ 7232 w 9999"/>
                <a:gd name="connsiteY17" fmla="*/ 8381 h 9065"/>
                <a:gd name="connsiteX18" fmla="*/ 6711 w 9999"/>
                <a:gd name="connsiteY18" fmla="*/ 8522 h 9065"/>
                <a:gd name="connsiteX19" fmla="*/ 5672 w 9999"/>
                <a:gd name="connsiteY19" fmla="*/ 8981 h 9065"/>
                <a:gd name="connsiteX0" fmla="*/ 6712 w 10000"/>
                <a:gd name="connsiteY0" fmla="*/ 9401 h 9401"/>
                <a:gd name="connsiteX1" fmla="*/ 8869 w 10000"/>
                <a:gd name="connsiteY1" fmla="*/ 7295 h 9401"/>
                <a:gd name="connsiteX2" fmla="*/ 7381 w 10000"/>
                <a:gd name="connsiteY2" fmla="*/ 6046 h 9401"/>
                <a:gd name="connsiteX3" fmla="*/ 4631 w 10000"/>
                <a:gd name="connsiteY3" fmla="*/ 5852 h 9401"/>
                <a:gd name="connsiteX4" fmla="*/ 1805 w 10000"/>
                <a:gd name="connsiteY4" fmla="*/ 5265 h 9401"/>
                <a:gd name="connsiteX5" fmla="*/ 468 w 10000"/>
                <a:gd name="connsiteY5" fmla="*/ 3979 h 9401"/>
                <a:gd name="connsiteX6" fmla="*/ 170 w 10000"/>
                <a:gd name="connsiteY6" fmla="*/ 3121 h 9401"/>
                <a:gd name="connsiteX7" fmla="*/ 542 w 10000"/>
                <a:gd name="connsiteY7" fmla="*/ 1521 h 9401"/>
                <a:gd name="connsiteX8" fmla="*/ 1656 w 10000"/>
                <a:gd name="connsiteY8" fmla="*/ 0 h 9401"/>
                <a:gd name="connsiteX9" fmla="*/ 1805 w 10000"/>
                <a:gd name="connsiteY9" fmla="*/ 118 h 9401"/>
                <a:gd name="connsiteX10" fmla="*/ 2472 w 10000"/>
                <a:gd name="connsiteY10" fmla="*/ 1249 h 9401"/>
                <a:gd name="connsiteX11" fmla="*/ 1358 w 10000"/>
                <a:gd name="connsiteY11" fmla="*/ 3044 h 9401"/>
                <a:gd name="connsiteX12" fmla="*/ 987 w 10000"/>
                <a:gd name="connsiteY12" fmla="*/ 3550 h 9401"/>
                <a:gd name="connsiteX13" fmla="*/ 3591 w 10000"/>
                <a:gd name="connsiteY13" fmla="*/ 5188 h 9401"/>
                <a:gd name="connsiteX14" fmla="*/ 7083 w 10000"/>
                <a:gd name="connsiteY14" fmla="*/ 5501 h 9401"/>
                <a:gd name="connsiteX15" fmla="*/ 9091 w 10000"/>
                <a:gd name="connsiteY15" fmla="*/ 5891 h 9401"/>
                <a:gd name="connsiteX16" fmla="*/ 9760 w 10000"/>
                <a:gd name="connsiteY16" fmla="*/ 7568 h 9401"/>
                <a:gd name="connsiteX17" fmla="*/ 7233 w 10000"/>
                <a:gd name="connsiteY17" fmla="*/ 9245 h 9401"/>
                <a:gd name="connsiteX18" fmla="*/ 6712 w 10000"/>
                <a:gd name="connsiteY18" fmla="*/ 9401 h 9401"/>
                <a:gd name="connsiteX0" fmla="*/ 7233 w 10000"/>
                <a:gd name="connsiteY0" fmla="*/ 9834 h 9834"/>
                <a:gd name="connsiteX1" fmla="*/ 8869 w 10000"/>
                <a:gd name="connsiteY1" fmla="*/ 7760 h 9834"/>
                <a:gd name="connsiteX2" fmla="*/ 7381 w 10000"/>
                <a:gd name="connsiteY2" fmla="*/ 6431 h 9834"/>
                <a:gd name="connsiteX3" fmla="*/ 4631 w 10000"/>
                <a:gd name="connsiteY3" fmla="*/ 6225 h 9834"/>
                <a:gd name="connsiteX4" fmla="*/ 1805 w 10000"/>
                <a:gd name="connsiteY4" fmla="*/ 5600 h 9834"/>
                <a:gd name="connsiteX5" fmla="*/ 468 w 10000"/>
                <a:gd name="connsiteY5" fmla="*/ 4233 h 9834"/>
                <a:gd name="connsiteX6" fmla="*/ 170 w 10000"/>
                <a:gd name="connsiteY6" fmla="*/ 3320 h 9834"/>
                <a:gd name="connsiteX7" fmla="*/ 542 w 10000"/>
                <a:gd name="connsiteY7" fmla="*/ 1618 h 9834"/>
                <a:gd name="connsiteX8" fmla="*/ 1656 w 10000"/>
                <a:gd name="connsiteY8" fmla="*/ 0 h 9834"/>
                <a:gd name="connsiteX9" fmla="*/ 1805 w 10000"/>
                <a:gd name="connsiteY9" fmla="*/ 126 h 9834"/>
                <a:gd name="connsiteX10" fmla="*/ 2472 w 10000"/>
                <a:gd name="connsiteY10" fmla="*/ 1329 h 9834"/>
                <a:gd name="connsiteX11" fmla="*/ 1358 w 10000"/>
                <a:gd name="connsiteY11" fmla="*/ 3238 h 9834"/>
                <a:gd name="connsiteX12" fmla="*/ 987 w 10000"/>
                <a:gd name="connsiteY12" fmla="*/ 3776 h 9834"/>
                <a:gd name="connsiteX13" fmla="*/ 3591 w 10000"/>
                <a:gd name="connsiteY13" fmla="*/ 5519 h 9834"/>
                <a:gd name="connsiteX14" fmla="*/ 7083 w 10000"/>
                <a:gd name="connsiteY14" fmla="*/ 5852 h 9834"/>
                <a:gd name="connsiteX15" fmla="*/ 9091 w 10000"/>
                <a:gd name="connsiteY15" fmla="*/ 6266 h 9834"/>
                <a:gd name="connsiteX16" fmla="*/ 9760 w 10000"/>
                <a:gd name="connsiteY16" fmla="*/ 8050 h 9834"/>
                <a:gd name="connsiteX17" fmla="*/ 7233 w 10000"/>
                <a:gd name="connsiteY17" fmla="*/ 9834 h 9834"/>
                <a:gd name="connsiteX0" fmla="*/ 9760 w 10000"/>
                <a:gd name="connsiteY0" fmla="*/ 8186 h 8286"/>
                <a:gd name="connsiteX1" fmla="*/ 8869 w 10000"/>
                <a:gd name="connsiteY1" fmla="*/ 7891 h 8286"/>
                <a:gd name="connsiteX2" fmla="*/ 7381 w 10000"/>
                <a:gd name="connsiteY2" fmla="*/ 6540 h 8286"/>
                <a:gd name="connsiteX3" fmla="*/ 4631 w 10000"/>
                <a:gd name="connsiteY3" fmla="*/ 6330 h 8286"/>
                <a:gd name="connsiteX4" fmla="*/ 1805 w 10000"/>
                <a:gd name="connsiteY4" fmla="*/ 5695 h 8286"/>
                <a:gd name="connsiteX5" fmla="*/ 468 w 10000"/>
                <a:gd name="connsiteY5" fmla="*/ 4304 h 8286"/>
                <a:gd name="connsiteX6" fmla="*/ 170 w 10000"/>
                <a:gd name="connsiteY6" fmla="*/ 3376 h 8286"/>
                <a:gd name="connsiteX7" fmla="*/ 542 w 10000"/>
                <a:gd name="connsiteY7" fmla="*/ 1645 h 8286"/>
                <a:gd name="connsiteX8" fmla="*/ 1656 w 10000"/>
                <a:gd name="connsiteY8" fmla="*/ 0 h 8286"/>
                <a:gd name="connsiteX9" fmla="*/ 1805 w 10000"/>
                <a:gd name="connsiteY9" fmla="*/ 128 h 8286"/>
                <a:gd name="connsiteX10" fmla="*/ 2472 w 10000"/>
                <a:gd name="connsiteY10" fmla="*/ 1351 h 8286"/>
                <a:gd name="connsiteX11" fmla="*/ 1358 w 10000"/>
                <a:gd name="connsiteY11" fmla="*/ 3293 h 8286"/>
                <a:gd name="connsiteX12" fmla="*/ 987 w 10000"/>
                <a:gd name="connsiteY12" fmla="*/ 3840 h 8286"/>
                <a:gd name="connsiteX13" fmla="*/ 3591 w 10000"/>
                <a:gd name="connsiteY13" fmla="*/ 5612 h 8286"/>
                <a:gd name="connsiteX14" fmla="*/ 7083 w 10000"/>
                <a:gd name="connsiteY14" fmla="*/ 5951 h 8286"/>
                <a:gd name="connsiteX15" fmla="*/ 9091 w 10000"/>
                <a:gd name="connsiteY15" fmla="*/ 6372 h 8286"/>
                <a:gd name="connsiteX16" fmla="*/ 9760 w 10000"/>
                <a:gd name="connsiteY16" fmla="*/ 8186 h 8286"/>
                <a:gd name="connsiteX0" fmla="*/ 9923 w 10122"/>
                <a:gd name="connsiteY0" fmla="*/ 9176 h 9652"/>
                <a:gd name="connsiteX1" fmla="*/ 8869 w 10122"/>
                <a:gd name="connsiteY1" fmla="*/ 9523 h 9652"/>
                <a:gd name="connsiteX2" fmla="*/ 7381 w 10122"/>
                <a:gd name="connsiteY2" fmla="*/ 7893 h 9652"/>
                <a:gd name="connsiteX3" fmla="*/ 4631 w 10122"/>
                <a:gd name="connsiteY3" fmla="*/ 7639 h 9652"/>
                <a:gd name="connsiteX4" fmla="*/ 1805 w 10122"/>
                <a:gd name="connsiteY4" fmla="*/ 6873 h 9652"/>
                <a:gd name="connsiteX5" fmla="*/ 468 w 10122"/>
                <a:gd name="connsiteY5" fmla="*/ 5194 h 9652"/>
                <a:gd name="connsiteX6" fmla="*/ 170 w 10122"/>
                <a:gd name="connsiteY6" fmla="*/ 4074 h 9652"/>
                <a:gd name="connsiteX7" fmla="*/ 542 w 10122"/>
                <a:gd name="connsiteY7" fmla="*/ 1985 h 9652"/>
                <a:gd name="connsiteX8" fmla="*/ 1656 w 10122"/>
                <a:gd name="connsiteY8" fmla="*/ 0 h 9652"/>
                <a:gd name="connsiteX9" fmla="*/ 1805 w 10122"/>
                <a:gd name="connsiteY9" fmla="*/ 154 h 9652"/>
                <a:gd name="connsiteX10" fmla="*/ 2472 w 10122"/>
                <a:gd name="connsiteY10" fmla="*/ 1630 h 9652"/>
                <a:gd name="connsiteX11" fmla="*/ 1358 w 10122"/>
                <a:gd name="connsiteY11" fmla="*/ 3974 h 9652"/>
                <a:gd name="connsiteX12" fmla="*/ 987 w 10122"/>
                <a:gd name="connsiteY12" fmla="*/ 4634 h 9652"/>
                <a:gd name="connsiteX13" fmla="*/ 3591 w 10122"/>
                <a:gd name="connsiteY13" fmla="*/ 6773 h 9652"/>
                <a:gd name="connsiteX14" fmla="*/ 7083 w 10122"/>
                <a:gd name="connsiteY14" fmla="*/ 7182 h 9652"/>
                <a:gd name="connsiteX15" fmla="*/ 9091 w 10122"/>
                <a:gd name="connsiteY15" fmla="*/ 7690 h 9652"/>
                <a:gd name="connsiteX16" fmla="*/ 9923 w 10122"/>
                <a:gd name="connsiteY16" fmla="*/ 9176 h 9652"/>
                <a:gd name="connsiteX0" fmla="*/ 9803 w 9803"/>
                <a:gd name="connsiteY0" fmla="*/ 9507 h 10000"/>
                <a:gd name="connsiteX1" fmla="*/ 8762 w 9803"/>
                <a:gd name="connsiteY1" fmla="*/ 9866 h 10000"/>
                <a:gd name="connsiteX2" fmla="*/ 7292 w 9803"/>
                <a:gd name="connsiteY2" fmla="*/ 8178 h 10000"/>
                <a:gd name="connsiteX3" fmla="*/ 4575 w 9803"/>
                <a:gd name="connsiteY3" fmla="*/ 7914 h 10000"/>
                <a:gd name="connsiteX4" fmla="*/ 1783 w 9803"/>
                <a:gd name="connsiteY4" fmla="*/ 7121 h 10000"/>
                <a:gd name="connsiteX5" fmla="*/ 462 w 9803"/>
                <a:gd name="connsiteY5" fmla="*/ 5381 h 10000"/>
                <a:gd name="connsiteX6" fmla="*/ 168 w 9803"/>
                <a:gd name="connsiteY6" fmla="*/ 4221 h 10000"/>
                <a:gd name="connsiteX7" fmla="*/ 535 w 9803"/>
                <a:gd name="connsiteY7" fmla="*/ 2057 h 10000"/>
                <a:gd name="connsiteX8" fmla="*/ 1636 w 9803"/>
                <a:gd name="connsiteY8" fmla="*/ 0 h 10000"/>
                <a:gd name="connsiteX9" fmla="*/ 1783 w 9803"/>
                <a:gd name="connsiteY9" fmla="*/ 160 h 10000"/>
                <a:gd name="connsiteX10" fmla="*/ 2442 w 9803"/>
                <a:gd name="connsiteY10" fmla="*/ 1689 h 10000"/>
                <a:gd name="connsiteX11" fmla="*/ 1342 w 9803"/>
                <a:gd name="connsiteY11" fmla="*/ 4117 h 10000"/>
                <a:gd name="connsiteX12" fmla="*/ 975 w 9803"/>
                <a:gd name="connsiteY12" fmla="*/ 4801 h 10000"/>
                <a:gd name="connsiteX13" fmla="*/ 3548 w 9803"/>
                <a:gd name="connsiteY13" fmla="*/ 7017 h 10000"/>
                <a:gd name="connsiteX14" fmla="*/ 6998 w 9803"/>
                <a:gd name="connsiteY14" fmla="*/ 7441 h 10000"/>
                <a:gd name="connsiteX15" fmla="*/ 8981 w 9803"/>
                <a:gd name="connsiteY15" fmla="*/ 7967 h 10000"/>
                <a:gd name="connsiteX16" fmla="*/ 9803 w 9803"/>
                <a:gd name="connsiteY16" fmla="*/ 9507 h 10000"/>
                <a:gd name="connsiteX0" fmla="*/ 10117 w 10117"/>
                <a:gd name="connsiteY0" fmla="*/ 9457 h 9991"/>
                <a:gd name="connsiteX1" fmla="*/ 8938 w 10117"/>
                <a:gd name="connsiteY1" fmla="*/ 9866 h 9991"/>
                <a:gd name="connsiteX2" fmla="*/ 7439 w 10117"/>
                <a:gd name="connsiteY2" fmla="*/ 8178 h 9991"/>
                <a:gd name="connsiteX3" fmla="*/ 4667 w 10117"/>
                <a:gd name="connsiteY3" fmla="*/ 7914 h 9991"/>
                <a:gd name="connsiteX4" fmla="*/ 1819 w 10117"/>
                <a:gd name="connsiteY4" fmla="*/ 7121 h 9991"/>
                <a:gd name="connsiteX5" fmla="*/ 471 w 10117"/>
                <a:gd name="connsiteY5" fmla="*/ 5381 h 9991"/>
                <a:gd name="connsiteX6" fmla="*/ 171 w 10117"/>
                <a:gd name="connsiteY6" fmla="*/ 4221 h 9991"/>
                <a:gd name="connsiteX7" fmla="*/ 546 w 10117"/>
                <a:gd name="connsiteY7" fmla="*/ 2057 h 9991"/>
                <a:gd name="connsiteX8" fmla="*/ 1669 w 10117"/>
                <a:gd name="connsiteY8" fmla="*/ 0 h 9991"/>
                <a:gd name="connsiteX9" fmla="*/ 1819 w 10117"/>
                <a:gd name="connsiteY9" fmla="*/ 160 h 9991"/>
                <a:gd name="connsiteX10" fmla="*/ 2491 w 10117"/>
                <a:gd name="connsiteY10" fmla="*/ 1689 h 9991"/>
                <a:gd name="connsiteX11" fmla="*/ 1369 w 10117"/>
                <a:gd name="connsiteY11" fmla="*/ 4117 h 9991"/>
                <a:gd name="connsiteX12" fmla="*/ 995 w 10117"/>
                <a:gd name="connsiteY12" fmla="*/ 4801 h 9991"/>
                <a:gd name="connsiteX13" fmla="*/ 3619 w 10117"/>
                <a:gd name="connsiteY13" fmla="*/ 7017 h 9991"/>
                <a:gd name="connsiteX14" fmla="*/ 7139 w 10117"/>
                <a:gd name="connsiteY14" fmla="*/ 7441 h 9991"/>
                <a:gd name="connsiteX15" fmla="*/ 9161 w 10117"/>
                <a:gd name="connsiteY15" fmla="*/ 7967 h 9991"/>
                <a:gd name="connsiteX16" fmla="*/ 10117 w 10117"/>
                <a:gd name="connsiteY16" fmla="*/ 9457 h 9991"/>
                <a:gd name="connsiteX0" fmla="*/ 10000 w 10000"/>
                <a:gd name="connsiteY0" fmla="*/ 9466 h 10000"/>
                <a:gd name="connsiteX1" fmla="*/ 8835 w 10000"/>
                <a:gd name="connsiteY1" fmla="*/ 9875 h 10000"/>
                <a:gd name="connsiteX2" fmla="*/ 7353 w 10000"/>
                <a:gd name="connsiteY2" fmla="*/ 8185 h 10000"/>
                <a:gd name="connsiteX3" fmla="*/ 4613 w 10000"/>
                <a:gd name="connsiteY3" fmla="*/ 7921 h 10000"/>
                <a:gd name="connsiteX4" fmla="*/ 1798 w 10000"/>
                <a:gd name="connsiteY4" fmla="*/ 7127 h 10000"/>
                <a:gd name="connsiteX5" fmla="*/ 466 w 10000"/>
                <a:gd name="connsiteY5" fmla="*/ 5386 h 10000"/>
                <a:gd name="connsiteX6" fmla="*/ 169 w 10000"/>
                <a:gd name="connsiteY6" fmla="*/ 4225 h 10000"/>
                <a:gd name="connsiteX7" fmla="*/ 540 w 10000"/>
                <a:gd name="connsiteY7" fmla="*/ 2059 h 10000"/>
                <a:gd name="connsiteX8" fmla="*/ 1650 w 10000"/>
                <a:gd name="connsiteY8" fmla="*/ 0 h 10000"/>
                <a:gd name="connsiteX9" fmla="*/ 1798 w 10000"/>
                <a:gd name="connsiteY9" fmla="*/ 160 h 10000"/>
                <a:gd name="connsiteX10" fmla="*/ 2462 w 10000"/>
                <a:gd name="connsiteY10" fmla="*/ 1691 h 10000"/>
                <a:gd name="connsiteX11" fmla="*/ 1353 w 10000"/>
                <a:gd name="connsiteY11" fmla="*/ 4121 h 10000"/>
                <a:gd name="connsiteX12" fmla="*/ 983 w 10000"/>
                <a:gd name="connsiteY12" fmla="*/ 4805 h 10000"/>
                <a:gd name="connsiteX13" fmla="*/ 3577 w 10000"/>
                <a:gd name="connsiteY13" fmla="*/ 7023 h 10000"/>
                <a:gd name="connsiteX14" fmla="*/ 7056 w 10000"/>
                <a:gd name="connsiteY14" fmla="*/ 7448 h 10000"/>
                <a:gd name="connsiteX15" fmla="*/ 9055 w 10000"/>
                <a:gd name="connsiteY15" fmla="*/ 7974 h 10000"/>
                <a:gd name="connsiteX16" fmla="*/ 10000 w 10000"/>
                <a:gd name="connsiteY16" fmla="*/ 9466 h 10000"/>
                <a:gd name="connsiteX0" fmla="*/ 10000 w 10000"/>
                <a:gd name="connsiteY0" fmla="*/ 9466 h 9711"/>
                <a:gd name="connsiteX1" fmla="*/ 8974 w 10000"/>
                <a:gd name="connsiteY1" fmla="*/ 9461 h 9711"/>
                <a:gd name="connsiteX2" fmla="*/ 7353 w 10000"/>
                <a:gd name="connsiteY2" fmla="*/ 8185 h 9711"/>
                <a:gd name="connsiteX3" fmla="*/ 4613 w 10000"/>
                <a:gd name="connsiteY3" fmla="*/ 7921 h 9711"/>
                <a:gd name="connsiteX4" fmla="*/ 1798 w 10000"/>
                <a:gd name="connsiteY4" fmla="*/ 7127 h 9711"/>
                <a:gd name="connsiteX5" fmla="*/ 466 w 10000"/>
                <a:gd name="connsiteY5" fmla="*/ 5386 h 9711"/>
                <a:gd name="connsiteX6" fmla="*/ 169 w 10000"/>
                <a:gd name="connsiteY6" fmla="*/ 4225 h 9711"/>
                <a:gd name="connsiteX7" fmla="*/ 540 w 10000"/>
                <a:gd name="connsiteY7" fmla="*/ 2059 h 9711"/>
                <a:gd name="connsiteX8" fmla="*/ 1650 w 10000"/>
                <a:gd name="connsiteY8" fmla="*/ 0 h 9711"/>
                <a:gd name="connsiteX9" fmla="*/ 1798 w 10000"/>
                <a:gd name="connsiteY9" fmla="*/ 160 h 9711"/>
                <a:gd name="connsiteX10" fmla="*/ 2462 w 10000"/>
                <a:gd name="connsiteY10" fmla="*/ 1691 h 9711"/>
                <a:gd name="connsiteX11" fmla="*/ 1353 w 10000"/>
                <a:gd name="connsiteY11" fmla="*/ 4121 h 9711"/>
                <a:gd name="connsiteX12" fmla="*/ 983 w 10000"/>
                <a:gd name="connsiteY12" fmla="*/ 4805 h 9711"/>
                <a:gd name="connsiteX13" fmla="*/ 3577 w 10000"/>
                <a:gd name="connsiteY13" fmla="*/ 7023 h 9711"/>
                <a:gd name="connsiteX14" fmla="*/ 7056 w 10000"/>
                <a:gd name="connsiteY14" fmla="*/ 7448 h 9711"/>
                <a:gd name="connsiteX15" fmla="*/ 9055 w 10000"/>
                <a:gd name="connsiteY15" fmla="*/ 7974 h 9711"/>
                <a:gd name="connsiteX16" fmla="*/ 10000 w 10000"/>
                <a:gd name="connsiteY16" fmla="*/ 9466 h 9711"/>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9880"/>
                <a:gd name="connsiteX1" fmla="*/ 8974 w 10000"/>
                <a:gd name="connsiteY1" fmla="*/ 9743 h 9880"/>
                <a:gd name="connsiteX2" fmla="*/ 7353 w 10000"/>
                <a:gd name="connsiteY2" fmla="*/ 8429 h 9880"/>
                <a:gd name="connsiteX3" fmla="*/ 4613 w 10000"/>
                <a:gd name="connsiteY3" fmla="*/ 8157 h 9880"/>
                <a:gd name="connsiteX4" fmla="*/ 1798 w 10000"/>
                <a:gd name="connsiteY4" fmla="*/ 7339 h 9880"/>
                <a:gd name="connsiteX5" fmla="*/ 466 w 10000"/>
                <a:gd name="connsiteY5" fmla="*/ 5546 h 9880"/>
                <a:gd name="connsiteX6" fmla="*/ 169 w 10000"/>
                <a:gd name="connsiteY6" fmla="*/ 4351 h 9880"/>
                <a:gd name="connsiteX7" fmla="*/ 540 w 10000"/>
                <a:gd name="connsiteY7" fmla="*/ 2120 h 9880"/>
                <a:gd name="connsiteX8" fmla="*/ 1650 w 10000"/>
                <a:gd name="connsiteY8" fmla="*/ 0 h 9880"/>
                <a:gd name="connsiteX9" fmla="*/ 1798 w 10000"/>
                <a:gd name="connsiteY9" fmla="*/ 165 h 9880"/>
                <a:gd name="connsiteX10" fmla="*/ 2462 w 10000"/>
                <a:gd name="connsiteY10" fmla="*/ 1741 h 9880"/>
                <a:gd name="connsiteX11" fmla="*/ 1353 w 10000"/>
                <a:gd name="connsiteY11" fmla="*/ 4244 h 9880"/>
                <a:gd name="connsiteX12" fmla="*/ 983 w 10000"/>
                <a:gd name="connsiteY12" fmla="*/ 4948 h 9880"/>
                <a:gd name="connsiteX13" fmla="*/ 3577 w 10000"/>
                <a:gd name="connsiteY13" fmla="*/ 7232 h 9880"/>
                <a:gd name="connsiteX14" fmla="*/ 7056 w 10000"/>
                <a:gd name="connsiteY14" fmla="*/ 7670 h 9880"/>
                <a:gd name="connsiteX15" fmla="*/ 9055 w 10000"/>
                <a:gd name="connsiteY15" fmla="*/ 8211 h 9880"/>
                <a:gd name="connsiteX16" fmla="*/ 10000 w 10000"/>
                <a:gd name="connsiteY16" fmla="*/ 9748 h 9880"/>
                <a:gd name="connsiteX0" fmla="*/ 10000 w 10000"/>
                <a:gd name="connsiteY0" fmla="*/ 9866 h 9866"/>
                <a:gd name="connsiteX1" fmla="*/ 8974 w 10000"/>
                <a:gd name="connsiteY1" fmla="*/ 9861 h 9866"/>
                <a:gd name="connsiteX2" fmla="*/ 7353 w 10000"/>
                <a:gd name="connsiteY2" fmla="*/ 8531 h 9866"/>
                <a:gd name="connsiteX3" fmla="*/ 4613 w 10000"/>
                <a:gd name="connsiteY3" fmla="*/ 8256 h 9866"/>
                <a:gd name="connsiteX4" fmla="*/ 1798 w 10000"/>
                <a:gd name="connsiteY4" fmla="*/ 7428 h 9866"/>
                <a:gd name="connsiteX5" fmla="*/ 466 w 10000"/>
                <a:gd name="connsiteY5" fmla="*/ 5613 h 9866"/>
                <a:gd name="connsiteX6" fmla="*/ 169 w 10000"/>
                <a:gd name="connsiteY6" fmla="*/ 4404 h 9866"/>
                <a:gd name="connsiteX7" fmla="*/ 540 w 10000"/>
                <a:gd name="connsiteY7" fmla="*/ 2146 h 9866"/>
                <a:gd name="connsiteX8" fmla="*/ 1650 w 10000"/>
                <a:gd name="connsiteY8" fmla="*/ 0 h 9866"/>
                <a:gd name="connsiteX9" fmla="*/ 1798 w 10000"/>
                <a:gd name="connsiteY9" fmla="*/ 167 h 9866"/>
                <a:gd name="connsiteX10" fmla="*/ 2462 w 10000"/>
                <a:gd name="connsiteY10" fmla="*/ 1762 h 9866"/>
                <a:gd name="connsiteX11" fmla="*/ 1353 w 10000"/>
                <a:gd name="connsiteY11" fmla="*/ 4296 h 9866"/>
                <a:gd name="connsiteX12" fmla="*/ 983 w 10000"/>
                <a:gd name="connsiteY12" fmla="*/ 5008 h 9866"/>
                <a:gd name="connsiteX13" fmla="*/ 3577 w 10000"/>
                <a:gd name="connsiteY13" fmla="*/ 7320 h 9866"/>
                <a:gd name="connsiteX14" fmla="*/ 7056 w 10000"/>
                <a:gd name="connsiteY14" fmla="*/ 7763 h 9866"/>
                <a:gd name="connsiteX15" fmla="*/ 9055 w 10000"/>
                <a:gd name="connsiteY15" fmla="*/ 8311 h 9866"/>
                <a:gd name="connsiteX16" fmla="*/ 10000 w 10000"/>
                <a:gd name="connsiteY16" fmla="*/ 9866 h 9866"/>
                <a:gd name="connsiteX0" fmla="*/ 10000 w 10000"/>
                <a:gd name="connsiteY0" fmla="*/ 10000 h 10000"/>
                <a:gd name="connsiteX1" fmla="*/ 8974 w 10000"/>
                <a:gd name="connsiteY1" fmla="*/ 9995 h 10000"/>
                <a:gd name="connsiteX2" fmla="*/ 7353 w 10000"/>
                <a:gd name="connsiteY2" fmla="*/ 8647 h 10000"/>
                <a:gd name="connsiteX3" fmla="*/ 4613 w 10000"/>
                <a:gd name="connsiteY3" fmla="*/ 8368 h 10000"/>
                <a:gd name="connsiteX4" fmla="*/ 1798 w 10000"/>
                <a:gd name="connsiteY4" fmla="*/ 7529 h 10000"/>
                <a:gd name="connsiteX5" fmla="*/ 466 w 10000"/>
                <a:gd name="connsiteY5" fmla="*/ 5689 h 10000"/>
                <a:gd name="connsiteX6" fmla="*/ 169 w 10000"/>
                <a:gd name="connsiteY6" fmla="*/ 4464 h 10000"/>
                <a:gd name="connsiteX7" fmla="*/ 540 w 10000"/>
                <a:gd name="connsiteY7" fmla="*/ 2175 h 10000"/>
                <a:gd name="connsiteX8" fmla="*/ 1650 w 10000"/>
                <a:gd name="connsiteY8" fmla="*/ 0 h 10000"/>
                <a:gd name="connsiteX9" fmla="*/ 1798 w 10000"/>
                <a:gd name="connsiteY9" fmla="*/ 169 h 10000"/>
                <a:gd name="connsiteX10" fmla="*/ 2462 w 10000"/>
                <a:gd name="connsiteY10" fmla="*/ 1786 h 10000"/>
                <a:gd name="connsiteX11" fmla="*/ 1353 w 10000"/>
                <a:gd name="connsiteY11" fmla="*/ 4354 h 10000"/>
                <a:gd name="connsiteX12" fmla="*/ 983 w 10000"/>
                <a:gd name="connsiteY12" fmla="*/ 5076 h 10000"/>
                <a:gd name="connsiteX13" fmla="*/ 3577 w 10000"/>
                <a:gd name="connsiteY13" fmla="*/ 7419 h 10000"/>
                <a:gd name="connsiteX14" fmla="*/ 7056 w 10000"/>
                <a:gd name="connsiteY14" fmla="*/ 7868 h 10000"/>
                <a:gd name="connsiteX15" fmla="*/ 9055 w 10000"/>
                <a:gd name="connsiteY15" fmla="*/ 8424 h 10000"/>
                <a:gd name="connsiteX16" fmla="*/ 1000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10000" y="10000"/>
                  </a:moveTo>
                  <a:cubicBezTo>
                    <a:pt x="9638" y="9897"/>
                    <a:pt x="9298" y="9990"/>
                    <a:pt x="8974" y="9995"/>
                  </a:cubicBezTo>
                  <a:cubicBezTo>
                    <a:pt x="8907" y="9365"/>
                    <a:pt x="8242" y="8813"/>
                    <a:pt x="7353" y="8647"/>
                  </a:cubicBezTo>
                  <a:cubicBezTo>
                    <a:pt x="6592" y="8505"/>
                    <a:pt x="5501" y="8479"/>
                    <a:pt x="4613" y="8368"/>
                  </a:cubicBezTo>
                  <a:cubicBezTo>
                    <a:pt x="3577" y="8259"/>
                    <a:pt x="2611" y="7975"/>
                    <a:pt x="1798" y="7529"/>
                  </a:cubicBezTo>
                  <a:cubicBezTo>
                    <a:pt x="983" y="7086"/>
                    <a:pt x="615" y="6415"/>
                    <a:pt x="466" y="5689"/>
                  </a:cubicBezTo>
                  <a:cubicBezTo>
                    <a:pt x="390" y="5299"/>
                    <a:pt x="315" y="4853"/>
                    <a:pt x="169" y="4464"/>
                  </a:cubicBezTo>
                  <a:cubicBezTo>
                    <a:pt x="-128" y="3682"/>
                    <a:pt x="-51" y="2900"/>
                    <a:pt x="540" y="2175"/>
                  </a:cubicBezTo>
                  <a:cubicBezTo>
                    <a:pt x="983" y="1504"/>
                    <a:pt x="1427" y="837"/>
                    <a:pt x="1650" y="0"/>
                  </a:cubicBezTo>
                  <a:cubicBezTo>
                    <a:pt x="1724" y="59"/>
                    <a:pt x="1798" y="110"/>
                    <a:pt x="1798" y="169"/>
                  </a:cubicBezTo>
                  <a:cubicBezTo>
                    <a:pt x="2022" y="725"/>
                    <a:pt x="2316" y="1228"/>
                    <a:pt x="2462" y="1786"/>
                  </a:cubicBezTo>
                  <a:cubicBezTo>
                    <a:pt x="2687" y="2734"/>
                    <a:pt x="2391" y="3626"/>
                    <a:pt x="1353" y="4354"/>
                  </a:cubicBezTo>
                  <a:cubicBezTo>
                    <a:pt x="1058" y="4518"/>
                    <a:pt x="983" y="4743"/>
                    <a:pt x="983" y="5076"/>
                  </a:cubicBezTo>
                  <a:cubicBezTo>
                    <a:pt x="1132" y="6358"/>
                    <a:pt x="1872" y="7141"/>
                    <a:pt x="3577" y="7419"/>
                  </a:cubicBezTo>
                  <a:cubicBezTo>
                    <a:pt x="4759" y="7643"/>
                    <a:pt x="5946" y="7699"/>
                    <a:pt x="7056" y="7868"/>
                  </a:cubicBezTo>
                  <a:cubicBezTo>
                    <a:pt x="7798" y="7922"/>
                    <a:pt x="8463" y="8032"/>
                    <a:pt x="9055" y="8424"/>
                  </a:cubicBezTo>
                  <a:cubicBezTo>
                    <a:pt x="10019" y="9091"/>
                    <a:pt x="9959" y="9896"/>
                    <a:pt x="10000" y="1000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29" name="Straight Connector 28"/>
          <p:cNvCxnSpPr/>
          <p:nvPr userDrawn="1"/>
        </p:nvCxnSpPr>
        <p:spPr>
          <a:xfrm>
            <a:off x="0" y="3962440"/>
            <a:ext cx="12192000" cy="0"/>
          </a:xfrm>
          <a:prstGeom prst="line">
            <a:avLst/>
          </a:prstGeom>
          <a:ln w="3175">
            <a:solidFill>
              <a:srgbClr val="019934"/>
            </a:solidFill>
          </a:ln>
        </p:spPr>
        <p:style>
          <a:lnRef idx="1">
            <a:schemeClr val="accent1"/>
          </a:lnRef>
          <a:fillRef idx="0">
            <a:schemeClr val="accent1"/>
          </a:fillRef>
          <a:effectRef idx="0">
            <a:schemeClr val="accent1"/>
          </a:effectRef>
          <a:fontRef idx="minor">
            <a:schemeClr val="tx1"/>
          </a:fontRef>
        </p:style>
      </p:cxnSp>
      <p:sp>
        <p:nvSpPr>
          <p:cNvPr id="27" name="Text Placeholder 2"/>
          <p:cNvSpPr txBox="1">
            <a:spLocks/>
          </p:cNvSpPr>
          <p:nvPr userDrawn="1"/>
        </p:nvSpPr>
        <p:spPr>
          <a:xfrm>
            <a:off x="1029046" y="4948844"/>
            <a:ext cx="9892953" cy="73088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700" dirty="0" smtClean="0">
                <a:solidFill>
                  <a:srgbClr val="000000"/>
                </a:solidFill>
              </a:rPr>
              <a:t>© 2016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 </a:t>
            </a:r>
            <a:endParaRPr lang="en-US" sz="700" dirty="0">
              <a:solidFill>
                <a:srgbClr val="000000"/>
              </a:solidFill>
            </a:endParaRPr>
          </a:p>
        </p:txBody>
      </p:sp>
      <p:sp>
        <p:nvSpPr>
          <p:cNvPr id="28" name="TextBox 27"/>
          <p:cNvSpPr txBox="1"/>
          <p:nvPr userDrawn="1"/>
        </p:nvSpPr>
        <p:spPr>
          <a:xfrm>
            <a:off x="1039842" y="4114800"/>
            <a:ext cx="1475660" cy="584775"/>
          </a:xfrm>
          <a:prstGeom prst="rect">
            <a:avLst/>
          </a:prstGeom>
          <a:noFill/>
          <a:ln>
            <a:noFill/>
          </a:ln>
        </p:spPr>
        <p:txBody>
          <a:bodyPr wrap="none" rtlCol="0">
            <a:spAutoFit/>
          </a:bodyPr>
          <a:lstStyle/>
          <a:p>
            <a:r>
              <a:rPr lang="en-US" sz="3200" dirty="0" smtClean="0">
                <a:solidFill>
                  <a:srgbClr val="283707"/>
                </a:solidFill>
                <a:latin typeface="Myriad Pro Cond" panose="020B0506030403020204" pitchFamily="34" charset="0"/>
              </a:rPr>
              <a:t>Thank you</a:t>
            </a:r>
            <a:endParaRPr lang="en-US" sz="3200" dirty="0">
              <a:solidFill>
                <a:srgbClr val="283707"/>
              </a:solidFill>
              <a:latin typeface="Myriad Pro Cond" panose="020B0506030403020204" pitchFamily="34" charset="0"/>
            </a:endParaRPr>
          </a:p>
        </p:txBody>
      </p:sp>
      <p:grpSp>
        <p:nvGrpSpPr>
          <p:cNvPr id="30" name="Group 29"/>
          <p:cNvGrpSpPr/>
          <p:nvPr userDrawn="1"/>
        </p:nvGrpSpPr>
        <p:grpSpPr>
          <a:xfrm>
            <a:off x="1120249" y="3038245"/>
            <a:ext cx="3247931" cy="898220"/>
            <a:chOff x="753880" y="3566278"/>
            <a:chExt cx="3247931" cy="898220"/>
          </a:xfrm>
        </p:grpSpPr>
        <p:grpSp>
          <p:nvGrpSpPr>
            <p:cNvPr id="31" name="Group 30"/>
            <p:cNvGrpSpPr/>
            <p:nvPr userDrawn="1"/>
          </p:nvGrpSpPr>
          <p:grpSpPr>
            <a:xfrm>
              <a:off x="2688083" y="3566278"/>
              <a:ext cx="1313728" cy="898220"/>
              <a:chOff x="2691607" y="1523217"/>
              <a:chExt cx="1144379" cy="782434"/>
            </a:xfrm>
          </p:grpSpPr>
          <p:pic>
            <p:nvPicPr>
              <p:cNvPr id="33" name="Picture 32" descr="HP-INFOSYS LOCK-UP_COL.ai"/>
              <p:cNvPicPr>
                <a:picLocks noChangeAspect="1"/>
              </p:cNvPicPr>
              <p:nvPr userDrawn="1"/>
            </p:nvPicPr>
            <p:blipFill rotWithShape="1">
              <a:blip r:embed="rId2" cstate="email">
                <a:biLevel thresh="25000"/>
                <a:extLst>
                  <a:ext uri="{28A0092B-C50C-407E-A947-70E740481C1C}">
                    <a14:useLocalDpi xmlns:a14="http://schemas.microsoft.com/office/drawing/2010/main"/>
                  </a:ext>
                </a:extLst>
              </a:blip>
              <a:srcRect l="45231"/>
              <a:stretch/>
            </p:blipFill>
            <p:spPr>
              <a:xfrm>
                <a:off x="2764651" y="1523217"/>
                <a:ext cx="1071335" cy="782434"/>
              </a:xfrm>
              <a:prstGeom prst="rect">
                <a:avLst/>
              </a:prstGeom>
            </p:spPr>
          </p:pic>
          <p:cxnSp>
            <p:nvCxnSpPr>
              <p:cNvPr id="34" name="Straight Connector 33"/>
              <p:cNvCxnSpPr/>
              <p:nvPr userDrawn="1"/>
            </p:nvCxnSpPr>
            <p:spPr>
              <a:xfrm>
                <a:off x="2691607" y="1738313"/>
                <a:ext cx="0" cy="273843"/>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880" y="3672839"/>
              <a:ext cx="1737860" cy="583921"/>
            </a:xfrm>
            <a:prstGeom prst="rect">
              <a:avLst/>
            </a:prstGeom>
          </p:spPr>
        </p:pic>
      </p:grpSp>
    </p:spTree>
    <p:extLst>
      <p:ext uri="{BB962C8B-B14F-4D97-AF65-F5344CB8AC3E}">
        <p14:creationId xmlns:p14="http://schemas.microsoft.com/office/powerpoint/2010/main" val="25664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0" name="Group 19"/>
          <p:cNvGrpSpPr/>
          <p:nvPr userDrawn="1"/>
        </p:nvGrpSpPr>
        <p:grpSpPr>
          <a:xfrm>
            <a:off x="244799" y="5991015"/>
            <a:ext cx="469028" cy="658294"/>
            <a:chOff x="9802669" y="1572566"/>
            <a:chExt cx="1620838" cy="2274889"/>
          </a:xfrm>
        </p:grpSpPr>
        <p:grpSp>
          <p:nvGrpSpPr>
            <p:cNvPr id="21" name="Group 13"/>
            <p:cNvGrpSpPr>
              <a:grpSpLocks noChangeAspect="1"/>
            </p:cNvGrpSpPr>
            <p:nvPr userDrawn="1"/>
          </p:nvGrpSpPr>
          <p:grpSpPr bwMode="auto">
            <a:xfrm>
              <a:off x="9802669" y="1572567"/>
              <a:ext cx="1620838" cy="2274888"/>
              <a:chOff x="6270" y="1334"/>
              <a:chExt cx="1021" cy="1433"/>
            </a:xfrm>
            <a:noFill/>
          </p:grpSpPr>
          <p:sp>
            <p:nvSpPr>
              <p:cNvPr id="29" name="Freeform 14"/>
              <p:cNvSpPr>
                <a:spLocks/>
              </p:cNvSpPr>
              <p:nvPr/>
            </p:nvSpPr>
            <p:spPr bwMode="auto">
              <a:xfrm>
                <a:off x="6270" y="1358"/>
                <a:ext cx="1021" cy="1409"/>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95">
                    <a:moveTo>
                      <a:pt x="157" y="225"/>
                    </a:moveTo>
                    <a:cubicBezTo>
                      <a:pt x="142" y="233"/>
                      <a:pt x="126" y="235"/>
                      <a:pt x="110" y="234"/>
                    </a:cubicBezTo>
                    <a:cubicBezTo>
                      <a:pt x="88" y="233"/>
                      <a:pt x="66" y="233"/>
                      <a:pt x="46" y="241"/>
                    </a:cubicBezTo>
                    <a:cubicBezTo>
                      <a:pt x="42" y="242"/>
                      <a:pt x="37" y="243"/>
                      <a:pt x="33" y="244"/>
                    </a:cubicBezTo>
                    <a:cubicBezTo>
                      <a:pt x="33" y="244"/>
                      <a:pt x="34" y="245"/>
                      <a:pt x="34" y="245"/>
                    </a:cubicBezTo>
                    <a:cubicBezTo>
                      <a:pt x="42" y="244"/>
                      <a:pt x="51" y="242"/>
                      <a:pt x="60" y="241"/>
                    </a:cubicBezTo>
                    <a:cubicBezTo>
                      <a:pt x="74" y="238"/>
                      <a:pt x="88" y="238"/>
                      <a:pt x="102" y="239"/>
                    </a:cubicBezTo>
                    <a:cubicBezTo>
                      <a:pt x="116" y="240"/>
                      <a:pt x="129" y="240"/>
                      <a:pt x="142" y="237"/>
                    </a:cubicBezTo>
                    <a:cubicBezTo>
                      <a:pt x="169" y="230"/>
                      <a:pt x="186" y="213"/>
                      <a:pt x="195" y="187"/>
                    </a:cubicBezTo>
                    <a:cubicBezTo>
                      <a:pt x="201" y="171"/>
                      <a:pt x="192" y="158"/>
                      <a:pt x="175" y="155"/>
                    </a:cubicBezTo>
                    <a:cubicBezTo>
                      <a:pt x="163" y="153"/>
                      <a:pt x="150" y="152"/>
                      <a:pt x="138" y="150"/>
                    </a:cubicBezTo>
                    <a:cubicBezTo>
                      <a:pt x="124" y="148"/>
                      <a:pt x="111" y="143"/>
                      <a:pt x="100" y="135"/>
                    </a:cubicBezTo>
                    <a:cubicBezTo>
                      <a:pt x="89" y="127"/>
                      <a:pt x="84" y="115"/>
                      <a:pt x="82" y="102"/>
                    </a:cubicBezTo>
                    <a:cubicBezTo>
                      <a:pt x="81" y="95"/>
                      <a:pt x="80" y="87"/>
                      <a:pt x="78" y="80"/>
                    </a:cubicBezTo>
                    <a:cubicBezTo>
                      <a:pt x="74" y="66"/>
                      <a:pt x="75" y="52"/>
                      <a:pt x="83" y="39"/>
                    </a:cubicBezTo>
                    <a:cubicBezTo>
                      <a:pt x="89" y="27"/>
                      <a:pt x="95" y="15"/>
                      <a:pt x="98" y="0"/>
                    </a:cubicBezTo>
                    <a:cubicBezTo>
                      <a:pt x="99" y="1"/>
                      <a:pt x="100" y="2"/>
                      <a:pt x="100" y="3"/>
                    </a:cubicBezTo>
                    <a:cubicBezTo>
                      <a:pt x="103" y="13"/>
                      <a:pt x="107" y="22"/>
                      <a:pt x="109" y="32"/>
                    </a:cubicBezTo>
                    <a:cubicBezTo>
                      <a:pt x="112" y="49"/>
                      <a:pt x="108" y="65"/>
                      <a:pt x="94" y="78"/>
                    </a:cubicBezTo>
                    <a:cubicBezTo>
                      <a:pt x="90" y="81"/>
                      <a:pt x="89" y="85"/>
                      <a:pt x="89" y="91"/>
                    </a:cubicBezTo>
                    <a:cubicBezTo>
                      <a:pt x="91" y="114"/>
                      <a:pt x="101" y="128"/>
                      <a:pt x="124" y="133"/>
                    </a:cubicBezTo>
                    <a:cubicBezTo>
                      <a:pt x="140" y="137"/>
                      <a:pt x="156" y="138"/>
                      <a:pt x="171" y="141"/>
                    </a:cubicBezTo>
                    <a:cubicBezTo>
                      <a:pt x="181" y="142"/>
                      <a:pt x="190" y="144"/>
                      <a:pt x="198" y="151"/>
                    </a:cubicBezTo>
                    <a:cubicBezTo>
                      <a:pt x="211" y="163"/>
                      <a:pt x="213" y="178"/>
                      <a:pt x="207" y="194"/>
                    </a:cubicBezTo>
                    <a:cubicBezTo>
                      <a:pt x="201" y="212"/>
                      <a:pt x="189" y="226"/>
                      <a:pt x="173" y="237"/>
                    </a:cubicBezTo>
                    <a:cubicBezTo>
                      <a:pt x="171" y="238"/>
                      <a:pt x="169" y="240"/>
                      <a:pt x="166" y="241"/>
                    </a:cubicBezTo>
                    <a:cubicBezTo>
                      <a:pt x="161" y="244"/>
                      <a:pt x="156" y="248"/>
                      <a:pt x="152" y="254"/>
                    </a:cubicBezTo>
                    <a:cubicBezTo>
                      <a:pt x="144" y="266"/>
                      <a:pt x="131" y="274"/>
                      <a:pt x="117" y="280"/>
                    </a:cubicBezTo>
                    <a:cubicBezTo>
                      <a:pt x="84" y="295"/>
                      <a:pt x="52" y="293"/>
                      <a:pt x="20" y="276"/>
                    </a:cubicBezTo>
                    <a:cubicBezTo>
                      <a:pt x="11" y="271"/>
                      <a:pt x="4" y="263"/>
                      <a:pt x="2" y="252"/>
                    </a:cubicBezTo>
                    <a:cubicBezTo>
                      <a:pt x="0" y="242"/>
                      <a:pt x="3" y="232"/>
                      <a:pt x="9" y="224"/>
                    </a:cubicBezTo>
                    <a:cubicBezTo>
                      <a:pt x="21" y="207"/>
                      <a:pt x="39" y="199"/>
                      <a:pt x="58" y="196"/>
                    </a:cubicBezTo>
                    <a:cubicBezTo>
                      <a:pt x="84" y="192"/>
                      <a:pt x="109" y="197"/>
                      <a:pt x="132" y="209"/>
                    </a:cubicBezTo>
                    <a:cubicBezTo>
                      <a:pt x="141" y="213"/>
                      <a:pt x="148" y="219"/>
                      <a:pt x="157" y="225"/>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13"/>
            <p:cNvGrpSpPr>
              <a:grpSpLocks noChangeAspect="1"/>
            </p:cNvGrpSpPr>
            <p:nvPr userDrawn="1"/>
          </p:nvGrpSpPr>
          <p:grpSpPr bwMode="auto">
            <a:xfrm>
              <a:off x="9848707" y="1572566"/>
              <a:ext cx="1557338" cy="1397000"/>
              <a:chOff x="6299" y="1334"/>
              <a:chExt cx="981" cy="880"/>
            </a:xfrm>
            <a:noFill/>
          </p:grpSpPr>
          <p:sp>
            <p:nvSpPr>
              <p:cNvPr id="23" name="Freeform 14"/>
              <p:cNvSpPr>
                <a:spLocks/>
              </p:cNvSpPr>
              <p:nvPr/>
            </p:nvSpPr>
            <p:spPr bwMode="auto">
              <a:xfrm>
                <a:off x="6633" y="1358"/>
                <a:ext cx="647" cy="856"/>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 name="connsiteX0" fmla="*/ 7307 w 9805"/>
                  <a:gd name="connsiteY0" fmla="*/ 7627 h 9834"/>
                  <a:gd name="connsiteX1" fmla="*/ 5100 w 9805"/>
                  <a:gd name="connsiteY1" fmla="*/ 7932 h 9834"/>
                  <a:gd name="connsiteX2" fmla="*/ 2096 w 9805"/>
                  <a:gd name="connsiteY2" fmla="*/ 8169 h 9834"/>
                  <a:gd name="connsiteX3" fmla="*/ 1485 w 9805"/>
                  <a:gd name="connsiteY3" fmla="*/ 8271 h 9834"/>
                  <a:gd name="connsiteX4" fmla="*/ 2753 w 9805"/>
                  <a:gd name="connsiteY4" fmla="*/ 8169 h 9834"/>
                  <a:gd name="connsiteX5" fmla="*/ 4725 w 9805"/>
                  <a:gd name="connsiteY5" fmla="*/ 8102 h 9834"/>
                  <a:gd name="connsiteX6" fmla="*/ 6603 w 9805"/>
                  <a:gd name="connsiteY6" fmla="*/ 8034 h 9834"/>
                  <a:gd name="connsiteX7" fmla="*/ 9091 w 9805"/>
                  <a:gd name="connsiteY7" fmla="*/ 6339 h 9834"/>
                  <a:gd name="connsiteX8" fmla="*/ 8152 w 9805"/>
                  <a:gd name="connsiteY8" fmla="*/ 5254 h 9834"/>
                  <a:gd name="connsiteX9" fmla="*/ 6415 w 9805"/>
                  <a:gd name="connsiteY9" fmla="*/ 5085 h 9834"/>
                  <a:gd name="connsiteX10" fmla="*/ 4631 w 9805"/>
                  <a:gd name="connsiteY10" fmla="*/ 4576 h 9834"/>
                  <a:gd name="connsiteX11" fmla="*/ 3786 w 9805"/>
                  <a:gd name="connsiteY11" fmla="*/ 3458 h 9834"/>
                  <a:gd name="connsiteX12" fmla="*/ 3598 w 9805"/>
                  <a:gd name="connsiteY12" fmla="*/ 2712 h 9834"/>
                  <a:gd name="connsiteX13" fmla="*/ 3833 w 9805"/>
                  <a:gd name="connsiteY13" fmla="*/ 1322 h 9834"/>
                  <a:gd name="connsiteX14" fmla="*/ 4537 w 9805"/>
                  <a:gd name="connsiteY14" fmla="*/ 0 h 9834"/>
                  <a:gd name="connsiteX15" fmla="*/ 4631 w 9805"/>
                  <a:gd name="connsiteY15" fmla="*/ 102 h 9834"/>
                  <a:gd name="connsiteX16" fmla="*/ 5053 w 9805"/>
                  <a:gd name="connsiteY16" fmla="*/ 1085 h 9834"/>
                  <a:gd name="connsiteX17" fmla="*/ 4349 w 9805"/>
                  <a:gd name="connsiteY17" fmla="*/ 2644 h 9834"/>
                  <a:gd name="connsiteX18" fmla="*/ 4114 w 9805"/>
                  <a:gd name="connsiteY18" fmla="*/ 3085 h 9834"/>
                  <a:gd name="connsiteX19" fmla="*/ 5758 w 9805"/>
                  <a:gd name="connsiteY19" fmla="*/ 4508 h 9834"/>
                  <a:gd name="connsiteX20" fmla="*/ 7964 w 9805"/>
                  <a:gd name="connsiteY20" fmla="*/ 4780 h 9834"/>
                  <a:gd name="connsiteX21" fmla="*/ 9232 w 9805"/>
                  <a:gd name="connsiteY21" fmla="*/ 5119 h 9834"/>
                  <a:gd name="connsiteX22" fmla="*/ 9654 w 9805"/>
                  <a:gd name="connsiteY22" fmla="*/ 6576 h 9834"/>
                  <a:gd name="connsiteX23" fmla="*/ 8058 w 9805"/>
                  <a:gd name="connsiteY23" fmla="*/ 8034 h 9834"/>
                  <a:gd name="connsiteX24" fmla="*/ 7729 w 9805"/>
                  <a:gd name="connsiteY24" fmla="*/ 8169 h 9834"/>
                  <a:gd name="connsiteX25" fmla="*/ 7072 w 9805"/>
                  <a:gd name="connsiteY25" fmla="*/ 8610 h 9834"/>
                  <a:gd name="connsiteX26" fmla="*/ 5429 w 9805"/>
                  <a:gd name="connsiteY26" fmla="*/ 9492 h 9834"/>
                  <a:gd name="connsiteX27" fmla="*/ 875 w 9805"/>
                  <a:gd name="connsiteY27" fmla="*/ 9356 h 9834"/>
                  <a:gd name="connsiteX28" fmla="*/ 30 w 9805"/>
                  <a:gd name="connsiteY28" fmla="*/ 8542 h 9834"/>
                  <a:gd name="connsiteX29" fmla="*/ 359 w 9805"/>
                  <a:gd name="connsiteY29" fmla="*/ 7593 h 9834"/>
                  <a:gd name="connsiteX30" fmla="*/ 2659 w 9805"/>
                  <a:gd name="connsiteY30" fmla="*/ 6644 h 9834"/>
                  <a:gd name="connsiteX31" fmla="*/ 6133 w 9805"/>
                  <a:gd name="connsiteY31" fmla="*/ 7085 h 9834"/>
                  <a:gd name="connsiteX32" fmla="*/ 7307 w 9805"/>
                  <a:gd name="connsiteY32" fmla="*/ 7627 h 9834"/>
                  <a:gd name="connsiteX0" fmla="*/ 7451 w 10000"/>
                  <a:gd name="connsiteY0" fmla="*/ 7756 h 10000"/>
                  <a:gd name="connsiteX1" fmla="*/ 5200 w 10000"/>
                  <a:gd name="connsiteY1" fmla="*/ 8066 h 10000"/>
                  <a:gd name="connsiteX2" fmla="*/ 1514 w 10000"/>
                  <a:gd name="connsiteY2" fmla="*/ 8411 h 10000"/>
                  <a:gd name="connsiteX3" fmla="*/ 2807 w 10000"/>
                  <a:gd name="connsiteY3" fmla="*/ 8307 h 10000"/>
                  <a:gd name="connsiteX4" fmla="*/ 4818 w 10000"/>
                  <a:gd name="connsiteY4" fmla="*/ 8239 h 10000"/>
                  <a:gd name="connsiteX5" fmla="*/ 6733 w 10000"/>
                  <a:gd name="connsiteY5" fmla="*/ 8170 h 10000"/>
                  <a:gd name="connsiteX6" fmla="*/ 9271 w 10000"/>
                  <a:gd name="connsiteY6" fmla="*/ 6446 h 10000"/>
                  <a:gd name="connsiteX7" fmla="*/ 8313 w 10000"/>
                  <a:gd name="connsiteY7" fmla="*/ 5343 h 10000"/>
                  <a:gd name="connsiteX8" fmla="*/ 6542 w 10000"/>
                  <a:gd name="connsiteY8" fmla="*/ 5171 h 10000"/>
                  <a:gd name="connsiteX9" fmla="*/ 4722 w 10000"/>
                  <a:gd name="connsiteY9" fmla="*/ 4653 h 10000"/>
                  <a:gd name="connsiteX10" fmla="*/ 3860 w 10000"/>
                  <a:gd name="connsiteY10" fmla="*/ 3516 h 10000"/>
                  <a:gd name="connsiteX11" fmla="*/ 3669 w 10000"/>
                  <a:gd name="connsiteY11" fmla="*/ 2758 h 10000"/>
                  <a:gd name="connsiteX12" fmla="*/ 3908 w 10000"/>
                  <a:gd name="connsiteY12" fmla="*/ 1344 h 10000"/>
                  <a:gd name="connsiteX13" fmla="*/ 4626 w 10000"/>
                  <a:gd name="connsiteY13" fmla="*/ 0 h 10000"/>
                  <a:gd name="connsiteX14" fmla="*/ 4722 w 10000"/>
                  <a:gd name="connsiteY14" fmla="*/ 104 h 10000"/>
                  <a:gd name="connsiteX15" fmla="*/ 5152 w 10000"/>
                  <a:gd name="connsiteY15" fmla="*/ 1103 h 10000"/>
                  <a:gd name="connsiteX16" fmla="*/ 4434 w 10000"/>
                  <a:gd name="connsiteY16" fmla="*/ 2689 h 10000"/>
                  <a:gd name="connsiteX17" fmla="*/ 4195 w 10000"/>
                  <a:gd name="connsiteY17" fmla="*/ 3137 h 10000"/>
                  <a:gd name="connsiteX18" fmla="*/ 5872 w 10000"/>
                  <a:gd name="connsiteY18" fmla="*/ 4584 h 10000"/>
                  <a:gd name="connsiteX19" fmla="*/ 8121 w 10000"/>
                  <a:gd name="connsiteY19" fmla="*/ 4861 h 10000"/>
                  <a:gd name="connsiteX20" fmla="*/ 9415 w 10000"/>
                  <a:gd name="connsiteY20" fmla="*/ 5205 h 10000"/>
                  <a:gd name="connsiteX21" fmla="*/ 9845 w 10000"/>
                  <a:gd name="connsiteY21" fmla="*/ 6687 h 10000"/>
                  <a:gd name="connsiteX22" fmla="*/ 8217 w 10000"/>
                  <a:gd name="connsiteY22" fmla="*/ 8170 h 10000"/>
                  <a:gd name="connsiteX23" fmla="*/ 7882 w 10000"/>
                  <a:gd name="connsiteY23" fmla="*/ 8307 h 10000"/>
                  <a:gd name="connsiteX24" fmla="*/ 7212 w 10000"/>
                  <a:gd name="connsiteY24" fmla="*/ 8755 h 10000"/>
                  <a:gd name="connsiteX25" fmla="*/ 5536 w 10000"/>
                  <a:gd name="connsiteY25" fmla="*/ 9652 h 10000"/>
                  <a:gd name="connsiteX26" fmla="*/ 891 w 10000"/>
                  <a:gd name="connsiteY26" fmla="*/ 9514 h 10000"/>
                  <a:gd name="connsiteX27" fmla="*/ 30 w 10000"/>
                  <a:gd name="connsiteY27" fmla="*/ 8686 h 10000"/>
                  <a:gd name="connsiteX28" fmla="*/ 365 w 10000"/>
                  <a:gd name="connsiteY28" fmla="*/ 7721 h 10000"/>
                  <a:gd name="connsiteX29" fmla="*/ 2711 w 10000"/>
                  <a:gd name="connsiteY29" fmla="*/ 6756 h 10000"/>
                  <a:gd name="connsiteX30" fmla="*/ 6254 w 10000"/>
                  <a:gd name="connsiteY30" fmla="*/ 7205 h 10000"/>
                  <a:gd name="connsiteX31" fmla="*/ 7451 w 10000"/>
                  <a:gd name="connsiteY31" fmla="*/ 7756 h 10000"/>
                  <a:gd name="connsiteX0" fmla="*/ 7451 w 10000"/>
                  <a:gd name="connsiteY0" fmla="*/ 7756 h 10000"/>
                  <a:gd name="connsiteX1" fmla="*/ 5200 w 10000"/>
                  <a:gd name="connsiteY1" fmla="*/ 8066 h 10000"/>
                  <a:gd name="connsiteX2" fmla="*/ 2807 w 10000"/>
                  <a:gd name="connsiteY2" fmla="*/ 8307 h 10000"/>
                  <a:gd name="connsiteX3" fmla="*/ 4818 w 10000"/>
                  <a:gd name="connsiteY3" fmla="*/ 8239 h 10000"/>
                  <a:gd name="connsiteX4" fmla="*/ 6733 w 10000"/>
                  <a:gd name="connsiteY4" fmla="*/ 8170 h 10000"/>
                  <a:gd name="connsiteX5" fmla="*/ 9271 w 10000"/>
                  <a:gd name="connsiteY5" fmla="*/ 6446 h 10000"/>
                  <a:gd name="connsiteX6" fmla="*/ 8313 w 10000"/>
                  <a:gd name="connsiteY6" fmla="*/ 5343 h 10000"/>
                  <a:gd name="connsiteX7" fmla="*/ 6542 w 10000"/>
                  <a:gd name="connsiteY7" fmla="*/ 5171 h 10000"/>
                  <a:gd name="connsiteX8" fmla="*/ 4722 w 10000"/>
                  <a:gd name="connsiteY8" fmla="*/ 4653 h 10000"/>
                  <a:gd name="connsiteX9" fmla="*/ 3860 w 10000"/>
                  <a:gd name="connsiteY9" fmla="*/ 3516 h 10000"/>
                  <a:gd name="connsiteX10" fmla="*/ 3669 w 10000"/>
                  <a:gd name="connsiteY10" fmla="*/ 2758 h 10000"/>
                  <a:gd name="connsiteX11" fmla="*/ 3908 w 10000"/>
                  <a:gd name="connsiteY11" fmla="*/ 1344 h 10000"/>
                  <a:gd name="connsiteX12" fmla="*/ 4626 w 10000"/>
                  <a:gd name="connsiteY12" fmla="*/ 0 h 10000"/>
                  <a:gd name="connsiteX13" fmla="*/ 4722 w 10000"/>
                  <a:gd name="connsiteY13" fmla="*/ 104 h 10000"/>
                  <a:gd name="connsiteX14" fmla="*/ 5152 w 10000"/>
                  <a:gd name="connsiteY14" fmla="*/ 1103 h 10000"/>
                  <a:gd name="connsiteX15" fmla="*/ 4434 w 10000"/>
                  <a:gd name="connsiteY15" fmla="*/ 2689 h 10000"/>
                  <a:gd name="connsiteX16" fmla="*/ 4195 w 10000"/>
                  <a:gd name="connsiteY16" fmla="*/ 3137 h 10000"/>
                  <a:gd name="connsiteX17" fmla="*/ 5872 w 10000"/>
                  <a:gd name="connsiteY17" fmla="*/ 4584 h 10000"/>
                  <a:gd name="connsiteX18" fmla="*/ 8121 w 10000"/>
                  <a:gd name="connsiteY18" fmla="*/ 4861 h 10000"/>
                  <a:gd name="connsiteX19" fmla="*/ 9415 w 10000"/>
                  <a:gd name="connsiteY19" fmla="*/ 5205 h 10000"/>
                  <a:gd name="connsiteX20" fmla="*/ 9845 w 10000"/>
                  <a:gd name="connsiteY20" fmla="*/ 6687 h 10000"/>
                  <a:gd name="connsiteX21" fmla="*/ 8217 w 10000"/>
                  <a:gd name="connsiteY21" fmla="*/ 8170 h 10000"/>
                  <a:gd name="connsiteX22" fmla="*/ 7882 w 10000"/>
                  <a:gd name="connsiteY22" fmla="*/ 8307 h 10000"/>
                  <a:gd name="connsiteX23" fmla="*/ 7212 w 10000"/>
                  <a:gd name="connsiteY23" fmla="*/ 8755 h 10000"/>
                  <a:gd name="connsiteX24" fmla="*/ 5536 w 10000"/>
                  <a:gd name="connsiteY24" fmla="*/ 9652 h 10000"/>
                  <a:gd name="connsiteX25" fmla="*/ 891 w 10000"/>
                  <a:gd name="connsiteY25" fmla="*/ 9514 h 10000"/>
                  <a:gd name="connsiteX26" fmla="*/ 30 w 10000"/>
                  <a:gd name="connsiteY26" fmla="*/ 8686 h 10000"/>
                  <a:gd name="connsiteX27" fmla="*/ 365 w 10000"/>
                  <a:gd name="connsiteY27" fmla="*/ 7721 h 10000"/>
                  <a:gd name="connsiteX28" fmla="*/ 2711 w 10000"/>
                  <a:gd name="connsiteY28" fmla="*/ 6756 h 10000"/>
                  <a:gd name="connsiteX29" fmla="*/ 6254 w 10000"/>
                  <a:gd name="connsiteY29" fmla="*/ 7205 h 10000"/>
                  <a:gd name="connsiteX30" fmla="*/ 7451 w 10000"/>
                  <a:gd name="connsiteY30" fmla="*/ 7756 h 10000"/>
                  <a:gd name="connsiteX0" fmla="*/ 7451 w 10000"/>
                  <a:gd name="connsiteY0" fmla="*/ 7756 h 10000"/>
                  <a:gd name="connsiteX1" fmla="*/ 5200 w 10000"/>
                  <a:gd name="connsiteY1" fmla="*/ 8066 h 10000"/>
                  <a:gd name="connsiteX2" fmla="*/ 4818 w 10000"/>
                  <a:gd name="connsiteY2" fmla="*/ 8239 h 10000"/>
                  <a:gd name="connsiteX3" fmla="*/ 6733 w 10000"/>
                  <a:gd name="connsiteY3" fmla="*/ 8170 h 10000"/>
                  <a:gd name="connsiteX4" fmla="*/ 9271 w 10000"/>
                  <a:gd name="connsiteY4" fmla="*/ 6446 h 10000"/>
                  <a:gd name="connsiteX5" fmla="*/ 8313 w 10000"/>
                  <a:gd name="connsiteY5" fmla="*/ 5343 h 10000"/>
                  <a:gd name="connsiteX6" fmla="*/ 6542 w 10000"/>
                  <a:gd name="connsiteY6" fmla="*/ 5171 h 10000"/>
                  <a:gd name="connsiteX7" fmla="*/ 4722 w 10000"/>
                  <a:gd name="connsiteY7" fmla="*/ 4653 h 10000"/>
                  <a:gd name="connsiteX8" fmla="*/ 3860 w 10000"/>
                  <a:gd name="connsiteY8" fmla="*/ 3516 h 10000"/>
                  <a:gd name="connsiteX9" fmla="*/ 3669 w 10000"/>
                  <a:gd name="connsiteY9" fmla="*/ 2758 h 10000"/>
                  <a:gd name="connsiteX10" fmla="*/ 3908 w 10000"/>
                  <a:gd name="connsiteY10" fmla="*/ 1344 h 10000"/>
                  <a:gd name="connsiteX11" fmla="*/ 4626 w 10000"/>
                  <a:gd name="connsiteY11" fmla="*/ 0 h 10000"/>
                  <a:gd name="connsiteX12" fmla="*/ 4722 w 10000"/>
                  <a:gd name="connsiteY12" fmla="*/ 104 h 10000"/>
                  <a:gd name="connsiteX13" fmla="*/ 5152 w 10000"/>
                  <a:gd name="connsiteY13" fmla="*/ 1103 h 10000"/>
                  <a:gd name="connsiteX14" fmla="*/ 4434 w 10000"/>
                  <a:gd name="connsiteY14" fmla="*/ 2689 h 10000"/>
                  <a:gd name="connsiteX15" fmla="*/ 4195 w 10000"/>
                  <a:gd name="connsiteY15" fmla="*/ 3137 h 10000"/>
                  <a:gd name="connsiteX16" fmla="*/ 5872 w 10000"/>
                  <a:gd name="connsiteY16" fmla="*/ 4584 h 10000"/>
                  <a:gd name="connsiteX17" fmla="*/ 8121 w 10000"/>
                  <a:gd name="connsiteY17" fmla="*/ 4861 h 10000"/>
                  <a:gd name="connsiteX18" fmla="*/ 9415 w 10000"/>
                  <a:gd name="connsiteY18" fmla="*/ 5205 h 10000"/>
                  <a:gd name="connsiteX19" fmla="*/ 9845 w 10000"/>
                  <a:gd name="connsiteY19" fmla="*/ 6687 h 10000"/>
                  <a:gd name="connsiteX20" fmla="*/ 8217 w 10000"/>
                  <a:gd name="connsiteY20" fmla="*/ 8170 h 10000"/>
                  <a:gd name="connsiteX21" fmla="*/ 7882 w 10000"/>
                  <a:gd name="connsiteY21" fmla="*/ 8307 h 10000"/>
                  <a:gd name="connsiteX22" fmla="*/ 7212 w 10000"/>
                  <a:gd name="connsiteY22" fmla="*/ 8755 h 10000"/>
                  <a:gd name="connsiteX23" fmla="*/ 5536 w 10000"/>
                  <a:gd name="connsiteY23" fmla="*/ 9652 h 10000"/>
                  <a:gd name="connsiteX24" fmla="*/ 891 w 10000"/>
                  <a:gd name="connsiteY24" fmla="*/ 9514 h 10000"/>
                  <a:gd name="connsiteX25" fmla="*/ 30 w 10000"/>
                  <a:gd name="connsiteY25" fmla="*/ 8686 h 10000"/>
                  <a:gd name="connsiteX26" fmla="*/ 365 w 10000"/>
                  <a:gd name="connsiteY26" fmla="*/ 7721 h 10000"/>
                  <a:gd name="connsiteX27" fmla="*/ 2711 w 10000"/>
                  <a:gd name="connsiteY27" fmla="*/ 6756 h 10000"/>
                  <a:gd name="connsiteX28" fmla="*/ 6254 w 10000"/>
                  <a:gd name="connsiteY28" fmla="*/ 7205 h 10000"/>
                  <a:gd name="connsiteX29" fmla="*/ 7451 w 10000"/>
                  <a:gd name="connsiteY29" fmla="*/ 7756 h 10000"/>
                  <a:gd name="connsiteX0" fmla="*/ 7451 w 10000"/>
                  <a:gd name="connsiteY0" fmla="*/ 7756 h 10000"/>
                  <a:gd name="connsiteX1" fmla="*/ 5200 w 10000"/>
                  <a:gd name="connsiteY1" fmla="*/ 8066 h 10000"/>
                  <a:gd name="connsiteX2" fmla="*/ 6733 w 10000"/>
                  <a:gd name="connsiteY2" fmla="*/ 8170 h 10000"/>
                  <a:gd name="connsiteX3" fmla="*/ 9271 w 10000"/>
                  <a:gd name="connsiteY3" fmla="*/ 6446 h 10000"/>
                  <a:gd name="connsiteX4" fmla="*/ 8313 w 10000"/>
                  <a:gd name="connsiteY4" fmla="*/ 5343 h 10000"/>
                  <a:gd name="connsiteX5" fmla="*/ 6542 w 10000"/>
                  <a:gd name="connsiteY5" fmla="*/ 5171 h 10000"/>
                  <a:gd name="connsiteX6" fmla="*/ 4722 w 10000"/>
                  <a:gd name="connsiteY6" fmla="*/ 4653 h 10000"/>
                  <a:gd name="connsiteX7" fmla="*/ 3860 w 10000"/>
                  <a:gd name="connsiteY7" fmla="*/ 3516 h 10000"/>
                  <a:gd name="connsiteX8" fmla="*/ 3669 w 10000"/>
                  <a:gd name="connsiteY8" fmla="*/ 2758 h 10000"/>
                  <a:gd name="connsiteX9" fmla="*/ 3908 w 10000"/>
                  <a:gd name="connsiteY9" fmla="*/ 1344 h 10000"/>
                  <a:gd name="connsiteX10" fmla="*/ 4626 w 10000"/>
                  <a:gd name="connsiteY10" fmla="*/ 0 h 10000"/>
                  <a:gd name="connsiteX11" fmla="*/ 4722 w 10000"/>
                  <a:gd name="connsiteY11" fmla="*/ 104 h 10000"/>
                  <a:gd name="connsiteX12" fmla="*/ 5152 w 10000"/>
                  <a:gd name="connsiteY12" fmla="*/ 1103 h 10000"/>
                  <a:gd name="connsiteX13" fmla="*/ 4434 w 10000"/>
                  <a:gd name="connsiteY13" fmla="*/ 2689 h 10000"/>
                  <a:gd name="connsiteX14" fmla="*/ 4195 w 10000"/>
                  <a:gd name="connsiteY14" fmla="*/ 3137 h 10000"/>
                  <a:gd name="connsiteX15" fmla="*/ 5872 w 10000"/>
                  <a:gd name="connsiteY15" fmla="*/ 4584 h 10000"/>
                  <a:gd name="connsiteX16" fmla="*/ 8121 w 10000"/>
                  <a:gd name="connsiteY16" fmla="*/ 4861 h 10000"/>
                  <a:gd name="connsiteX17" fmla="*/ 9415 w 10000"/>
                  <a:gd name="connsiteY17" fmla="*/ 5205 h 10000"/>
                  <a:gd name="connsiteX18" fmla="*/ 9845 w 10000"/>
                  <a:gd name="connsiteY18" fmla="*/ 6687 h 10000"/>
                  <a:gd name="connsiteX19" fmla="*/ 8217 w 10000"/>
                  <a:gd name="connsiteY19" fmla="*/ 8170 h 10000"/>
                  <a:gd name="connsiteX20" fmla="*/ 7882 w 10000"/>
                  <a:gd name="connsiteY20" fmla="*/ 8307 h 10000"/>
                  <a:gd name="connsiteX21" fmla="*/ 7212 w 10000"/>
                  <a:gd name="connsiteY21" fmla="*/ 8755 h 10000"/>
                  <a:gd name="connsiteX22" fmla="*/ 5536 w 10000"/>
                  <a:gd name="connsiteY22" fmla="*/ 9652 h 10000"/>
                  <a:gd name="connsiteX23" fmla="*/ 891 w 10000"/>
                  <a:gd name="connsiteY23" fmla="*/ 9514 h 10000"/>
                  <a:gd name="connsiteX24" fmla="*/ 30 w 10000"/>
                  <a:gd name="connsiteY24" fmla="*/ 8686 h 10000"/>
                  <a:gd name="connsiteX25" fmla="*/ 365 w 10000"/>
                  <a:gd name="connsiteY25" fmla="*/ 7721 h 10000"/>
                  <a:gd name="connsiteX26" fmla="*/ 2711 w 10000"/>
                  <a:gd name="connsiteY26" fmla="*/ 6756 h 10000"/>
                  <a:gd name="connsiteX27" fmla="*/ 6254 w 10000"/>
                  <a:gd name="connsiteY27" fmla="*/ 7205 h 10000"/>
                  <a:gd name="connsiteX28" fmla="*/ 7451 w 10000"/>
                  <a:gd name="connsiteY28" fmla="*/ 7756 h 10000"/>
                  <a:gd name="connsiteX0" fmla="*/ 7451 w 10000"/>
                  <a:gd name="connsiteY0" fmla="*/ 7756 h 10000"/>
                  <a:gd name="connsiteX1" fmla="*/ 6733 w 10000"/>
                  <a:gd name="connsiteY1" fmla="*/ 8170 h 10000"/>
                  <a:gd name="connsiteX2" fmla="*/ 9271 w 10000"/>
                  <a:gd name="connsiteY2" fmla="*/ 6446 h 10000"/>
                  <a:gd name="connsiteX3" fmla="*/ 8313 w 10000"/>
                  <a:gd name="connsiteY3" fmla="*/ 5343 h 10000"/>
                  <a:gd name="connsiteX4" fmla="*/ 6542 w 10000"/>
                  <a:gd name="connsiteY4" fmla="*/ 5171 h 10000"/>
                  <a:gd name="connsiteX5" fmla="*/ 4722 w 10000"/>
                  <a:gd name="connsiteY5" fmla="*/ 4653 h 10000"/>
                  <a:gd name="connsiteX6" fmla="*/ 3860 w 10000"/>
                  <a:gd name="connsiteY6" fmla="*/ 3516 h 10000"/>
                  <a:gd name="connsiteX7" fmla="*/ 3669 w 10000"/>
                  <a:gd name="connsiteY7" fmla="*/ 2758 h 10000"/>
                  <a:gd name="connsiteX8" fmla="*/ 3908 w 10000"/>
                  <a:gd name="connsiteY8" fmla="*/ 1344 h 10000"/>
                  <a:gd name="connsiteX9" fmla="*/ 4626 w 10000"/>
                  <a:gd name="connsiteY9" fmla="*/ 0 h 10000"/>
                  <a:gd name="connsiteX10" fmla="*/ 4722 w 10000"/>
                  <a:gd name="connsiteY10" fmla="*/ 104 h 10000"/>
                  <a:gd name="connsiteX11" fmla="*/ 5152 w 10000"/>
                  <a:gd name="connsiteY11" fmla="*/ 1103 h 10000"/>
                  <a:gd name="connsiteX12" fmla="*/ 4434 w 10000"/>
                  <a:gd name="connsiteY12" fmla="*/ 2689 h 10000"/>
                  <a:gd name="connsiteX13" fmla="*/ 4195 w 10000"/>
                  <a:gd name="connsiteY13" fmla="*/ 3137 h 10000"/>
                  <a:gd name="connsiteX14" fmla="*/ 5872 w 10000"/>
                  <a:gd name="connsiteY14" fmla="*/ 4584 h 10000"/>
                  <a:gd name="connsiteX15" fmla="*/ 8121 w 10000"/>
                  <a:gd name="connsiteY15" fmla="*/ 4861 h 10000"/>
                  <a:gd name="connsiteX16" fmla="*/ 9415 w 10000"/>
                  <a:gd name="connsiteY16" fmla="*/ 5205 h 10000"/>
                  <a:gd name="connsiteX17" fmla="*/ 9845 w 10000"/>
                  <a:gd name="connsiteY17" fmla="*/ 6687 h 10000"/>
                  <a:gd name="connsiteX18" fmla="*/ 8217 w 10000"/>
                  <a:gd name="connsiteY18" fmla="*/ 8170 h 10000"/>
                  <a:gd name="connsiteX19" fmla="*/ 7882 w 10000"/>
                  <a:gd name="connsiteY19" fmla="*/ 8307 h 10000"/>
                  <a:gd name="connsiteX20" fmla="*/ 7212 w 10000"/>
                  <a:gd name="connsiteY20" fmla="*/ 8755 h 10000"/>
                  <a:gd name="connsiteX21" fmla="*/ 5536 w 10000"/>
                  <a:gd name="connsiteY21" fmla="*/ 9652 h 10000"/>
                  <a:gd name="connsiteX22" fmla="*/ 891 w 10000"/>
                  <a:gd name="connsiteY22" fmla="*/ 9514 h 10000"/>
                  <a:gd name="connsiteX23" fmla="*/ 30 w 10000"/>
                  <a:gd name="connsiteY23" fmla="*/ 8686 h 10000"/>
                  <a:gd name="connsiteX24" fmla="*/ 365 w 10000"/>
                  <a:gd name="connsiteY24" fmla="*/ 7721 h 10000"/>
                  <a:gd name="connsiteX25" fmla="*/ 2711 w 10000"/>
                  <a:gd name="connsiteY25" fmla="*/ 6756 h 10000"/>
                  <a:gd name="connsiteX26" fmla="*/ 6254 w 10000"/>
                  <a:gd name="connsiteY26" fmla="*/ 7205 h 10000"/>
                  <a:gd name="connsiteX27" fmla="*/ 7451 w 10000"/>
                  <a:gd name="connsiteY27" fmla="*/ 7756 h 10000"/>
                  <a:gd name="connsiteX0" fmla="*/ 7451 w 10000"/>
                  <a:gd name="connsiteY0" fmla="*/ 7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26" fmla="*/ 7451 w 10000"/>
                  <a:gd name="connsiteY26" fmla="*/ 7756 h 10000"/>
                  <a:gd name="connsiteX0" fmla="*/ 6254 w 10000"/>
                  <a:gd name="connsiteY0" fmla="*/ 7205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0" fmla="*/ 2711 w 10000"/>
                  <a:gd name="connsiteY0" fmla="*/ 6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0" fmla="*/ 365 w 10000"/>
                  <a:gd name="connsiteY0" fmla="*/ 7721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0" fmla="*/ 0 w 9970"/>
                  <a:gd name="connsiteY0" fmla="*/ 8686 h 10000"/>
                  <a:gd name="connsiteX1" fmla="*/ 9241 w 9970"/>
                  <a:gd name="connsiteY1" fmla="*/ 6446 h 10000"/>
                  <a:gd name="connsiteX2" fmla="*/ 8283 w 9970"/>
                  <a:gd name="connsiteY2" fmla="*/ 5343 h 10000"/>
                  <a:gd name="connsiteX3" fmla="*/ 6512 w 9970"/>
                  <a:gd name="connsiteY3" fmla="*/ 5171 h 10000"/>
                  <a:gd name="connsiteX4" fmla="*/ 4692 w 9970"/>
                  <a:gd name="connsiteY4" fmla="*/ 4653 h 10000"/>
                  <a:gd name="connsiteX5" fmla="*/ 3830 w 9970"/>
                  <a:gd name="connsiteY5" fmla="*/ 3516 h 10000"/>
                  <a:gd name="connsiteX6" fmla="*/ 3639 w 9970"/>
                  <a:gd name="connsiteY6" fmla="*/ 2758 h 10000"/>
                  <a:gd name="connsiteX7" fmla="*/ 3878 w 9970"/>
                  <a:gd name="connsiteY7" fmla="*/ 1344 h 10000"/>
                  <a:gd name="connsiteX8" fmla="*/ 4596 w 9970"/>
                  <a:gd name="connsiteY8" fmla="*/ 0 h 10000"/>
                  <a:gd name="connsiteX9" fmla="*/ 4692 w 9970"/>
                  <a:gd name="connsiteY9" fmla="*/ 104 h 10000"/>
                  <a:gd name="connsiteX10" fmla="*/ 5122 w 9970"/>
                  <a:gd name="connsiteY10" fmla="*/ 1103 h 10000"/>
                  <a:gd name="connsiteX11" fmla="*/ 4404 w 9970"/>
                  <a:gd name="connsiteY11" fmla="*/ 2689 h 10000"/>
                  <a:gd name="connsiteX12" fmla="*/ 4165 w 9970"/>
                  <a:gd name="connsiteY12" fmla="*/ 3137 h 10000"/>
                  <a:gd name="connsiteX13" fmla="*/ 5842 w 9970"/>
                  <a:gd name="connsiteY13" fmla="*/ 4584 h 10000"/>
                  <a:gd name="connsiteX14" fmla="*/ 8091 w 9970"/>
                  <a:gd name="connsiteY14" fmla="*/ 4861 h 10000"/>
                  <a:gd name="connsiteX15" fmla="*/ 9385 w 9970"/>
                  <a:gd name="connsiteY15" fmla="*/ 5205 h 10000"/>
                  <a:gd name="connsiteX16" fmla="*/ 9815 w 9970"/>
                  <a:gd name="connsiteY16" fmla="*/ 6687 h 10000"/>
                  <a:gd name="connsiteX17" fmla="*/ 8187 w 9970"/>
                  <a:gd name="connsiteY17" fmla="*/ 8170 h 10000"/>
                  <a:gd name="connsiteX18" fmla="*/ 7852 w 9970"/>
                  <a:gd name="connsiteY18" fmla="*/ 8307 h 10000"/>
                  <a:gd name="connsiteX19" fmla="*/ 7182 w 9970"/>
                  <a:gd name="connsiteY19" fmla="*/ 8755 h 10000"/>
                  <a:gd name="connsiteX20" fmla="*/ 5506 w 9970"/>
                  <a:gd name="connsiteY20" fmla="*/ 9652 h 10000"/>
                  <a:gd name="connsiteX21" fmla="*/ 861 w 9970"/>
                  <a:gd name="connsiteY21" fmla="*/ 9514 h 10000"/>
                  <a:gd name="connsiteX22" fmla="*/ 0 w 9970"/>
                  <a:gd name="connsiteY22" fmla="*/ 8686 h 10000"/>
                  <a:gd name="connsiteX0" fmla="*/ 0 w 9136"/>
                  <a:gd name="connsiteY0" fmla="*/ 9514 h 10000"/>
                  <a:gd name="connsiteX1" fmla="*/ 8405 w 9136"/>
                  <a:gd name="connsiteY1" fmla="*/ 6446 h 10000"/>
                  <a:gd name="connsiteX2" fmla="*/ 7444 w 9136"/>
                  <a:gd name="connsiteY2" fmla="*/ 5343 h 10000"/>
                  <a:gd name="connsiteX3" fmla="*/ 5668 w 9136"/>
                  <a:gd name="connsiteY3" fmla="*/ 5171 h 10000"/>
                  <a:gd name="connsiteX4" fmla="*/ 3842 w 9136"/>
                  <a:gd name="connsiteY4" fmla="*/ 4653 h 10000"/>
                  <a:gd name="connsiteX5" fmla="*/ 2978 w 9136"/>
                  <a:gd name="connsiteY5" fmla="*/ 3516 h 10000"/>
                  <a:gd name="connsiteX6" fmla="*/ 2786 w 9136"/>
                  <a:gd name="connsiteY6" fmla="*/ 2758 h 10000"/>
                  <a:gd name="connsiteX7" fmla="*/ 3026 w 9136"/>
                  <a:gd name="connsiteY7" fmla="*/ 1344 h 10000"/>
                  <a:gd name="connsiteX8" fmla="*/ 3746 w 9136"/>
                  <a:gd name="connsiteY8" fmla="*/ 0 h 10000"/>
                  <a:gd name="connsiteX9" fmla="*/ 3842 w 9136"/>
                  <a:gd name="connsiteY9" fmla="*/ 104 h 10000"/>
                  <a:gd name="connsiteX10" fmla="*/ 4273 w 9136"/>
                  <a:gd name="connsiteY10" fmla="*/ 1103 h 10000"/>
                  <a:gd name="connsiteX11" fmla="*/ 3553 w 9136"/>
                  <a:gd name="connsiteY11" fmla="*/ 2689 h 10000"/>
                  <a:gd name="connsiteX12" fmla="*/ 3314 w 9136"/>
                  <a:gd name="connsiteY12" fmla="*/ 3137 h 10000"/>
                  <a:gd name="connsiteX13" fmla="*/ 4996 w 9136"/>
                  <a:gd name="connsiteY13" fmla="*/ 4584 h 10000"/>
                  <a:gd name="connsiteX14" fmla="*/ 7251 w 9136"/>
                  <a:gd name="connsiteY14" fmla="*/ 4861 h 10000"/>
                  <a:gd name="connsiteX15" fmla="*/ 8549 w 9136"/>
                  <a:gd name="connsiteY15" fmla="*/ 5205 h 10000"/>
                  <a:gd name="connsiteX16" fmla="*/ 8981 w 9136"/>
                  <a:gd name="connsiteY16" fmla="*/ 6687 h 10000"/>
                  <a:gd name="connsiteX17" fmla="*/ 7348 w 9136"/>
                  <a:gd name="connsiteY17" fmla="*/ 8170 h 10000"/>
                  <a:gd name="connsiteX18" fmla="*/ 7012 w 9136"/>
                  <a:gd name="connsiteY18" fmla="*/ 8307 h 10000"/>
                  <a:gd name="connsiteX19" fmla="*/ 6340 w 9136"/>
                  <a:gd name="connsiteY19" fmla="*/ 8755 h 10000"/>
                  <a:gd name="connsiteX20" fmla="*/ 4659 w 9136"/>
                  <a:gd name="connsiteY20" fmla="*/ 9652 h 10000"/>
                  <a:gd name="connsiteX21" fmla="*/ 0 w 9136"/>
                  <a:gd name="connsiteY21" fmla="*/ 9514 h 10000"/>
                  <a:gd name="connsiteX0" fmla="*/ 2172 w 7072"/>
                  <a:gd name="connsiteY0" fmla="*/ 9652 h 9748"/>
                  <a:gd name="connsiteX1" fmla="*/ 6272 w 7072"/>
                  <a:gd name="connsiteY1" fmla="*/ 6446 h 9748"/>
                  <a:gd name="connsiteX2" fmla="*/ 5220 w 7072"/>
                  <a:gd name="connsiteY2" fmla="*/ 5343 h 9748"/>
                  <a:gd name="connsiteX3" fmla="*/ 3276 w 7072"/>
                  <a:gd name="connsiteY3" fmla="*/ 5171 h 9748"/>
                  <a:gd name="connsiteX4" fmla="*/ 1277 w 7072"/>
                  <a:gd name="connsiteY4" fmla="*/ 4653 h 9748"/>
                  <a:gd name="connsiteX5" fmla="*/ 332 w 7072"/>
                  <a:gd name="connsiteY5" fmla="*/ 3516 h 9748"/>
                  <a:gd name="connsiteX6" fmla="*/ 121 w 7072"/>
                  <a:gd name="connsiteY6" fmla="*/ 2758 h 9748"/>
                  <a:gd name="connsiteX7" fmla="*/ 384 w 7072"/>
                  <a:gd name="connsiteY7" fmla="*/ 1344 h 9748"/>
                  <a:gd name="connsiteX8" fmla="*/ 1172 w 7072"/>
                  <a:gd name="connsiteY8" fmla="*/ 0 h 9748"/>
                  <a:gd name="connsiteX9" fmla="*/ 1277 w 7072"/>
                  <a:gd name="connsiteY9" fmla="*/ 104 h 9748"/>
                  <a:gd name="connsiteX10" fmla="*/ 1749 w 7072"/>
                  <a:gd name="connsiteY10" fmla="*/ 1103 h 9748"/>
                  <a:gd name="connsiteX11" fmla="*/ 961 w 7072"/>
                  <a:gd name="connsiteY11" fmla="*/ 2689 h 9748"/>
                  <a:gd name="connsiteX12" fmla="*/ 699 w 7072"/>
                  <a:gd name="connsiteY12" fmla="*/ 3137 h 9748"/>
                  <a:gd name="connsiteX13" fmla="*/ 2540 w 7072"/>
                  <a:gd name="connsiteY13" fmla="*/ 4584 h 9748"/>
                  <a:gd name="connsiteX14" fmla="*/ 5009 w 7072"/>
                  <a:gd name="connsiteY14" fmla="*/ 4861 h 9748"/>
                  <a:gd name="connsiteX15" fmla="*/ 6429 w 7072"/>
                  <a:gd name="connsiteY15" fmla="*/ 5205 h 9748"/>
                  <a:gd name="connsiteX16" fmla="*/ 6902 w 7072"/>
                  <a:gd name="connsiteY16" fmla="*/ 6687 h 9748"/>
                  <a:gd name="connsiteX17" fmla="*/ 5115 w 7072"/>
                  <a:gd name="connsiteY17" fmla="*/ 8170 h 9748"/>
                  <a:gd name="connsiteX18" fmla="*/ 4747 w 7072"/>
                  <a:gd name="connsiteY18" fmla="*/ 8307 h 9748"/>
                  <a:gd name="connsiteX19" fmla="*/ 4012 w 7072"/>
                  <a:gd name="connsiteY19" fmla="*/ 8755 h 9748"/>
                  <a:gd name="connsiteX20" fmla="*/ 2172 w 7072"/>
                  <a:gd name="connsiteY20" fmla="*/ 9652 h 9748"/>
                  <a:gd name="connsiteX0" fmla="*/ 5672 w 9999"/>
                  <a:gd name="connsiteY0" fmla="*/ 8981 h 9065"/>
                  <a:gd name="connsiteX1" fmla="*/ 8868 w 9999"/>
                  <a:gd name="connsiteY1" fmla="*/ 6613 h 9065"/>
                  <a:gd name="connsiteX2" fmla="*/ 7380 w 9999"/>
                  <a:gd name="connsiteY2" fmla="*/ 5481 h 9065"/>
                  <a:gd name="connsiteX3" fmla="*/ 4631 w 9999"/>
                  <a:gd name="connsiteY3" fmla="*/ 5305 h 9065"/>
                  <a:gd name="connsiteX4" fmla="*/ 1805 w 9999"/>
                  <a:gd name="connsiteY4" fmla="*/ 4773 h 9065"/>
                  <a:gd name="connsiteX5" fmla="*/ 468 w 9999"/>
                  <a:gd name="connsiteY5" fmla="*/ 3607 h 9065"/>
                  <a:gd name="connsiteX6" fmla="*/ 170 w 9999"/>
                  <a:gd name="connsiteY6" fmla="*/ 2829 h 9065"/>
                  <a:gd name="connsiteX7" fmla="*/ 542 w 9999"/>
                  <a:gd name="connsiteY7" fmla="*/ 1379 h 9065"/>
                  <a:gd name="connsiteX8" fmla="*/ 1656 w 9999"/>
                  <a:gd name="connsiteY8" fmla="*/ 0 h 9065"/>
                  <a:gd name="connsiteX9" fmla="*/ 1805 w 9999"/>
                  <a:gd name="connsiteY9" fmla="*/ 107 h 9065"/>
                  <a:gd name="connsiteX10" fmla="*/ 2472 w 9999"/>
                  <a:gd name="connsiteY10" fmla="*/ 1132 h 9065"/>
                  <a:gd name="connsiteX11" fmla="*/ 1358 w 9999"/>
                  <a:gd name="connsiteY11" fmla="*/ 2759 h 9065"/>
                  <a:gd name="connsiteX12" fmla="*/ 987 w 9999"/>
                  <a:gd name="connsiteY12" fmla="*/ 3218 h 9065"/>
                  <a:gd name="connsiteX13" fmla="*/ 3591 w 9999"/>
                  <a:gd name="connsiteY13" fmla="*/ 4703 h 9065"/>
                  <a:gd name="connsiteX14" fmla="*/ 7082 w 9999"/>
                  <a:gd name="connsiteY14" fmla="*/ 4987 h 9065"/>
                  <a:gd name="connsiteX15" fmla="*/ 9090 w 9999"/>
                  <a:gd name="connsiteY15" fmla="*/ 5340 h 9065"/>
                  <a:gd name="connsiteX16" fmla="*/ 9759 w 9999"/>
                  <a:gd name="connsiteY16" fmla="*/ 6860 h 9065"/>
                  <a:gd name="connsiteX17" fmla="*/ 7232 w 9999"/>
                  <a:gd name="connsiteY17" fmla="*/ 8381 h 9065"/>
                  <a:gd name="connsiteX18" fmla="*/ 6711 w 9999"/>
                  <a:gd name="connsiteY18" fmla="*/ 8522 h 9065"/>
                  <a:gd name="connsiteX19" fmla="*/ 5672 w 9999"/>
                  <a:gd name="connsiteY19" fmla="*/ 8981 h 9065"/>
                  <a:gd name="connsiteX0" fmla="*/ 6712 w 10000"/>
                  <a:gd name="connsiteY0" fmla="*/ 9401 h 9401"/>
                  <a:gd name="connsiteX1" fmla="*/ 8869 w 10000"/>
                  <a:gd name="connsiteY1" fmla="*/ 7295 h 9401"/>
                  <a:gd name="connsiteX2" fmla="*/ 7381 w 10000"/>
                  <a:gd name="connsiteY2" fmla="*/ 6046 h 9401"/>
                  <a:gd name="connsiteX3" fmla="*/ 4631 w 10000"/>
                  <a:gd name="connsiteY3" fmla="*/ 5852 h 9401"/>
                  <a:gd name="connsiteX4" fmla="*/ 1805 w 10000"/>
                  <a:gd name="connsiteY4" fmla="*/ 5265 h 9401"/>
                  <a:gd name="connsiteX5" fmla="*/ 468 w 10000"/>
                  <a:gd name="connsiteY5" fmla="*/ 3979 h 9401"/>
                  <a:gd name="connsiteX6" fmla="*/ 170 w 10000"/>
                  <a:gd name="connsiteY6" fmla="*/ 3121 h 9401"/>
                  <a:gd name="connsiteX7" fmla="*/ 542 w 10000"/>
                  <a:gd name="connsiteY7" fmla="*/ 1521 h 9401"/>
                  <a:gd name="connsiteX8" fmla="*/ 1656 w 10000"/>
                  <a:gd name="connsiteY8" fmla="*/ 0 h 9401"/>
                  <a:gd name="connsiteX9" fmla="*/ 1805 w 10000"/>
                  <a:gd name="connsiteY9" fmla="*/ 118 h 9401"/>
                  <a:gd name="connsiteX10" fmla="*/ 2472 w 10000"/>
                  <a:gd name="connsiteY10" fmla="*/ 1249 h 9401"/>
                  <a:gd name="connsiteX11" fmla="*/ 1358 w 10000"/>
                  <a:gd name="connsiteY11" fmla="*/ 3044 h 9401"/>
                  <a:gd name="connsiteX12" fmla="*/ 987 w 10000"/>
                  <a:gd name="connsiteY12" fmla="*/ 3550 h 9401"/>
                  <a:gd name="connsiteX13" fmla="*/ 3591 w 10000"/>
                  <a:gd name="connsiteY13" fmla="*/ 5188 h 9401"/>
                  <a:gd name="connsiteX14" fmla="*/ 7083 w 10000"/>
                  <a:gd name="connsiteY14" fmla="*/ 5501 h 9401"/>
                  <a:gd name="connsiteX15" fmla="*/ 9091 w 10000"/>
                  <a:gd name="connsiteY15" fmla="*/ 5891 h 9401"/>
                  <a:gd name="connsiteX16" fmla="*/ 9760 w 10000"/>
                  <a:gd name="connsiteY16" fmla="*/ 7568 h 9401"/>
                  <a:gd name="connsiteX17" fmla="*/ 7233 w 10000"/>
                  <a:gd name="connsiteY17" fmla="*/ 9245 h 9401"/>
                  <a:gd name="connsiteX18" fmla="*/ 6712 w 10000"/>
                  <a:gd name="connsiteY18" fmla="*/ 9401 h 9401"/>
                  <a:gd name="connsiteX0" fmla="*/ 7233 w 10000"/>
                  <a:gd name="connsiteY0" fmla="*/ 9834 h 9834"/>
                  <a:gd name="connsiteX1" fmla="*/ 8869 w 10000"/>
                  <a:gd name="connsiteY1" fmla="*/ 7760 h 9834"/>
                  <a:gd name="connsiteX2" fmla="*/ 7381 w 10000"/>
                  <a:gd name="connsiteY2" fmla="*/ 6431 h 9834"/>
                  <a:gd name="connsiteX3" fmla="*/ 4631 w 10000"/>
                  <a:gd name="connsiteY3" fmla="*/ 6225 h 9834"/>
                  <a:gd name="connsiteX4" fmla="*/ 1805 w 10000"/>
                  <a:gd name="connsiteY4" fmla="*/ 5600 h 9834"/>
                  <a:gd name="connsiteX5" fmla="*/ 468 w 10000"/>
                  <a:gd name="connsiteY5" fmla="*/ 4233 h 9834"/>
                  <a:gd name="connsiteX6" fmla="*/ 170 w 10000"/>
                  <a:gd name="connsiteY6" fmla="*/ 3320 h 9834"/>
                  <a:gd name="connsiteX7" fmla="*/ 542 w 10000"/>
                  <a:gd name="connsiteY7" fmla="*/ 1618 h 9834"/>
                  <a:gd name="connsiteX8" fmla="*/ 1656 w 10000"/>
                  <a:gd name="connsiteY8" fmla="*/ 0 h 9834"/>
                  <a:gd name="connsiteX9" fmla="*/ 1805 w 10000"/>
                  <a:gd name="connsiteY9" fmla="*/ 126 h 9834"/>
                  <a:gd name="connsiteX10" fmla="*/ 2472 w 10000"/>
                  <a:gd name="connsiteY10" fmla="*/ 1329 h 9834"/>
                  <a:gd name="connsiteX11" fmla="*/ 1358 w 10000"/>
                  <a:gd name="connsiteY11" fmla="*/ 3238 h 9834"/>
                  <a:gd name="connsiteX12" fmla="*/ 987 w 10000"/>
                  <a:gd name="connsiteY12" fmla="*/ 3776 h 9834"/>
                  <a:gd name="connsiteX13" fmla="*/ 3591 w 10000"/>
                  <a:gd name="connsiteY13" fmla="*/ 5519 h 9834"/>
                  <a:gd name="connsiteX14" fmla="*/ 7083 w 10000"/>
                  <a:gd name="connsiteY14" fmla="*/ 5852 h 9834"/>
                  <a:gd name="connsiteX15" fmla="*/ 9091 w 10000"/>
                  <a:gd name="connsiteY15" fmla="*/ 6266 h 9834"/>
                  <a:gd name="connsiteX16" fmla="*/ 9760 w 10000"/>
                  <a:gd name="connsiteY16" fmla="*/ 8050 h 9834"/>
                  <a:gd name="connsiteX17" fmla="*/ 7233 w 10000"/>
                  <a:gd name="connsiteY17" fmla="*/ 9834 h 9834"/>
                  <a:gd name="connsiteX0" fmla="*/ 9760 w 10000"/>
                  <a:gd name="connsiteY0" fmla="*/ 8186 h 8286"/>
                  <a:gd name="connsiteX1" fmla="*/ 8869 w 10000"/>
                  <a:gd name="connsiteY1" fmla="*/ 7891 h 8286"/>
                  <a:gd name="connsiteX2" fmla="*/ 7381 w 10000"/>
                  <a:gd name="connsiteY2" fmla="*/ 6540 h 8286"/>
                  <a:gd name="connsiteX3" fmla="*/ 4631 w 10000"/>
                  <a:gd name="connsiteY3" fmla="*/ 6330 h 8286"/>
                  <a:gd name="connsiteX4" fmla="*/ 1805 w 10000"/>
                  <a:gd name="connsiteY4" fmla="*/ 5695 h 8286"/>
                  <a:gd name="connsiteX5" fmla="*/ 468 w 10000"/>
                  <a:gd name="connsiteY5" fmla="*/ 4304 h 8286"/>
                  <a:gd name="connsiteX6" fmla="*/ 170 w 10000"/>
                  <a:gd name="connsiteY6" fmla="*/ 3376 h 8286"/>
                  <a:gd name="connsiteX7" fmla="*/ 542 w 10000"/>
                  <a:gd name="connsiteY7" fmla="*/ 1645 h 8286"/>
                  <a:gd name="connsiteX8" fmla="*/ 1656 w 10000"/>
                  <a:gd name="connsiteY8" fmla="*/ 0 h 8286"/>
                  <a:gd name="connsiteX9" fmla="*/ 1805 w 10000"/>
                  <a:gd name="connsiteY9" fmla="*/ 128 h 8286"/>
                  <a:gd name="connsiteX10" fmla="*/ 2472 w 10000"/>
                  <a:gd name="connsiteY10" fmla="*/ 1351 h 8286"/>
                  <a:gd name="connsiteX11" fmla="*/ 1358 w 10000"/>
                  <a:gd name="connsiteY11" fmla="*/ 3293 h 8286"/>
                  <a:gd name="connsiteX12" fmla="*/ 987 w 10000"/>
                  <a:gd name="connsiteY12" fmla="*/ 3840 h 8286"/>
                  <a:gd name="connsiteX13" fmla="*/ 3591 w 10000"/>
                  <a:gd name="connsiteY13" fmla="*/ 5612 h 8286"/>
                  <a:gd name="connsiteX14" fmla="*/ 7083 w 10000"/>
                  <a:gd name="connsiteY14" fmla="*/ 5951 h 8286"/>
                  <a:gd name="connsiteX15" fmla="*/ 9091 w 10000"/>
                  <a:gd name="connsiteY15" fmla="*/ 6372 h 8286"/>
                  <a:gd name="connsiteX16" fmla="*/ 9760 w 10000"/>
                  <a:gd name="connsiteY16" fmla="*/ 8186 h 8286"/>
                  <a:gd name="connsiteX0" fmla="*/ 9923 w 10122"/>
                  <a:gd name="connsiteY0" fmla="*/ 9176 h 9652"/>
                  <a:gd name="connsiteX1" fmla="*/ 8869 w 10122"/>
                  <a:gd name="connsiteY1" fmla="*/ 9523 h 9652"/>
                  <a:gd name="connsiteX2" fmla="*/ 7381 w 10122"/>
                  <a:gd name="connsiteY2" fmla="*/ 7893 h 9652"/>
                  <a:gd name="connsiteX3" fmla="*/ 4631 w 10122"/>
                  <a:gd name="connsiteY3" fmla="*/ 7639 h 9652"/>
                  <a:gd name="connsiteX4" fmla="*/ 1805 w 10122"/>
                  <a:gd name="connsiteY4" fmla="*/ 6873 h 9652"/>
                  <a:gd name="connsiteX5" fmla="*/ 468 w 10122"/>
                  <a:gd name="connsiteY5" fmla="*/ 5194 h 9652"/>
                  <a:gd name="connsiteX6" fmla="*/ 170 w 10122"/>
                  <a:gd name="connsiteY6" fmla="*/ 4074 h 9652"/>
                  <a:gd name="connsiteX7" fmla="*/ 542 w 10122"/>
                  <a:gd name="connsiteY7" fmla="*/ 1985 h 9652"/>
                  <a:gd name="connsiteX8" fmla="*/ 1656 w 10122"/>
                  <a:gd name="connsiteY8" fmla="*/ 0 h 9652"/>
                  <a:gd name="connsiteX9" fmla="*/ 1805 w 10122"/>
                  <a:gd name="connsiteY9" fmla="*/ 154 h 9652"/>
                  <a:gd name="connsiteX10" fmla="*/ 2472 w 10122"/>
                  <a:gd name="connsiteY10" fmla="*/ 1630 h 9652"/>
                  <a:gd name="connsiteX11" fmla="*/ 1358 w 10122"/>
                  <a:gd name="connsiteY11" fmla="*/ 3974 h 9652"/>
                  <a:gd name="connsiteX12" fmla="*/ 987 w 10122"/>
                  <a:gd name="connsiteY12" fmla="*/ 4634 h 9652"/>
                  <a:gd name="connsiteX13" fmla="*/ 3591 w 10122"/>
                  <a:gd name="connsiteY13" fmla="*/ 6773 h 9652"/>
                  <a:gd name="connsiteX14" fmla="*/ 7083 w 10122"/>
                  <a:gd name="connsiteY14" fmla="*/ 7182 h 9652"/>
                  <a:gd name="connsiteX15" fmla="*/ 9091 w 10122"/>
                  <a:gd name="connsiteY15" fmla="*/ 7690 h 9652"/>
                  <a:gd name="connsiteX16" fmla="*/ 9923 w 10122"/>
                  <a:gd name="connsiteY16" fmla="*/ 9176 h 9652"/>
                  <a:gd name="connsiteX0" fmla="*/ 9803 w 9803"/>
                  <a:gd name="connsiteY0" fmla="*/ 9507 h 10000"/>
                  <a:gd name="connsiteX1" fmla="*/ 8762 w 9803"/>
                  <a:gd name="connsiteY1" fmla="*/ 9866 h 10000"/>
                  <a:gd name="connsiteX2" fmla="*/ 7292 w 9803"/>
                  <a:gd name="connsiteY2" fmla="*/ 8178 h 10000"/>
                  <a:gd name="connsiteX3" fmla="*/ 4575 w 9803"/>
                  <a:gd name="connsiteY3" fmla="*/ 7914 h 10000"/>
                  <a:gd name="connsiteX4" fmla="*/ 1783 w 9803"/>
                  <a:gd name="connsiteY4" fmla="*/ 7121 h 10000"/>
                  <a:gd name="connsiteX5" fmla="*/ 462 w 9803"/>
                  <a:gd name="connsiteY5" fmla="*/ 5381 h 10000"/>
                  <a:gd name="connsiteX6" fmla="*/ 168 w 9803"/>
                  <a:gd name="connsiteY6" fmla="*/ 4221 h 10000"/>
                  <a:gd name="connsiteX7" fmla="*/ 535 w 9803"/>
                  <a:gd name="connsiteY7" fmla="*/ 2057 h 10000"/>
                  <a:gd name="connsiteX8" fmla="*/ 1636 w 9803"/>
                  <a:gd name="connsiteY8" fmla="*/ 0 h 10000"/>
                  <a:gd name="connsiteX9" fmla="*/ 1783 w 9803"/>
                  <a:gd name="connsiteY9" fmla="*/ 160 h 10000"/>
                  <a:gd name="connsiteX10" fmla="*/ 2442 w 9803"/>
                  <a:gd name="connsiteY10" fmla="*/ 1689 h 10000"/>
                  <a:gd name="connsiteX11" fmla="*/ 1342 w 9803"/>
                  <a:gd name="connsiteY11" fmla="*/ 4117 h 10000"/>
                  <a:gd name="connsiteX12" fmla="*/ 975 w 9803"/>
                  <a:gd name="connsiteY12" fmla="*/ 4801 h 10000"/>
                  <a:gd name="connsiteX13" fmla="*/ 3548 w 9803"/>
                  <a:gd name="connsiteY13" fmla="*/ 7017 h 10000"/>
                  <a:gd name="connsiteX14" fmla="*/ 6998 w 9803"/>
                  <a:gd name="connsiteY14" fmla="*/ 7441 h 10000"/>
                  <a:gd name="connsiteX15" fmla="*/ 8981 w 9803"/>
                  <a:gd name="connsiteY15" fmla="*/ 7967 h 10000"/>
                  <a:gd name="connsiteX16" fmla="*/ 9803 w 9803"/>
                  <a:gd name="connsiteY16" fmla="*/ 9507 h 10000"/>
                  <a:gd name="connsiteX0" fmla="*/ 10117 w 10117"/>
                  <a:gd name="connsiteY0" fmla="*/ 9457 h 9991"/>
                  <a:gd name="connsiteX1" fmla="*/ 8938 w 10117"/>
                  <a:gd name="connsiteY1" fmla="*/ 9866 h 9991"/>
                  <a:gd name="connsiteX2" fmla="*/ 7439 w 10117"/>
                  <a:gd name="connsiteY2" fmla="*/ 8178 h 9991"/>
                  <a:gd name="connsiteX3" fmla="*/ 4667 w 10117"/>
                  <a:gd name="connsiteY3" fmla="*/ 7914 h 9991"/>
                  <a:gd name="connsiteX4" fmla="*/ 1819 w 10117"/>
                  <a:gd name="connsiteY4" fmla="*/ 7121 h 9991"/>
                  <a:gd name="connsiteX5" fmla="*/ 471 w 10117"/>
                  <a:gd name="connsiteY5" fmla="*/ 5381 h 9991"/>
                  <a:gd name="connsiteX6" fmla="*/ 171 w 10117"/>
                  <a:gd name="connsiteY6" fmla="*/ 4221 h 9991"/>
                  <a:gd name="connsiteX7" fmla="*/ 546 w 10117"/>
                  <a:gd name="connsiteY7" fmla="*/ 2057 h 9991"/>
                  <a:gd name="connsiteX8" fmla="*/ 1669 w 10117"/>
                  <a:gd name="connsiteY8" fmla="*/ 0 h 9991"/>
                  <a:gd name="connsiteX9" fmla="*/ 1819 w 10117"/>
                  <a:gd name="connsiteY9" fmla="*/ 160 h 9991"/>
                  <a:gd name="connsiteX10" fmla="*/ 2491 w 10117"/>
                  <a:gd name="connsiteY10" fmla="*/ 1689 h 9991"/>
                  <a:gd name="connsiteX11" fmla="*/ 1369 w 10117"/>
                  <a:gd name="connsiteY11" fmla="*/ 4117 h 9991"/>
                  <a:gd name="connsiteX12" fmla="*/ 995 w 10117"/>
                  <a:gd name="connsiteY12" fmla="*/ 4801 h 9991"/>
                  <a:gd name="connsiteX13" fmla="*/ 3619 w 10117"/>
                  <a:gd name="connsiteY13" fmla="*/ 7017 h 9991"/>
                  <a:gd name="connsiteX14" fmla="*/ 7139 w 10117"/>
                  <a:gd name="connsiteY14" fmla="*/ 7441 h 9991"/>
                  <a:gd name="connsiteX15" fmla="*/ 9161 w 10117"/>
                  <a:gd name="connsiteY15" fmla="*/ 7967 h 9991"/>
                  <a:gd name="connsiteX16" fmla="*/ 10117 w 10117"/>
                  <a:gd name="connsiteY16" fmla="*/ 9457 h 9991"/>
                  <a:gd name="connsiteX0" fmla="*/ 10000 w 10000"/>
                  <a:gd name="connsiteY0" fmla="*/ 9466 h 10000"/>
                  <a:gd name="connsiteX1" fmla="*/ 8835 w 10000"/>
                  <a:gd name="connsiteY1" fmla="*/ 9875 h 10000"/>
                  <a:gd name="connsiteX2" fmla="*/ 7353 w 10000"/>
                  <a:gd name="connsiteY2" fmla="*/ 8185 h 10000"/>
                  <a:gd name="connsiteX3" fmla="*/ 4613 w 10000"/>
                  <a:gd name="connsiteY3" fmla="*/ 7921 h 10000"/>
                  <a:gd name="connsiteX4" fmla="*/ 1798 w 10000"/>
                  <a:gd name="connsiteY4" fmla="*/ 7127 h 10000"/>
                  <a:gd name="connsiteX5" fmla="*/ 466 w 10000"/>
                  <a:gd name="connsiteY5" fmla="*/ 5386 h 10000"/>
                  <a:gd name="connsiteX6" fmla="*/ 169 w 10000"/>
                  <a:gd name="connsiteY6" fmla="*/ 4225 h 10000"/>
                  <a:gd name="connsiteX7" fmla="*/ 540 w 10000"/>
                  <a:gd name="connsiteY7" fmla="*/ 2059 h 10000"/>
                  <a:gd name="connsiteX8" fmla="*/ 1650 w 10000"/>
                  <a:gd name="connsiteY8" fmla="*/ 0 h 10000"/>
                  <a:gd name="connsiteX9" fmla="*/ 1798 w 10000"/>
                  <a:gd name="connsiteY9" fmla="*/ 160 h 10000"/>
                  <a:gd name="connsiteX10" fmla="*/ 2462 w 10000"/>
                  <a:gd name="connsiteY10" fmla="*/ 1691 h 10000"/>
                  <a:gd name="connsiteX11" fmla="*/ 1353 w 10000"/>
                  <a:gd name="connsiteY11" fmla="*/ 4121 h 10000"/>
                  <a:gd name="connsiteX12" fmla="*/ 983 w 10000"/>
                  <a:gd name="connsiteY12" fmla="*/ 4805 h 10000"/>
                  <a:gd name="connsiteX13" fmla="*/ 3577 w 10000"/>
                  <a:gd name="connsiteY13" fmla="*/ 7023 h 10000"/>
                  <a:gd name="connsiteX14" fmla="*/ 7056 w 10000"/>
                  <a:gd name="connsiteY14" fmla="*/ 7448 h 10000"/>
                  <a:gd name="connsiteX15" fmla="*/ 9055 w 10000"/>
                  <a:gd name="connsiteY15" fmla="*/ 7974 h 10000"/>
                  <a:gd name="connsiteX16" fmla="*/ 10000 w 10000"/>
                  <a:gd name="connsiteY16" fmla="*/ 9466 h 10000"/>
                  <a:gd name="connsiteX0" fmla="*/ 10000 w 10000"/>
                  <a:gd name="connsiteY0" fmla="*/ 9466 h 9711"/>
                  <a:gd name="connsiteX1" fmla="*/ 8974 w 10000"/>
                  <a:gd name="connsiteY1" fmla="*/ 9461 h 9711"/>
                  <a:gd name="connsiteX2" fmla="*/ 7353 w 10000"/>
                  <a:gd name="connsiteY2" fmla="*/ 8185 h 9711"/>
                  <a:gd name="connsiteX3" fmla="*/ 4613 w 10000"/>
                  <a:gd name="connsiteY3" fmla="*/ 7921 h 9711"/>
                  <a:gd name="connsiteX4" fmla="*/ 1798 w 10000"/>
                  <a:gd name="connsiteY4" fmla="*/ 7127 h 9711"/>
                  <a:gd name="connsiteX5" fmla="*/ 466 w 10000"/>
                  <a:gd name="connsiteY5" fmla="*/ 5386 h 9711"/>
                  <a:gd name="connsiteX6" fmla="*/ 169 w 10000"/>
                  <a:gd name="connsiteY6" fmla="*/ 4225 h 9711"/>
                  <a:gd name="connsiteX7" fmla="*/ 540 w 10000"/>
                  <a:gd name="connsiteY7" fmla="*/ 2059 h 9711"/>
                  <a:gd name="connsiteX8" fmla="*/ 1650 w 10000"/>
                  <a:gd name="connsiteY8" fmla="*/ 0 h 9711"/>
                  <a:gd name="connsiteX9" fmla="*/ 1798 w 10000"/>
                  <a:gd name="connsiteY9" fmla="*/ 160 h 9711"/>
                  <a:gd name="connsiteX10" fmla="*/ 2462 w 10000"/>
                  <a:gd name="connsiteY10" fmla="*/ 1691 h 9711"/>
                  <a:gd name="connsiteX11" fmla="*/ 1353 w 10000"/>
                  <a:gd name="connsiteY11" fmla="*/ 4121 h 9711"/>
                  <a:gd name="connsiteX12" fmla="*/ 983 w 10000"/>
                  <a:gd name="connsiteY12" fmla="*/ 4805 h 9711"/>
                  <a:gd name="connsiteX13" fmla="*/ 3577 w 10000"/>
                  <a:gd name="connsiteY13" fmla="*/ 7023 h 9711"/>
                  <a:gd name="connsiteX14" fmla="*/ 7056 w 10000"/>
                  <a:gd name="connsiteY14" fmla="*/ 7448 h 9711"/>
                  <a:gd name="connsiteX15" fmla="*/ 9055 w 10000"/>
                  <a:gd name="connsiteY15" fmla="*/ 7974 h 9711"/>
                  <a:gd name="connsiteX16" fmla="*/ 10000 w 10000"/>
                  <a:gd name="connsiteY16" fmla="*/ 9466 h 9711"/>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9880"/>
                  <a:gd name="connsiteX1" fmla="*/ 8974 w 10000"/>
                  <a:gd name="connsiteY1" fmla="*/ 9743 h 9880"/>
                  <a:gd name="connsiteX2" fmla="*/ 7353 w 10000"/>
                  <a:gd name="connsiteY2" fmla="*/ 8429 h 9880"/>
                  <a:gd name="connsiteX3" fmla="*/ 4613 w 10000"/>
                  <a:gd name="connsiteY3" fmla="*/ 8157 h 9880"/>
                  <a:gd name="connsiteX4" fmla="*/ 1798 w 10000"/>
                  <a:gd name="connsiteY4" fmla="*/ 7339 h 9880"/>
                  <a:gd name="connsiteX5" fmla="*/ 466 w 10000"/>
                  <a:gd name="connsiteY5" fmla="*/ 5546 h 9880"/>
                  <a:gd name="connsiteX6" fmla="*/ 169 w 10000"/>
                  <a:gd name="connsiteY6" fmla="*/ 4351 h 9880"/>
                  <a:gd name="connsiteX7" fmla="*/ 540 w 10000"/>
                  <a:gd name="connsiteY7" fmla="*/ 2120 h 9880"/>
                  <a:gd name="connsiteX8" fmla="*/ 1650 w 10000"/>
                  <a:gd name="connsiteY8" fmla="*/ 0 h 9880"/>
                  <a:gd name="connsiteX9" fmla="*/ 1798 w 10000"/>
                  <a:gd name="connsiteY9" fmla="*/ 165 h 9880"/>
                  <a:gd name="connsiteX10" fmla="*/ 2462 w 10000"/>
                  <a:gd name="connsiteY10" fmla="*/ 1741 h 9880"/>
                  <a:gd name="connsiteX11" fmla="*/ 1353 w 10000"/>
                  <a:gd name="connsiteY11" fmla="*/ 4244 h 9880"/>
                  <a:gd name="connsiteX12" fmla="*/ 983 w 10000"/>
                  <a:gd name="connsiteY12" fmla="*/ 4948 h 9880"/>
                  <a:gd name="connsiteX13" fmla="*/ 3577 w 10000"/>
                  <a:gd name="connsiteY13" fmla="*/ 7232 h 9880"/>
                  <a:gd name="connsiteX14" fmla="*/ 7056 w 10000"/>
                  <a:gd name="connsiteY14" fmla="*/ 7670 h 9880"/>
                  <a:gd name="connsiteX15" fmla="*/ 9055 w 10000"/>
                  <a:gd name="connsiteY15" fmla="*/ 8211 h 9880"/>
                  <a:gd name="connsiteX16" fmla="*/ 10000 w 10000"/>
                  <a:gd name="connsiteY16" fmla="*/ 9748 h 9880"/>
                  <a:gd name="connsiteX0" fmla="*/ 10000 w 10000"/>
                  <a:gd name="connsiteY0" fmla="*/ 9866 h 9866"/>
                  <a:gd name="connsiteX1" fmla="*/ 8974 w 10000"/>
                  <a:gd name="connsiteY1" fmla="*/ 9861 h 9866"/>
                  <a:gd name="connsiteX2" fmla="*/ 7353 w 10000"/>
                  <a:gd name="connsiteY2" fmla="*/ 8531 h 9866"/>
                  <a:gd name="connsiteX3" fmla="*/ 4613 w 10000"/>
                  <a:gd name="connsiteY3" fmla="*/ 8256 h 9866"/>
                  <a:gd name="connsiteX4" fmla="*/ 1798 w 10000"/>
                  <a:gd name="connsiteY4" fmla="*/ 7428 h 9866"/>
                  <a:gd name="connsiteX5" fmla="*/ 466 w 10000"/>
                  <a:gd name="connsiteY5" fmla="*/ 5613 h 9866"/>
                  <a:gd name="connsiteX6" fmla="*/ 169 w 10000"/>
                  <a:gd name="connsiteY6" fmla="*/ 4404 h 9866"/>
                  <a:gd name="connsiteX7" fmla="*/ 540 w 10000"/>
                  <a:gd name="connsiteY7" fmla="*/ 2146 h 9866"/>
                  <a:gd name="connsiteX8" fmla="*/ 1650 w 10000"/>
                  <a:gd name="connsiteY8" fmla="*/ 0 h 9866"/>
                  <a:gd name="connsiteX9" fmla="*/ 1798 w 10000"/>
                  <a:gd name="connsiteY9" fmla="*/ 167 h 9866"/>
                  <a:gd name="connsiteX10" fmla="*/ 2462 w 10000"/>
                  <a:gd name="connsiteY10" fmla="*/ 1762 h 9866"/>
                  <a:gd name="connsiteX11" fmla="*/ 1353 w 10000"/>
                  <a:gd name="connsiteY11" fmla="*/ 4296 h 9866"/>
                  <a:gd name="connsiteX12" fmla="*/ 983 w 10000"/>
                  <a:gd name="connsiteY12" fmla="*/ 5008 h 9866"/>
                  <a:gd name="connsiteX13" fmla="*/ 3577 w 10000"/>
                  <a:gd name="connsiteY13" fmla="*/ 7320 h 9866"/>
                  <a:gd name="connsiteX14" fmla="*/ 7056 w 10000"/>
                  <a:gd name="connsiteY14" fmla="*/ 7763 h 9866"/>
                  <a:gd name="connsiteX15" fmla="*/ 9055 w 10000"/>
                  <a:gd name="connsiteY15" fmla="*/ 8311 h 9866"/>
                  <a:gd name="connsiteX16" fmla="*/ 10000 w 10000"/>
                  <a:gd name="connsiteY16" fmla="*/ 9866 h 9866"/>
                  <a:gd name="connsiteX0" fmla="*/ 10000 w 10000"/>
                  <a:gd name="connsiteY0" fmla="*/ 10000 h 10000"/>
                  <a:gd name="connsiteX1" fmla="*/ 8974 w 10000"/>
                  <a:gd name="connsiteY1" fmla="*/ 9995 h 10000"/>
                  <a:gd name="connsiteX2" fmla="*/ 7353 w 10000"/>
                  <a:gd name="connsiteY2" fmla="*/ 8647 h 10000"/>
                  <a:gd name="connsiteX3" fmla="*/ 4613 w 10000"/>
                  <a:gd name="connsiteY3" fmla="*/ 8368 h 10000"/>
                  <a:gd name="connsiteX4" fmla="*/ 1798 w 10000"/>
                  <a:gd name="connsiteY4" fmla="*/ 7529 h 10000"/>
                  <a:gd name="connsiteX5" fmla="*/ 466 w 10000"/>
                  <a:gd name="connsiteY5" fmla="*/ 5689 h 10000"/>
                  <a:gd name="connsiteX6" fmla="*/ 169 w 10000"/>
                  <a:gd name="connsiteY6" fmla="*/ 4464 h 10000"/>
                  <a:gd name="connsiteX7" fmla="*/ 540 w 10000"/>
                  <a:gd name="connsiteY7" fmla="*/ 2175 h 10000"/>
                  <a:gd name="connsiteX8" fmla="*/ 1650 w 10000"/>
                  <a:gd name="connsiteY8" fmla="*/ 0 h 10000"/>
                  <a:gd name="connsiteX9" fmla="*/ 1798 w 10000"/>
                  <a:gd name="connsiteY9" fmla="*/ 169 h 10000"/>
                  <a:gd name="connsiteX10" fmla="*/ 2462 w 10000"/>
                  <a:gd name="connsiteY10" fmla="*/ 1786 h 10000"/>
                  <a:gd name="connsiteX11" fmla="*/ 1353 w 10000"/>
                  <a:gd name="connsiteY11" fmla="*/ 4354 h 10000"/>
                  <a:gd name="connsiteX12" fmla="*/ 983 w 10000"/>
                  <a:gd name="connsiteY12" fmla="*/ 5076 h 10000"/>
                  <a:gd name="connsiteX13" fmla="*/ 3577 w 10000"/>
                  <a:gd name="connsiteY13" fmla="*/ 7419 h 10000"/>
                  <a:gd name="connsiteX14" fmla="*/ 7056 w 10000"/>
                  <a:gd name="connsiteY14" fmla="*/ 7868 h 10000"/>
                  <a:gd name="connsiteX15" fmla="*/ 9055 w 10000"/>
                  <a:gd name="connsiteY15" fmla="*/ 8424 h 10000"/>
                  <a:gd name="connsiteX16" fmla="*/ 1000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10000" y="10000"/>
                    </a:moveTo>
                    <a:cubicBezTo>
                      <a:pt x="9638" y="9897"/>
                      <a:pt x="9298" y="9990"/>
                      <a:pt x="8974" y="9995"/>
                    </a:cubicBezTo>
                    <a:cubicBezTo>
                      <a:pt x="8907" y="9365"/>
                      <a:pt x="8242" y="8813"/>
                      <a:pt x="7353" y="8647"/>
                    </a:cubicBezTo>
                    <a:cubicBezTo>
                      <a:pt x="6592" y="8505"/>
                      <a:pt x="5501" y="8479"/>
                      <a:pt x="4613" y="8368"/>
                    </a:cubicBezTo>
                    <a:cubicBezTo>
                      <a:pt x="3577" y="8259"/>
                      <a:pt x="2611" y="7975"/>
                      <a:pt x="1798" y="7529"/>
                    </a:cubicBezTo>
                    <a:cubicBezTo>
                      <a:pt x="983" y="7086"/>
                      <a:pt x="615" y="6415"/>
                      <a:pt x="466" y="5689"/>
                    </a:cubicBezTo>
                    <a:cubicBezTo>
                      <a:pt x="390" y="5299"/>
                      <a:pt x="315" y="4853"/>
                      <a:pt x="169" y="4464"/>
                    </a:cubicBezTo>
                    <a:cubicBezTo>
                      <a:pt x="-128" y="3682"/>
                      <a:pt x="-51" y="2900"/>
                      <a:pt x="540" y="2175"/>
                    </a:cubicBezTo>
                    <a:cubicBezTo>
                      <a:pt x="983" y="1504"/>
                      <a:pt x="1427" y="837"/>
                      <a:pt x="1650" y="0"/>
                    </a:cubicBezTo>
                    <a:cubicBezTo>
                      <a:pt x="1724" y="59"/>
                      <a:pt x="1798" y="110"/>
                      <a:pt x="1798" y="169"/>
                    </a:cubicBezTo>
                    <a:cubicBezTo>
                      <a:pt x="2022" y="725"/>
                      <a:pt x="2316" y="1228"/>
                      <a:pt x="2462" y="1786"/>
                    </a:cubicBezTo>
                    <a:cubicBezTo>
                      <a:pt x="2687" y="2734"/>
                      <a:pt x="2391" y="3626"/>
                      <a:pt x="1353" y="4354"/>
                    </a:cubicBezTo>
                    <a:cubicBezTo>
                      <a:pt x="1058" y="4518"/>
                      <a:pt x="983" y="4743"/>
                      <a:pt x="983" y="5076"/>
                    </a:cubicBezTo>
                    <a:cubicBezTo>
                      <a:pt x="1132" y="6358"/>
                      <a:pt x="1872" y="7141"/>
                      <a:pt x="3577" y="7419"/>
                    </a:cubicBezTo>
                    <a:cubicBezTo>
                      <a:pt x="4759" y="7643"/>
                      <a:pt x="5946" y="7699"/>
                      <a:pt x="7056" y="7868"/>
                    </a:cubicBezTo>
                    <a:cubicBezTo>
                      <a:pt x="7798" y="7922"/>
                      <a:pt x="8463" y="8032"/>
                      <a:pt x="9055" y="8424"/>
                    </a:cubicBezTo>
                    <a:cubicBezTo>
                      <a:pt x="10019" y="9091"/>
                      <a:pt x="9959" y="9896"/>
                      <a:pt x="10000" y="1000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3175">
                <a:solidFill>
                  <a:srgbClr val="019934"/>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56797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0" name="Rectangle 29"/>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2962142"/>
            <a:ext cx="12192000" cy="974323"/>
          </a:xfrm>
          <a:prstGeom prst="rect">
            <a:avLst/>
          </a:pr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userDrawn="1"/>
        </p:nvGrpSpPr>
        <p:grpSpPr>
          <a:xfrm>
            <a:off x="1120249" y="3038245"/>
            <a:ext cx="3247931" cy="898220"/>
            <a:chOff x="753880" y="3566278"/>
            <a:chExt cx="3247931" cy="898220"/>
          </a:xfrm>
        </p:grpSpPr>
        <p:grpSp>
          <p:nvGrpSpPr>
            <p:cNvPr id="23" name="Group 22"/>
            <p:cNvGrpSpPr/>
            <p:nvPr userDrawn="1"/>
          </p:nvGrpSpPr>
          <p:grpSpPr>
            <a:xfrm>
              <a:off x="2688083" y="3566278"/>
              <a:ext cx="1313728" cy="898220"/>
              <a:chOff x="2691607" y="1523217"/>
              <a:chExt cx="1144379" cy="782434"/>
            </a:xfrm>
          </p:grpSpPr>
          <p:pic>
            <p:nvPicPr>
              <p:cNvPr id="25" name="Picture 24" descr="HP-INFOSYS LOCK-UP_COL.ai"/>
              <p:cNvPicPr>
                <a:picLocks noChangeAspect="1"/>
              </p:cNvPicPr>
              <p:nvPr userDrawn="1"/>
            </p:nvPicPr>
            <p:blipFill rotWithShape="1">
              <a:blip r:embed="rId2" cstate="email">
                <a:biLevel thresh="25000"/>
                <a:extLst>
                  <a:ext uri="{28A0092B-C50C-407E-A947-70E740481C1C}">
                    <a14:useLocalDpi xmlns:a14="http://schemas.microsoft.com/office/drawing/2010/main"/>
                  </a:ext>
                </a:extLst>
              </a:blip>
              <a:srcRect l="45231"/>
              <a:stretch/>
            </p:blipFill>
            <p:spPr>
              <a:xfrm>
                <a:off x="2764651" y="1523217"/>
                <a:ext cx="1071335" cy="782434"/>
              </a:xfrm>
              <a:prstGeom prst="rect">
                <a:avLst/>
              </a:prstGeom>
            </p:spPr>
          </p:pic>
          <p:cxnSp>
            <p:nvCxnSpPr>
              <p:cNvPr id="26" name="Straight Connector 25"/>
              <p:cNvCxnSpPr/>
              <p:nvPr userDrawn="1"/>
            </p:nvCxnSpPr>
            <p:spPr>
              <a:xfrm>
                <a:off x="2691607" y="1738313"/>
                <a:ext cx="0" cy="273843"/>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880" y="3672839"/>
              <a:ext cx="1737860" cy="583921"/>
            </a:xfrm>
            <a:prstGeom prst="rect">
              <a:avLst/>
            </a:prstGeom>
          </p:spPr>
        </p:pic>
      </p:grpSp>
      <p:cxnSp>
        <p:nvCxnSpPr>
          <p:cNvPr id="29" name="Straight Connector 28"/>
          <p:cNvCxnSpPr/>
          <p:nvPr userDrawn="1"/>
        </p:nvCxnSpPr>
        <p:spPr>
          <a:xfrm>
            <a:off x="0" y="3971966"/>
            <a:ext cx="12192000" cy="0"/>
          </a:xfrm>
          <a:prstGeom prst="line">
            <a:avLst/>
          </a:prstGeom>
          <a:ln w="3175">
            <a:solidFill>
              <a:srgbClr val="B6C033"/>
            </a:solidFill>
          </a:ln>
        </p:spPr>
        <p:style>
          <a:lnRef idx="1">
            <a:schemeClr val="accent1"/>
          </a:lnRef>
          <a:fillRef idx="0">
            <a:schemeClr val="accent1"/>
          </a:fillRef>
          <a:effectRef idx="0">
            <a:schemeClr val="accent1"/>
          </a:effectRef>
          <a:fontRef idx="minor">
            <a:schemeClr val="tx1"/>
          </a:fontRef>
        </p:style>
      </p:cxnSp>
      <p:grpSp>
        <p:nvGrpSpPr>
          <p:cNvPr id="32" name="Group 13"/>
          <p:cNvGrpSpPr>
            <a:grpSpLocks noChangeAspect="1"/>
          </p:cNvGrpSpPr>
          <p:nvPr userDrawn="1"/>
        </p:nvGrpSpPr>
        <p:grpSpPr bwMode="auto">
          <a:xfrm>
            <a:off x="9842992" y="1576886"/>
            <a:ext cx="1557338" cy="1397000"/>
            <a:chOff x="6299" y="1334"/>
            <a:chExt cx="981" cy="880"/>
          </a:xfrm>
          <a:noFill/>
        </p:grpSpPr>
        <p:sp>
          <p:nvSpPr>
            <p:cNvPr id="42" name="Freeform 14"/>
            <p:cNvSpPr>
              <a:spLocks/>
            </p:cNvSpPr>
            <p:nvPr/>
          </p:nvSpPr>
          <p:spPr bwMode="auto">
            <a:xfrm>
              <a:off x="6633" y="1358"/>
              <a:ext cx="647" cy="856"/>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 name="connsiteX0" fmla="*/ 7307 w 9805"/>
                <a:gd name="connsiteY0" fmla="*/ 7627 h 9834"/>
                <a:gd name="connsiteX1" fmla="*/ 5100 w 9805"/>
                <a:gd name="connsiteY1" fmla="*/ 7932 h 9834"/>
                <a:gd name="connsiteX2" fmla="*/ 2096 w 9805"/>
                <a:gd name="connsiteY2" fmla="*/ 8169 h 9834"/>
                <a:gd name="connsiteX3" fmla="*/ 1485 w 9805"/>
                <a:gd name="connsiteY3" fmla="*/ 8271 h 9834"/>
                <a:gd name="connsiteX4" fmla="*/ 2753 w 9805"/>
                <a:gd name="connsiteY4" fmla="*/ 8169 h 9834"/>
                <a:gd name="connsiteX5" fmla="*/ 4725 w 9805"/>
                <a:gd name="connsiteY5" fmla="*/ 8102 h 9834"/>
                <a:gd name="connsiteX6" fmla="*/ 6603 w 9805"/>
                <a:gd name="connsiteY6" fmla="*/ 8034 h 9834"/>
                <a:gd name="connsiteX7" fmla="*/ 9091 w 9805"/>
                <a:gd name="connsiteY7" fmla="*/ 6339 h 9834"/>
                <a:gd name="connsiteX8" fmla="*/ 8152 w 9805"/>
                <a:gd name="connsiteY8" fmla="*/ 5254 h 9834"/>
                <a:gd name="connsiteX9" fmla="*/ 6415 w 9805"/>
                <a:gd name="connsiteY9" fmla="*/ 5085 h 9834"/>
                <a:gd name="connsiteX10" fmla="*/ 4631 w 9805"/>
                <a:gd name="connsiteY10" fmla="*/ 4576 h 9834"/>
                <a:gd name="connsiteX11" fmla="*/ 3786 w 9805"/>
                <a:gd name="connsiteY11" fmla="*/ 3458 h 9834"/>
                <a:gd name="connsiteX12" fmla="*/ 3598 w 9805"/>
                <a:gd name="connsiteY12" fmla="*/ 2712 h 9834"/>
                <a:gd name="connsiteX13" fmla="*/ 3833 w 9805"/>
                <a:gd name="connsiteY13" fmla="*/ 1322 h 9834"/>
                <a:gd name="connsiteX14" fmla="*/ 4537 w 9805"/>
                <a:gd name="connsiteY14" fmla="*/ 0 h 9834"/>
                <a:gd name="connsiteX15" fmla="*/ 4631 w 9805"/>
                <a:gd name="connsiteY15" fmla="*/ 102 h 9834"/>
                <a:gd name="connsiteX16" fmla="*/ 5053 w 9805"/>
                <a:gd name="connsiteY16" fmla="*/ 1085 h 9834"/>
                <a:gd name="connsiteX17" fmla="*/ 4349 w 9805"/>
                <a:gd name="connsiteY17" fmla="*/ 2644 h 9834"/>
                <a:gd name="connsiteX18" fmla="*/ 4114 w 9805"/>
                <a:gd name="connsiteY18" fmla="*/ 3085 h 9834"/>
                <a:gd name="connsiteX19" fmla="*/ 5758 w 9805"/>
                <a:gd name="connsiteY19" fmla="*/ 4508 h 9834"/>
                <a:gd name="connsiteX20" fmla="*/ 7964 w 9805"/>
                <a:gd name="connsiteY20" fmla="*/ 4780 h 9834"/>
                <a:gd name="connsiteX21" fmla="*/ 9232 w 9805"/>
                <a:gd name="connsiteY21" fmla="*/ 5119 h 9834"/>
                <a:gd name="connsiteX22" fmla="*/ 9654 w 9805"/>
                <a:gd name="connsiteY22" fmla="*/ 6576 h 9834"/>
                <a:gd name="connsiteX23" fmla="*/ 8058 w 9805"/>
                <a:gd name="connsiteY23" fmla="*/ 8034 h 9834"/>
                <a:gd name="connsiteX24" fmla="*/ 7729 w 9805"/>
                <a:gd name="connsiteY24" fmla="*/ 8169 h 9834"/>
                <a:gd name="connsiteX25" fmla="*/ 7072 w 9805"/>
                <a:gd name="connsiteY25" fmla="*/ 8610 h 9834"/>
                <a:gd name="connsiteX26" fmla="*/ 5429 w 9805"/>
                <a:gd name="connsiteY26" fmla="*/ 9492 h 9834"/>
                <a:gd name="connsiteX27" fmla="*/ 875 w 9805"/>
                <a:gd name="connsiteY27" fmla="*/ 9356 h 9834"/>
                <a:gd name="connsiteX28" fmla="*/ 30 w 9805"/>
                <a:gd name="connsiteY28" fmla="*/ 8542 h 9834"/>
                <a:gd name="connsiteX29" fmla="*/ 359 w 9805"/>
                <a:gd name="connsiteY29" fmla="*/ 7593 h 9834"/>
                <a:gd name="connsiteX30" fmla="*/ 2659 w 9805"/>
                <a:gd name="connsiteY30" fmla="*/ 6644 h 9834"/>
                <a:gd name="connsiteX31" fmla="*/ 6133 w 9805"/>
                <a:gd name="connsiteY31" fmla="*/ 7085 h 9834"/>
                <a:gd name="connsiteX32" fmla="*/ 7307 w 9805"/>
                <a:gd name="connsiteY32" fmla="*/ 7627 h 9834"/>
                <a:gd name="connsiteX0" fmla="*/ 7451 w 10000"/>
                <a:gd name="connsiteY0" fmla="*/ 7756 h 10000"/>
                <a:gd name="connsiteX1" fmla="*/ 5200 w 10000"/>
                <a:gd name="connsiteY1" fmla="*/ 8066 h 10000"/>
                <a:gd name="connsiteX2" fmla="*/ 1514 w 10000"/>
                <a:gd name="connsiteY2" fmla="*/ 8411 h 10000"/>
                <a:gd name="connsiteX3" fmla="*/ 2807 w 10000"/>
                <a:gd name="connsiteY3" fmla="*/ 8307 h 10000"/>
                <a:gd name="connsiteX4" fmla="*/ 4818 w 10000"/>
                <a:gd name="connsiteY4" fmla="*/ 8239 h 10000"/>
                <a:gd name="connsiteX5" fmla="*/ 6733 w 10000"/>
                <a:gd name="connsiteY5" fmla="*/ 8170 h 10000"/>
                <a:gd name="connsiteX6" fmla="*/ 9271 w 10000"/>
                <a:gd name="connsiteY6" fmla="*/ 6446 h 10000"/>
                <a:gd name="connsiteX7" fmla="*/ 8313 w 10000"/>
                <a:gd name="connsiteY7" fmla="*/ 5343 h 10000"/>
                <a:gd name="connsiteX8" fmla="*/ 6542 w 10000"/>
                <a:gd name="connsiteY8" fmla="*/ 5171 h 10000"/>
                <a:gd name="connsiteX9" fmla="*/ 4722 w 10000"/>
                <a:gd name="connsiteY9" fmla="*/ 4653 h 10000"/>
                <a:gd name="connsiteX10" fmla="*/ 3860 w 10000"/>
                <a:gd name="connsiteY10" fmla="*/ 3516 h 10000"/>
                <a:gd name="connsiteX11" fmla="*/ 3669 w 10000"/>
                <a:gd name="connsiteY11" fmla="*/ 2758 h 10000"/>
                <a:gd name="connsiteX12" fmla="*/ 3908 w 10000"/>
                <a:gd name="connsiteY12" fmla="*/ 1344 h 10000"/>
                <a:gd name="connsiteX13" fmla="*/ 4626 w 10000"/>
                <a:gd name="connsiteY13" fmla="*/ 0 h 10000"/>
                <a:gd name="connsiteX14" fmla="*/ 4722 w 10000"/>
                <a:gd name="connsiteY14" fmla="*/ 104 h 10000"/>
                <a:gd name="connsiteX15" fmla="*/ 5152 w 10000"/>
                <a:gd name="connsiteY15" fmla="*/ 1103 h 10000"/>
                <a:gd name="connsiteX16" fmla="*/ 4434 w 10000"/>
                <a:gd name="connsiteY16" fmla="*/ 2689 h 10000"/>
                <a:gd name="connsiteX17" fmla="*/ 4195 w 10000"/>
                <a:gd name="connsiteY17" fmla="*/ 3137 h 10000"/>
                <a:gd name="connsiteX18" fmla="*/ 5872 w 10000"/>
                <a:gd name="connsiteY18" fmla="*/ 4584 h 10000"/>
                <a:gd name="connsiteX19" fmla="*/ 8121 w 10000"/>
                <a:gd name="connsiteY19" fmla="*/ 4861 h 10000"/>
                <a:gd name="connsiteX20" fmla="*/ 9415 w 10000"/>
                <a:gd name="connsiteY20" fmla="*/ 5205 h 10000"/>
                <a:gd name="connsiteX21" fmla="*/ 9845 w 10000"/>
                <a:gd name="connsiteY21" fmla="*/ 6687 h 10000"/>
                <a:gd name="connsiteX22" fmla="*/ 8217 w 10000"/>
                <a:gd name="connsiteY22" fmla="*/ 8170 h 10000"/>
                <a:gd name="connsiteX23" fmla="*/ 7882 w 10000"/>
                <a:gd name="connsiteY23" fmla="*/ 8307 h 10000"/>
                <a:gd name="connsiteX24" fmla="*/ 7212 w 10000"/>
                <a:gd name="connsiteY24" fmla="*/ 8755 h 10000"/>
                <a:gd name="connsiteX25" fmla="*/ 5536 w 10000"/>
                <a:gd name="connsiteY25" fmla="*/ 9652 h 10000"/>
                <a:gd name="connsiteX26" fmla="*/ 891 w 10000"/>
                <a:gd name="connsiteY26" fmla="*/ 9514 h 10000"/>
                <a:gd name="connsiteX27" fmla="*/ 30 w 10000"/>
                <a:gd name="connsiteY27" fmla="*/ 8686 h 10000"/>
                <a:gd name="connsiteX28" fmla="*/ 365 w 10000"/>
                <a:gd name="connsiteY28" fmla="*/ 7721 h 10000"/>
                <a:gd name="connsiteX29" fmla="*/ 2711 w 10000"/>
                <a:gd name="connsiteY29" fmla="*/ 6756 h 10000"/>
                <a:gd name="connsiteX30" fmla="*/ 6254 w 10000"/>
                <a:gd name="connsiteY30" fmla="*/ 7205 h 10000"/>
                <a:gd name="connsiteX31" fmla="*/ 7451 w 10000"/>
                <a:gd name="connsiteY31" fmla="*/ 7756 h 10000"/>
                <a:gd name="connsiteX0" fmla="*/ 7451 w 10000"/>
                <a:gd name="connsiteY0" fmla="*/ 7756 h 10000"/>
                <a:gd name="connsiteX1" fmla="*/ 5200 w 10000"/>
                <a:gd name="connsiteY1" fmla="*/ 8066 h 10000"/>
                <a:gd name="connsiteX2" fmla="*/ 2807 w 10000"/>
                <a:gd name="connsiteY2" fmla="*/ 8307 h 10000"/>
                <a:gd name="connsiteX3" fmla="*/ 4818 w 10000"/>
                <a:gd name="connsiteY3" fmla="*/ 8239 h 10000"/>
                <a:gd name="connsiteX4" fmla="*/ 6733 w 10000"/>
                <a:gd name="connsiteY4" fmla="*/ 8170 h 10000"/>
                <a:gd name="connsiteX5" fmla="*/ 9271 w 10000"/>
                <a:gd name="connsiteY5" fmla="*/ 6446 h 10000"/>
                <a:gd name="connsiteX6" fmla="*/ 8313 w 10000"/>
                <a:gd name="connsiteY6" fmla="*/ 5343 h 10000"/>
                <a:gd name="connsiteX7" fmla="*/ 6542 w 10000"/>
                <a:gd name="connsiteY7" fmla="*/ 5171 h 10000"/>
                <a:gd name="connsiteX8" fmla="*/ 4722 w 10000"/>
                <a:gd name="connsiteY8" fmla="*/ 4653 h 10000"/>
                <a:gd name="connsiteX9" fmla="*/ 3860 w 10000"/>
                <a:gd name="connsiteY9" fmla="*/ 3516 h 10000"/>
                <a:gd name="connsiteX10" fmla="*/ 3669 w 10000"/>
                <a:gd name="connsiteY10" fmla="*/ 2758 h 10000"/>
                <a:gd name="connsiteX11" fmla="*/ 3908 w 10000"/>
                <a:gd name="connsiteY11" fmla="*/ 1344 h 10000"/>
                <a:gd name="connsiteX12" fmla="*/ 4626 w 10000"/>
                <a:gd name="connsiteY12" fmla="*/ 0 h 10000"/>
                <a:gd name="connsiteX13" fmla="*/ 4722 w 10000"/>
                <a:gd name="connsiteY13" fmla="*/ 104 h 10000"/>
                <a:gd name="connsiteX14" fmla="*/ 5152 w 10000"/>
                <a:gd name="connsiteY14" fmla="*/ 1103 h 10000"/>
                <a:gd name="connsiteX15" fmla="*/ 4434 w 10000"/>
                <a:gd name="connsiteY15" fmla="*/ 2689 h 10000"/>
                <a:gd name="connsiteX16" fmla="*/ 4195 w 10000"/>
                <a:gd name="connsiteY16" fmla="*/ 3137 h 10000"/>
                <a:gd name="connsiteX17" fmla="*/ 5872 w 10000"/>
                <a:gd name="connsiteY17" fmla="*/ 4584 h 10000"/>
                <a:gd name="connsiteX18" fmla="*/ 8121 w 10000"/>
                <a:gd name="connsiteY18" fmla="*/ 4861 h 10000"/>
                <a:gd name="connsiteX19" fmla="*/ 9415 w 10000"/>
                <a:gd name="connsiteY19" fmla="*/ 5205 h 10000"/>
                <a:gd name="connsiteX20" fmla="*/ 9845 w 10000"/>
                <a:gd name="connsiteY20" fmla="*/ 6687 h 10000"/>
                <a:gd name="connsiteX21" fmla="*/ 8217 w 10000"/>
                <a:gd name="connsiteY21" fmla="*/ 8170 h 10000"/>
                <a:gd name="connsiteX22" fmla="*/ 7882 w 10000"/>
                <a:gd name="connsiteY22" fmla="*/ 8307 h 10000"/>
                <a:gd name="connsiteX23" fmla="*/ 7212 w 10000"/>
                <a:gd name="connsiteY23" fmla="*/ 8755 h 10000"/>
                <a:gd name="connsiteX24" fmla="*/ 5536 w 10000"/>
                <a:gd name="connsiteY24" fmla="*/ 9652 h 10000"/>
                <a:gd name="connsiteX25" fmla="*/ 891 w 10000"/>
                <a:gd name="connsiteY25" fmla="*/ 9514 h 10000"/>
                <a:gd name="connsiteX26" fmla="*/ 30 w 10000"/>
                <a:gd name="connsiteY26" fmla="*/ 8686 h 10000"/>
                <a:gd name="connsiteX27" fmla="*/ 365 w 10000"/>
                <a:gd name="connsiteY27" fmla="*/ 7721 h 10000"/>
                <a:gd name="connsiteX28" fmla="*/ 2711 w 10000"/>
                <a:gd name="connsiteY28" fmla="*/ 6756 h 10000"/>
                <a:gd name="connsiteX29" fmla="*/ 6254 w 10000"/>
                <a:gd name="connsiteY29" fmla="*/ 7205 h 10000"/>
                <a:gd name="connsiteX30" fmla="*/ 7451 w 10000"/>
                <a:gd name="connsiteY30" fmla="*/ 7756 h 10000"/>
                <a:gd name="connsiteX0" fmla="*/ 7451 w 10000"/>
                <a:gd name="connsiteY0" fmla="*/ 7756 h 10000"/>
                <a:gd name="connsiteX1" fmla="*/ 5200 w 10000"/>
                <a:gd name="connsiteY1" fmla="*/ 8066 h 10000"/>
                <a:gd name="connsiteX2" fmla="*/ 4818 w 10000"/>
                <a:gd name="connsiteY2" fmla="*/ 8239 h 10000"/>
                <a:gd name="connsiteX3" fmla="*/ 6733 w 10000"/>
                <a:gd name="connsiteY3" fmla="*/ 8170 h 10000"/>
                <a:gd name="connsiteX4" fmla="*/ 9271 w 10000"/>
                <a:gd name="connsiteY4" fmla="*/ 6446 h 10000"/>
                <a:gd name="connsiteX5" fmla="*/ 8313 w 10000"/>
                <a:gd name="connsiteY5" fmla="*/ 5343 h 10000"/>
                <a:gd name="connsiteX6" fmla="*/ 6542 w 10000"/>
                <a:gd name="connsiteY6" fmla="*/ 5171 h 10000"/>
                <a:gd name="connsiteX7" fmla="*/ 4722 w 10000"/>
                <a:gd name="connsiteY7" fmla="*/ 4653 h 10000"/>
                <a:gd name="connsiteX8" fmla="*/ 3860 w 10000"/>
                <a:gd name="connsiteY8" fmla="*/ 3516 h 10000"/>
                <a:gd name="connsiteX9" fmla="*/ 3669 w 10000"/>
                <a:gd name="connsiteY9" fmla="*/ 2758 h 10000"/>
                <a:gd name="connsiteX10" fmla="*/ 3908 w 10000"/>
                <a:gd name="connsiteY10" fmla="*/ 1344 h 10000"/>
                <a:gd name="connsiteX11" fmla="*/ 4626 w 10000"/>
                <a:gd name="connsiteY11" fmla="*/ 0 h 10000"/>
                <a:gd name="connsiteX12" fmla="*/ 4722 w 10000"/>
                <a:gd name="connsiteY12" fmla="*/ 104 h 10000"/>
                <a:gd name="connsiteX13" fmla="*/ 5152 w 10000"/>
                <a:gd name="connsiteY13" fmla="*/ 1103 h 10000"/>
                <a:gd name="connsiteX14" fmla="*/ 4434 w 10000"/>
                <a:gd name="connsiteY14" fmla="*/ 2689 h 10000"/>
                <a:gd name="connsiteX15" fmla="*/ 4195 w 10000"/>
                <a:gd name="connsiteY15" fmla="*/ 3137 h 10000"/>
                <a:gd name="connsiteX16" fmla="*/ 5872 w 10000"/>
                <a:gd name="connsiteY16" fmla="*/ 4584 h 10000"/>
                <a:gd name="connsiteX17" fmla="*/ 8121 w 10000"/>
                <a:gd name="connsiteY17" fmla="*/ 4861 h 10000"/>
                <a:gd name="connsiteX18" fmla="*/ 9415 w 10000"/>
                <a:gd name="connsiteY18" fmla="*/ 5205 h 10000"/>
                <a:gd name="connsiteX19" fmla="*/ 9845 w 10000"/>
                <a:gd name="connsiteY19" fmla="*/ 6687 h 10000"/>
                <a:gd name="connsiteX20" fmla="*/ 8217 w 10000"/>
                <a:gd name="connsiteY20" fmla="*/ 8170 h 10000"/>
                <a:gd name="connsiteX21" fmla="*/ 7882 w 10000"/>
                <a:gd name="connsiteY21" fmla="*/ 8307 h 10000"/>
                <a:gd name="connsiteX22" fmla="*/ 7212 w 10000"/>
                <a:gd name="connsiteY22" fmla="*/ 8755 h 10000"/>
                <a:gd name="connsiteX23" fmla="*/ 5536 w 10000"/>
                <a:gd name="connsiteY23" fmla="*/ 9652 h 10000"/>
                <a:gd name="connsiteX24" fmla="*/ 891 w 10000"/>
                <a:gd name="connsiteY24" fmla="*/ 9514 h 10000"/>
                <a:gd name="connsiteX25" fmla="*/ 30 w 10000"/>
                <a:gd name="connsiteY25" fmla="*/ 8686 h 10000"/>
                <a:gd name="connsiteX26" fmla="*/ 365 w 10000"/>
                <a:gd name="connsiteY26" fmla="*/ 7721 h 10000"/>
                <a:gd name="connsiteX27" fmla="*/ 2711 w 10000"/>
                <a:gd name="connsiteY27" fmla="*/ 6756 h 10000"/>
                <a:gd name="connsiteX28" fmla="*/ 6254 w 10000"/>
                <a:gd name="connsiteY28" fmla="*/ 7205 h 10000"/>
                <a:gd name="connsiteX29" fmla="*/ 7451 w 10000"/>
                <a:gd name="connsiteY29" fmla="*/ 7756 h 10000"/>
                <a:gd name="connsiteX0" fmla="*/ 7451 w 10000"/>
                <a:gd name="connsiteY0" fmla="*/ 7756 h 10000"/>
                <a:gd name="connsiteX1" fmla="*/ 5200 w 10000"/>
                <a:gd name="connsiteY1" fmla="*/ 8066 h 10000"/>
                <a:gd name="connsiteX2" fmla="*/ 6733 w 10000"/>
                <a:gd name="connsiteY2" fmla="*/ 8170 h 10000"/>
                <a:gd name="connsiteX3" fmla="*/ 9271 w 10000"/>
                <a:gd name="connsiteY3" fmla="*/ 6446 h 10000"/>
                <a:gd name="connsiteX4" fmla="*/ 8313 w 10000"/>
                <a:gd name="connsiteY4" fmla="*/ 5343 h 10000"/>
                <a:gd name="connsiteX5" fmla="*/ 6542 w 10000"/>
                <a:gd name="connsiteY5" fmla="*/ 5171 h 10000"/>
                <a:gd name="connsiteX6" fmla="*/ 4722 w 10000"/>
                <a:gd name="connsiteY6" fmla="*/ 4653 h 10000"/>
                <a:gd name="connsiteX7" fmla="*/ 3860 w 10000"/>
                <a:gd name="connsiteY7" fmla="*/ 3516 h 10000"/>
                <a:gd name="connsiteX8" fmla="*/ 3669 w 10000"/>
                <a:gd name="connsiteY8" fmla="*/ 2758 h 10000"/>
                <a:gd name="connsiteX9" fmla="*/ 3908 w 10000"/>
                <a:gd name="connsiteY9" fmla="*/ 1344 h 10000"/>
                <a:gd name="connsiteX10" fmla="*/ 4626 w 10000"/>
                <a:gd name="connsiteY10" fmla="*/ 0 h 10000"/>
                <a:gd name="connsiteX11" fmla="*/ 4722 w 10000"/>
                <a:gd name="connsiteY11" fmla="*/ 104 h 10000"/>
                <a:gd name="connsiteX12" fmla="*/ 5152 w 10000"/>
                <a:gd name="connsiteY12" fmla="*/ 1103 h 10000"/>
                <a:gd name="connsiteX13" fmla="*/ 4434 w 10000"/>
                <a:gd name="connsiteY13" fmla="*/ 2689 h 10000"/>
                <a:gd name="connsiteX14" fmla="*/ 4195 w 10000"/>
                <a:gd name="connsiteY14" fmla="*/ 3137 h 10000"/>
                <a:gd name="connsiteX15" fmla="*/ 5872 w 10000"/>
                <a:gd name="connsiteY15" fmla="*/ 4584 h 10000"/>
                <a:gd name="connsiteX16" fmla="*/ 8121 w 10000"/>
                <a:gd name="connsiteY16" fmla="*/ 4861 h 10000"/>
                <a:gd name="connsiteX17" fmla="*/ 9415 w 10000"/>
                <a:gd name="connsiteY17" fmla="*/ 5205 h 10000"/>
                <a:gd name="connsiteX18" fmla="*/ 9845 w 10000"/>
                <a:gd name="connsiteY18" fmla="*/ 6687 h 10000"/>
                <a:gd name="connsiteX19" fmla="*/ 8217 w 10000"/>
                <a:gd name="connsiteY19" fmla="*/ 8170 h 10000"/>
                <a:gd name="connsiteX20" fmla="*/ 7882 w 10000"/>
                <a:gd name="connsiteY20" fmla="*/ 8307 h 10000"/>
                <a:gd name="connsiteX21" fmla="*/ 7212 w 10000"/>
                <a:gd name="connsiteY21" fmla="*/ 8755 h 10000"/>
                <a:gd name="connsiteX22" fmla="*/ 5536 w 10000"/>
                <a:gd name="connsiteY22" fmla="*/ 9652 h 10000"/>
                <a:gd name="connsiteX23" fmla="*/ 891 w 10000"/>
                <a:gd name="connsiteY23" fmla="*/ 9514 h 10000"/>
                <a:gd name="connsiteX24" fmla="*/ 30 w 10000"/>
                <a:gd name="connsiteY24" fmla="*/ 8686 h 10000"/>
                <a:gd name="connsiteX25" fmla="*/ 365 w 10000"/>
                <a:gd name="connsiteY25" fmla="*/ 7721 h 10000"/>
                <a:gd name="connsiteX26" fmla="*/ 2711 w 10000"/>
                <a:gd name="connsiteY26" fmla="*/ 6756 h 10000"/>
                <a:gd name="connsiteX27" fmla="*/ 6254 w 10000"/>
                <a:gd name="connsiteY27" fmla="*/ 7205 h 10000"/>
                <a:gd name="connsiteX28" fmla="*/ 7451 w 10000"/>
                <a:gd name="connsiteY28" fmla="*/ 7756 h 10000"/>
                <a:gd name="connsiteX0" fmla="*/ 7451 w 10000"/>
                <a:gd name="connsiteY0" fmla="*/ 7756 h 10000"/>
                <a:gd name="connsiteX1" fmla="*/ 6733 w 10000"/>
                <a:gd name="connsiteY1" fmla="*/ 8170 h 10000"/>
                <a:gd name="connsiteX2" fmla="*/ 9271 w 10000"/>
                <a:gd name="connsiteY2" fmla="*/ 6446 h 10000"/>
                <a:gd name="connsiteX3" fmla="*/ 8313 w 10000"/>
                <a:gd name="connsiteY3" fmla="*/ 5343 h 10000"/>
                <a:gd name="connsiteX4" fmla="*/ 6542 w 10000"/>
                <a:gd name="connsiteY4" fmla="*/ 5171 h 10000"/>
                <a:gd name="connsiteX5" fmla="*/ 4722 w 10000"/>
                <a:gd name="connsiteY5" fmla="*/ 4653 h 10000"/>
                <a:gd name="connsiteX6" fmla="*/ 3860 w 10000"/>
                <a:gd name="connsiteY6" fmla="*/ 3516 h 10000"/>
                <a:gd name="connsiteX7" fmla="*/ 3669 w 10000"/>
                <a:gd name="connsiteY7" fmla="*/ 2758 h 10000"/>
                <a:gd name="connsiteX8" fmla="*/ 3908 w 10000"/>
                <a:gd name="connsiteY8" fmla="*/ 1344 h 10000"/>
                <a:gd name="connsiteX9" fmla="*/ 4626 w 10000"/>
                <a:gd name="connsiteY9" fmla="*/ 0 h 10000"/>
                <a:gd name="connsiteX10" fmla="*/ 4722 w 10000"/>
                <a:gd name="connsiteY10" fmla="*/ 104 h 10000"/>
                <a:gd name="connsiteX11" fmla="*/ 5152 w 10000"/>
                <a:gd name="connsiteY11" fmla="*/ 1103 h 10000"/>
                <a:gd name="connsiteX12" fmla="*/ 4434 w 10000"/>
                <a:gd name="connsiteY12" fmla="*/ 2689 h 10000"/>
                <a:gd name="connsiteX13" fmla="*/ 4195 w 10000"/>
                <a:gd name="connsiteY13" fmla="*/ 3137 h 10000"/>
                <a:gd name="connsiteX14" fmla="*/ 5872 w 10000"/>
                <a:gd name="connsiteY14" fmla="*/ 4584 h 10000"/>
                <a:gd name="connsiteX15" fmla="*/ 8121 w 10000"/>
                <a:gd name="connsiteY15" fmla="*/ 4861 h 10000"/>
                <a:gd name="connsiteX16" fmla="*/ 9415 w 10000"/>
                <a:gd name="connsiteY16" fmla="*/ 5205 h 10000"/>
                <a:gd name="connsiteX17" fmla="*/ 9845 w 10000"/>
                <a:gd name="connsiteY17" fmla="*/ 6687 h 10000"/>
                <a:gd name="connsiteX18" fmla="*/ 8217 w 10000"/>
                <a:gd name="connsiteY18" fmla="*/ 8170 h 10000"/>
                <a:gd name="connsiteX19" fmla="*/ 7882 w 10000"/>
                <a:gd name="connsiteY19" fmla="*/ 8307 h 10000"/>
                <a:gd name="connsiteX20" fmla="*/ 7212 w 10000"/>
                <a:gd name="connsiteY20" fmla="*/ 8755 h 10000"/>
                <a:gd name="connsiteX21" fmla="*/ 5536 w 10000"/>
                <a:gd name="connsiteY21" fmla="*/ 9652 h 10000"/>
                <a:gd name="connsiteX22" fmla="*/ 891 w 10000"/>
                <a:gd name="connsiteY22" fmla="*/ 9514 h 10000"/>
                <a:gd name="connsiteX23" fmla="*/ 30 w 10000"/>
                <a:gd name="connsiteY23" fmla="*/ 8686 h 10000"/>
                <a:gd name="connsiteX24" fmla="*/ 365 w 10000"/>
                <a:gd name="connsiteY24" fmla="*/ 7721 h 10000"/>
                <a:gd name="connsiteX25" fmla="*/ 2711 w 10000"/>
                <a:gd name="connsiteY25" fmla="*/ 6756 h 10000"/>
                <a:gd name="connsiteX26" fmla="*/ 6254 w 10000"/>
                <a:gd name="connsiteY26" fmla="*/ 7205 h 10000"/>
                <a:gd name="connsiteX27" fmla="*/ 7451 w 10000"/>
                <a:gd name="connsiteY27" fmla="*/ 7756 h 10000"/>
                <a:gd name="connsiteX0" fmla="*/ 7451 w 10000"/>
                <a:gd name="connsiteY0" fmla="*/ 7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26" fmla="*/ 7451 w 10000"/>
                <a:gd name="connsiteY26" fmla="*/ 7756 h 10000"/>
                <a:gd name="connsiteX0" fmla="*/ 6254 w 10000"/>
                <a:gd name="connsiteY0" fmla="*/ 7205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25" fmla="*/ 6254 w 10000"/>
                <a:gd name="connsiteY25" fmla="*/ 7205 h 10000"/>
                <a:gd name="connsiteX0" fmla="*/ 2711 w 10000"/>
                <a:gd name="connsiteY0" fmla="*/ 6756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24" fmla="*/ 2711 w 10000"/>
                <a:gd name="connsiteY24" fmla="*/ 6756 h 10000"/>
                <a:gd name="connsiteX0" fmla="*/ 365 w 10000"/>
                <a:gd name="connsiteY0" fmla="*/ 7721 h 10000"/>
                <a:gd name="connsiteX1" fmla="*/ 9271 w 10000"/>
                <a:gd name="connsiteY1" fmla="*/ 6446 h 10000"/>
                <a:gd name="connsiteX2" fmla="*/ 8313 w 10000"/>
                <a:gd name="connsiteY2" fmla="*/ 5343 h 10000"/>
                <a:gd name="connsiteX3" fmla="*/ 6542 w 10000"/>
                <a:gd name="connsiteY3" fmla="*/ 5171 h 10000"/>
                <a:gd name="connsiteX4" fmla="*/ 4722 w 10000"/>
                <a:gd name="connsiteY4" fmla="*/ 4653 h 10000"/>
                <a:gd name="connsiteX5" fmla="*/ 3860 w 10000"/>
                <a:gd name="connsiteY5" fmla="*/ 3516 h 10000"/>
                <a:gd name="connsiteX6" fmla="*/ 3669 w 10000"/>
                <a:gd name="connsiteY6" fmla="*/ 2758 h 10000"/>
                <a:gd name="connsiteX7" fmla="*/ 3908 w 10000"/>
                <a:gd name="connsiteY7" fmla="*/ 1344 h 10000"/>
                <a:gd name="connsiteX8" fmla="*/ 4626 w 10000"/>
                <a:gd name="connsiteY8" fmla="*/ 0 h 10000"/>
                <a:gd name="connsiteX9" fmla="*/ 4722 w 10000"/>
                <a:gd name="connsiteY9" fmla="*/ 104 h 10000"/>
                <a:gd name="connsiteX10" fmla="*/ 5152 w 10000"/>
                <a:gd name="connsiteY10" fmla="*/ 1103 h 10000"/>
                <a:gd name="connsiteX11" fmla="*/ 4434 w 10000"/>
                <a:gd name="connsiteY11" fmla="*/ 2689 h 10000"/>
                <a:gd name="connsiteX12" fmla="*/ 4195 w 10000"/>
                <a:gd name="connsiteY12" fmla="*/ 3137 h 10000"/>
                <a:gd name="connsiteX13" fmla="*/ 5872 w 10000"/>
                <a:gd name="connsiteY13" fmla="*/ 4584 h 10000"/>
                <a:gd name="connsiteX14" fmla="*/ 8121 w 10000"/>
                <a:gd name="connsiteY14" fmla="*/ 4861 h 10000"/>
                <a:gd name="connsiteX15" fmla="*/ 9415 w 10000"/>
                <a:gd name="connsiteY15" fmla="*/ 5205 h 10000"/>
                <a:gd name="connsiteX16" fmla="*/ 9845 w 10000"/>
                <a:gd name="connsiteY16" fmla="*/ 6687 h 10000"/>
                <a:gd name="connsiteX17" fmla="*/ 8217 w 10000"/>
                <a:gd name="connsiteY17" fmla="*/ 8170 h 10000"/>
                <a:gd name="connsiteX18" fmla="*/ 7882 w 10000"/>
                <a:gd name="connsiteY18" fmla="*/ 8307 h 10000"/>
                <a:gd name="connsiteX19" fmla="*/ 7212 w 10000"/>
                <a:gd name="connsiteY19" fmla="*/ 8755 h 10000"/>
                <a:gd name="connsiteX20" fmla="*/ 5536 w 10000"/>
                <a:gd name="connsiteY20" fmla="*/ 9652 h 10000"/>
                <a:gd name="connsiteX21" fmla="*/ 891 w 10000"/>
                <a:gd name="connsiteY21" fmla="*/ 9514 h 10000"/>
                <a:gd name="connsiteX22" fmla="*/ 30 w 10000"/>
                <a:gd name="connsiteY22" fmla="*/ 8686 h 10000"/>
                <a:gd name="connsiteX23" fmla="*/ 365 w 10000"/>
                <a:gd name="connsiteY23" fmla="*/ 7721 h 10000"/>
                <a:gd name="connsiteX0" fmla="*/ 0 w 9970"/>
                <a:gd name="connsiteY0" fmla="*/ 8686 h 10000"/>
                <a:gd name="connsiteX1" fmla="*/ 9241 w 9970"/>
                <a:gd name="connsiteY1" fmla="*/ 6446 h 10000"/>
                <a:gd name="connsiteX2" fmla="*/ 8283 w 9970"/>
                <a:gd name="connsiteY2" fmla="*/ 5343 h 10000"/>
                <a:gd name="connsiteX3" fmla="*/ 6512 w 9970"/>
                <a:gd name="connsiteY3" fmla="*/ 5171 h 10000"/>
                <a:gd name="connsiteX4" fmla="*/ 4692 w 9970"/>
                <a:gd name="connsiteY4" fmla="*/ 4653 h 10000"/>
                <a:gd name="connsiteX5" fmla="*/ 3830 w 9970"/>
                <a:gd name="connsiteY5" fmla="*/ 3516 h 10000"/>
                <a:gd name="connsiteX6" fmla="*/ 3639 w 9970"/>
                <a:gd name="connsiteY6" fmla="*/ 2758 h 10000"/>
                <a:gd name="connsiteX7" fmla="*/ 3878 w 9970"/>
                <a:gd name="connsiteY7" fmla="*/ 1344 h 10000"/>
                <a:gd name="connsiteX8" fmla="*/ 4596 w 9970"/>
                <a:gd name="connsiteY8" fmla="*/ 0 h 10000"/>
                <a:gd name="connsiteX9" fmla="*/ 4692 w 9970"/>
                <a:gd name="connsiteY9" fmla="*/ 104 h 10000"/>
                <a:gd name="connsiteX10" fmla="*/ 5122 w 9970"/>
                <a:gd name="connsiteY10" fmla="*/ 1103 h 10000"/>
                <a:gd name="connsiteX11" fmla="*/ 4404 w 9970"/>
                <a:gd name="connsiteY11" fmla="*/ 2689 h 10000"/>
                <a:gd name="connsiteX12" fmla="*/ 4165 w 9970"/>
                <a:gd name="connsiteY12" fmla="*/ 3137 h 10000"/>
                <a:gd name="connsiteX13" fmla="*/ 5842 w 9970"/>
                <a:gd name="connsiteY13" fmla="*/ 4584 h 10000"/>
                <a:gd name="connsiteX14" fmla="*/ 8091 w 9970"/>
                <a:gd name="connsiteY14" fmla="*/ 4861 h 10000"/>
                <a:gd name="connsiteX15" fmla="*/ 9385 w 9970"/>
                <a:gd name="connsiteY15" fmla="*/ 5205 h 10000"/>
                <a:gd name="connsiteX16" fmla="*/ 9815 w 9970"/>
                <a:gd name="connsiteY16" fmla="*/ 6687 h 10000"/>
                <a:gd name="connsiteX17" fmla="*/ 8187 w 9970"/>
                <a:gd name="connsiteY17" fmla="*/ 8170 h 10000"/>
                <a:gd name="connsiteX18" fmla="*/ 7852 w 9970"/>
                <a:gd name="connsiteY18" fmla="*/ 8307 h 10000"/>
                <a:gd name="connsiteX19" fmla="*/ 7182 w 9970"/>
                <a:gd name="connsiteY19" fmla="*/ 8755 h 10000"/>
                <a:gd name="connsiteX20" fmla="*/ 5506 w 9970"/>
                <a:gd name="connsiteY20" fmla="*/ 9652 h 10000"/>
                <a:gd name="connsiteX21" fmla="*/ 861 w 9970"/>
                <a:gd name="connsiteY21" fmla="*/ 9514 h 10000"/>
                <a:gd name="connsiteX22" fmla="*/ 0 w 9970"/>
                <a:gd name="connsiteY22" fmla="*/ 8686 h 10000"/>
                <a:gd name="connsiteX0" fmla="*/ 0 w 9136"/>
                <a:gd name="connsiteY0" fmla="*/ 9514 h 10000"/>
                <a:gd name="connsiteX1" fmla="*/ 8405 w 9136"/>
                <a:gd name="connsiteY1" fmla="*/ 6446 h 10000"/>
                <a:gd name="connsiteX2" fmla="*/ 7444 w 9136"/>
                <a:gd name="connsiteY2" fmla="*/ 5343 h 10000"/>
                <a:gd name="connsiteX3" fmla="*/ 5668 w 9136"/>
                <a:gd name="connsiteY3" fmla="*/ 5171 h 10000"/>
                <a:gd name="connsiteX4" fmla="*/ 3842 w 9136"/>
                <a:gd name="connsiteY4" fmla="*/ 4653 h 10000"/>
                <a:gd name="connsiteX5" fmla="*/ 2978 w 9136"/>
                <a:gd name="connsiteY5" fmla="*/ 3516 h 10000"/>
                <a:gd name="connsiteX6" fmla="*/ 2786 w 9136"/>
                <a:gd name="connsiteY6" fmla="*/ 2758 h 10000"/>
                <a:gd name="connsiteX7" fmla="*/ 3026 w 9136"/>
                <a:gd name="connsiteY7" fmla="*/ 1344 h 10000"/>
                <a:gd name="connsiteX8" fmla="*/ 3746 w 9136"/>
                <a:gd name="connsiteY8" fmla="*/ 0 h 10000"/>
                <a:gd name="connsiteX9" fmla="*/ 3842 w 9136"/>
                <a:gd name="connsiteY9" fmla="*/ 104 h 10000"/>
                <a:gd name="connsiteX10" fmla="*/ 4273 w 9136"/>
                <a:gd name="connsiteY10" fmla="*/ 1103 h 10000"/>
                <a:gd name="connsiteX11" fmla="*/ 3553 w 9136"/>
                <a:gd name="connsiteY11" fmla="*/ 2689 h 10000"/>
                <a:gd name="connsiteX12" fmla="*/ 3314 w 9136"/>
                <a:gd name="connsiteY12" fmla="*/ 3137 h 10000"/>
                <a:gd name="connsiteX13" fmla="*/ 4996 w 9136"/>
                <a:gd name="connsiteY13" fmla="*/ 4584 h 10000"/>
                <a:gd name="connsiteX14" fmla="*/ 7251 w 9136"/>
                <a:gd name="connsiteY14" fmla="*/ 4861 h 10000"/>
                <a:gd name="connsiteX15" fmla="*/ 8549 w 9136"/>
                <a:gd name="connsiteY15" fmla="*/ 5205 h 10000"/>
                <a:gd name="connsiteX16" fmla="*/ 8981 w 9136"/>
                <a:gd name="connsiteY16" fmla="*/ 6687 h 10000"/>
                <a:gd name="connsiteX17" fmla="*/ 7348 w 9136"/>
                <a:gd name="connsiteY17" fmla="*/ 8170 h 10000"/>
                <a:gd name="connsiteX18" fmla="*/ 7012 w 9136"/>
                <a:gd name="connsiteY18" fmla="*/ 8307 h 10000"/>
                <a:gd name="connsiteX19" fmla="*/ 6340 w 9136"/>
                <a:gd name="connsiteY19" fmla="*/ 8755 h 10000"/>
                <a:gd name="connsiteX20" fmla="*/ 4659 w 9136"/>
                <a:gd name="connsiteY20" fmla="*/ 9652 h 10000"/>
                <a:gd name="connsiteX21" fmla="*/ 0 w 9136"/>
                <a:gd name="connsiteY21" fmla="*/ 9514 h 10000"/>
                <a:gd name="connsiteX0" fmla="*/ 2172 w 7072"/>
                <a:gd name="connsiteY0" fmla="*/ 9652 h 9748"/>
                <a:gd name="connsiteX1" fmla="*/ 6272 w 7072"/>
                <a:gd name="connsiteY1" fmla="*/ 6446 h 9748"/>
                <a:gd name="connsiteX2" fmla="*/ 5220 w 7072"/>
                <a:gd name="connsiteY2" fmla="*/ 5343 h 9748"/>
                <a:gd name="connsiteX3" fmla="*/ 3276 w 7072"/>
                <a:gd name="connsiteY3" fmla="*/ 5171 h 9748"/>
                <a:gd name="connsiteX4" fmla="*/ 1277 w 7072"/>
                <a:gd name="connsiteY4" fmla="*/ 4653 h 9748"/>
                <a:gd name="connsiteX5" fmla="*/ 332 w 7072"/>
                <a:gd name="connsiteY5" fmla="*/ 3516 h 9748"/>
                <a:gd name="connsiteX6" fmla="*/ 121 w 7072"/>
                <a:gd name="connsiteY6" fmla="*/ 2758 h 9748"/>
                <a:gd name="connsiteX7" fmla="*/ 384 w 7072"/>
                <a:gd name="connsiteY7" fmla="*/ 1344 h 9748"/>
                <a:gd name="connsiteX8" fmla="*/ 1172 w 7072"/>
                <a:gd name="connsiteY8" fmla="*/ 0 h 9748"/>
                <a:gd name="connsiteX9" fmla="*/ 1277 w 7072"/>
                <a:gd name="connsiteY9" fmla="*/ 104 h 9748"/>
                <a:gd name="connsiteX10" fmla="*/ 1749 w 7072"/>
                <a:gd name="connsiteY10" fmla="*/ 1103 h 9748"/>
                <a:gd name="connsiteX11" fmla="*/ 961 w 7072"/>
                <a:gd name="connsiteY11" fmla="*/ 2689 h 9748"/>
                <a:gd name="connsiteX12" fmla="*/ 699 w 7072"/>
                <a:gd name="connsiteY12" fmla="*/ 3137 h 9748"/>
                <a:gd name="connsiteX13" fmla="*/ 2540 w 7072"/>
                <a:gd name="connsiteY13" fmla="*/ 4584 h 9748"/>
                <a:gd name="connsiteX14" fmla="*/ 5009 w 7072"/>
                <a:gd name="connsiteY14" fmla="*/ 4861 h 9748"/>
                <a:gd name="connsiteX15" fmla="*/ 6429 w 7072"/>
                <a:gd name="connsiteY15" fmla="*/ 5205 h 9748"/>
                <a:gd name="connsiteX16" fmla="*/ 6902 w 7072"/>
                <a:gd name="connsiteY16" fmla="*/ 6687 h 9748"/>
                <a:gd name="connsiteX17" fmla="*/ 5115 w 7072"/>
                <a:gd name="connsiteY17" fmla="*/ 8170 h 9748"/>
                <a:gd name="connsiteX18" fmla="*/ 4747 w 7072"/>
                <a:gd name="connsiteY18" fmla="*/ 8307 h 9748"/>
                <a:gd name="connsiteX19" fmla="*/ 4012 w 7072"/>
                <a:gd name="connsiteY19" fmla="*/ 8755 h 9748"/>
                <a:gd name="connsiteX20" fmla="*/ 2172 w 7072"/>
                <a:gd name="connsiteY20" fmla="*/ 9652 h 9748"/>
                <a:gd name="connsiteX0" fmla="*/ 5672 w 9999"/>
                <a:gd name="connsiteY0" fmla="*/ 8981 h 9065"/>
                <a:gd name="connsiteX1" fmla="*/ 8868 w 9999"/>
                <a:gd name="connsiteY1" fmla="*/ 6613 h 9065"/>
                <a:gd name="connsiteX2" fmla="*/ 7380 w 9999"/>
                <a:gd name="connsiteY2" fmla="*/ 5481 h 9065"/>
                <a:gd name="connsiteX3" fmla="*/ 4631 w 9999"/>
                <a:gd name="connsiteY3" fmla="*/ 5305 h 9065"/>
                <a:gd name="connsiteX4" fmla="*/ 1805 w 9999"/>
                <a:gd name="connsiteY4" fmla="*/ 4773 h 9065"/>
                <a:gd name="connsiteX5" fmla="*/ 468 w 9999"/>
                <a:gd name="connsiteY5" fmla="*/ 3607 h 9065"/>
                <a:gd name="connsiteX6" fmla="*/ 170 w 9999"/>
                <a:gd name="connsiteY6" fmla="*/ 2829 h 9065"/>
                <a:gd name="connsiteX7" fmla="*/ 542 w 9999"/>
                <a:gd name="connsiteY7" fmla="*/ 1379 h 9065"/>
                <a:gd name="connsiteX8" fmla="*/ 1656 w 9999"/>
                <a:gd name="connsiteY8" fmla="*/ 0 h 9065"/>
                <a:gd name="connsiteX9" fmla="*/ 1805 w 9999"/>
                <a:gd name="connsiteY9" fmla="*/ 107 h 9065"/>
                <a:gd name="connsiteX10" fmla="*/ 2472 w 9999"/>
                <a:gd name="connsiteY10" fmla="*/ 1132 h 9065"/>
                <a:gd name="connsiteX11" fmla="*/ 1358 w 9999"/>
                <a:gd name="connsiteY11" fmla="*/ 2759 h 9065"/>
                <a:gd name="connsiteX12" fmla="*/ 987 w 9999"/>
                <a:gd name="connsiteY12" fmla="*/ 3218 h 9065"/>
                <a:gd name="connsiteX13" fmla="*/ 3591 w 9999"/>
                <a:gd name="connsiteY13" fmla="*/ 4703 h 9065"/>
                <a:gd name="connsiteX14" fmla="*/ 7082 w 9999"/>
                <a:gd name="connsiteY14" fmla="*/ 4987 h 9065"/>
                <a:gd name="connsiteX15" fmla="*/ 9090 w 9999"/>
                <a:gd name="connsiteY15" fmla="*/ 5340 h 9065"/>
                <a:gd name="connsiteX16" fmla="*/ 9759 w 9999"/>
                <a:gd name="connsiteY16" fmla="*/ 6860 h 9065"/>
                <a:gd name="connsiteX17" fmla="*/ 7232 w 9999"/>
                <a:gd name="connsiteY17" fmla="*/ 8381 h 9065"/>
                <a:gd name="connsiteX18" fmla="*/ 6711 w 9999"/>
                <a:gd name="connsiteY18" fmla="*/ 8522 h 9065"/>
                <a:gd name="connsiteX19" fmla="*/ 5672 w 9999"/>
                <a:gd name="connsiteY19" fmla="*/ 8981 h 9065"/>
                <a:gd name="connsiteX0" fmla="*/ 6712 w 10000"/>
                <a:gd name="connsiteY0" fmla="*/ 9401 h 9401"/>
                <a:gd name="connsiteX1" fmla="*/ 8869 w 10000"/>
                <a:gd name="connsiteY1" fmla="*/ 7295 h 9401"/>
                <a:gd name="connsiteX2" fmla="*/ 7381 w 10000"/>
                <a:gd name="connsiteY2" fmla="*/ 6046 h 9401"/>
                <a:gd name="connsiteX3" fmla="*/ 4631 w 10000"/>
                <a:gd name="connsiteY3" fmla="*/ 5852 h 9401"/>
                <a:gd name="connsiteX4" fmla="*/ 1805 w 10000"/>
                <a:gd name="connsiteY4" fmla="*/ 5265 h 9401"/>
                <a:gd name="connsiteX5" fmla="*/ 468 w 10000"/>
                <a:gd name="connsiteY5" fmla="*/ 3979 h 9401"/>
                <a:gd name="connsiteX6" fmla="*/ 170 w 10000"/>
                <a:gd name="connsiteY6" fmla="*/ 3121 h 9401"/>
                <a:gd name="connsiteX7" fmla="*/ 542 w 10000"/>
                <a:gd name="connsiteY7" fmla="*/ 1521 h 9401"/>
                <a:gd name="connsiteX8" fmla="*/ 1656 w 10000"/>
                <a:gd name="connsiteY8" fmla="*/ 0 h 9401"/>
                <a:gd name="connsiteX9" fmla="*/ 1805 w 10000"/>
                <a:gd name="connsiteY9" fmla="*/ 118 h 9401"/>
                <a:gd name="connsiteX10" fmla="*/ 2472 w 10000"/>
                <a:gd name="connsiteY10" fmla="*/ 1249 h 9401"/>
                <a:gd name="connsiteX11" fmla="*/ 1358 w 10000"/>
                <a:gd name="connsiteY11" fmla="*/ 3044 h 9401"/>
                <a:gd name="connsiteX12" fmla="*/ 987 w 10000"/>
                <a:gd name="connsiteY12" fmla="*/ 3550 h 9401"/>
                <a:gd name="connsiteX13" fmla="*/ 3591 w 10000"/>
                <a:gd name="connsiteY13" fmla="*/ 5188 h 9401"/>
                <a:gd name="connsiteX14" fmla="*/ 7083 w 10000"/>
                <a:gd name="connsiteY14" fmla="*/ 5501 h 9401"/>
                <a:gd name="connsiteX15" fmla="*/ 9091 w 10000"/>
                <a:gd name="connsiteY15" fmla="*/ 5891 h 9401"/>
                <a:gd name="connsiteX16" fmla="*/ 9760 w 10000"/>
                <a:gd name="connsiteY16" fmla="*/ 7568 h 9401"/>
                <a:gd name="connsiteX17" fmla="*/ 7233 w 10000"/>
                <a:gd name="connsiteY17" fmla="*/ 9245 h 9401"/>
                <a:gd name="connsiteX18" fmla="*/ 6712 w 10000"/>
                <a:gd name="connsiteY18" fmla="*/ 9401 h 9401"/>
                <a:gd name="connsiteX0" fmla="*/ 7233 w 10000"/>
                <a:gd name="connsiteY0" fmla="*/ 9834 h 9834"/>
                <a:gd name="connsiteX1" fmla="*/ 8869 w 10000"/>
                <a:gd name="connsiteY1" fmla="*/ 7760 h 9834"/>
                <a:gd name="connsiteX2" fmla="*/ 7381 w 10000"/>
                <a:gd name="connsiteY2" fmla="*/ 6431 h 9834"/>
                <a:gd name="connsiteX3" fmla="*/ 4631 w 10000"/>
                <a:gd name="connsiteY3" fmla="*/ 6225 h 9834"/>
                <a:gd name="connsiteX4" fmla="*/ 1805 w 10000"/>
                <a:gd name="connsiteY4" fmla="*/ 5600 h 9834"/>
                <a:gd name="connsiteX5" fmla="*/ 468 w 10000"/>
                <a:gd name="connsiteY5" fmla="*/ 4233 h 9834"/>
                <a:gd name="connsiteX6" fmla="*/ 170 w 10000"/>
                <a:gd name="connsiteY6" fmla="*/ 3320 h 9834"/>
                <a:gd name="connsiteX7" fmla="*/ 542 w 10000"/>
                <a:gd name="connsiteY7" fmla="*/ 1618 h 9834"/>
                <a:gd name="connsiteX8" fmla="*/ 1656 w 10000"/>
                <a:gd name="connsiteY8" fmla="*/ 0 h 9834"/>
                <a:gd name="connsiteX9" fmla="*/ 1805 w 10000"/>
                <a:gd name="connsiteY9" fmla="*/ 126 h 9834"/>
                <a:gd name="connsiteX10" fmla="*/ 2472 w 10000"/>
                <a:gd name="connsiteY10" fmla="*/ 1329 h 9834"/>
                <a:gd name="connsiteX11" fmla="*/ 1358 w 10000"/>
                <a:gd name="connsiteY11" fmla="*/ 3238 h 9834"/>
                <a:gd name="connsiteX12" fmla="*/ 987 w 10000"/>
                <a:gd name="connsiteY12" fmla="*/ 3776 h 9834"/>
                <a:gd name="connsiteX13" fmla="*/ 3591 w 10000"/>
                <a:gd name="connsiteY13" fmla="*/ 5519 h 9834"/>
                <a:gd name="connsiteX14" fmla="*/ 7083 w 10000"/>
                <a:gd name="connsiteY14" fmla="*/ 5852 h 9834"/>
                <a:gd name="connsiteX15" fmla="*/ 9091 w 10000"/>
                <a:gd name="connsiteY15" fmla="*/ 6266 h 9834"/>
                <a:gd name="connsiteX16" fmla="*/ 9760 w 10000"/>
                <a:gd name="connsiteY16" fmla="*/ 8050 h 9834"/>
                <a:gd name="connsiteX17" fmla="*/ 7233 w 10000"/>
                <a:gd name="connsiteY17" fmla="*/ 9834 h 9834"/>
                <a:gd name="connsiteX0" fmla="*/ 9760 w 10000"/>
                <a:gd name="connsiteY0" fmla="*/ 8186 h 8286"/>
                <a:gd name="connsiteX1" fmla="*/ 8869 w 10000"/>
                <a:gd name="connsiteY1" fmla="*/ 7891 h 8286"/>
                <a:gd name="connsiteX2" fmla="*/ 7381 w 10000"/>
                <a:gd name="connsiteY2" fmla="*/ 6540 h 8286"/>
                <a:gd name="connsiteX3" fmla="*/ 4631 w 10000"/>
                <a:gd name="connsiteY3" fmla="*/ 6330 h 8286"/>
                <a:gd name="connsiteX4" fmla="*/ 1805 w 10000"/>
                <a:gd name="connsiteY4" fmla="*/ 5695 h 8286"/>
                <a:gd name="connsiteX5" fmla="*/ 468 w 10000"/>
                <a:gd name="connsiteY5" fmla="*/ 4304 h 8286"/>
                <a:gd name="connsiteX6" fmla="*/ 170 w 10000"/>
                <a:gd name="connsiteY6" fmla="*/ 3376 h 8286"/>
                <a:gd name="connsiteX7" fmla="*/ 542 w 10000"/>
                <a:gd name="connsiteY7" fmla="*/ 1645 h 8286"/>
                <a:gd name="connsiteX8" fmla="*/ 1656 w 10000"/>
                <a:gd name="connsiteY8" fmla="*/ 0 h 8286"/>
                <a:gd name="connsiteX9" fmla="*/ 1805 w 10000"/>
                <a:gd name="connsiteY9" fmla="*/ 128 h 8286"/>
                <a:gd name="connsiteX10" fmla="*/ 2472 w 10000"/>
                <a:gd name="connsiteY10" fmla="*/ 1351 h 8286"/>
                <a:gd name="connsiteX11" fmla="*/ 1358 w 10000"/>
                <a:gd name="connsiteY11" fmla="*/ 3293 h 8286"/>
                <a:gd name="connsiteX12" fmla="*/ 987 w 10000"/>
                <a:gd name="connsiteY12" fmla="*/ 3840 h 8286"/>
                <a:gd name="connsiteX13" fmla="*/ 3591 w 10000"/>
                <a:gd name="connsiteY13" fmla="*/ 5612 h 8286"/>
                <a:gd name="connsiteX14" fmla="*/ 7083 w 10000"/>
                <a:gd name="connsiteY14" fmla="*/ 5951 h 8286"/>
                <a:gd name="connsiteX15" fmla="*/ 9091 w 10000"/>
                <a:gd name="connsiteY15" fmla="*/ 6372 h 8286"/>
                <a:gd name="connsiteX16" fmla="*/ 9760 w 10000"/>
                <a:gd name="connsiteY16" fmla="*/ 8186 h 8286"/>
                <a:gd name="connsiteX0" fmla="*/ 9923 w 10122"/>
                <a:gd name="connsiteY0" fmla="*/ 9176 h 9652"/>
                <a:gd name="connsiteX1" fmla="*/ 8869 w 10122"/>
                <a:gd name="connsiteY1" fmla="*/ 9523 h 9652"/>
                <a:gd name="connsiteX2" fmla="*/ 7381 w 10122"/>
                <a:gd name="connsiteY2" fmla="*/ 7893 h 9652"/>
                <a:gd name="connsiteX3" fmla="*/ 4631 w 10122"/>
                <a:gd name="connsiteY3" fmla="*/ 7639 h 9652"/>
                <a:gd name="connsiteX4" fmla="*/ 1805 w 10122"/>
                <a:gd name="connsiteY4" fmla="*/ 6873 h 9652"/>
                <a:gd name="connsiteX5" fmla="*/ 468 w 10122"/>
                <a:gd name="connsiteY5" fmla="*/ 5194 h 9652"/>
                <a:gd name="connsiteX6" fmla="*/ 170 w 10122"/>
                <a:gd name="connsiteY6" fmla="*/ 4074 h 9652"/>
                <a:gd name="connsiteX7" fmla="*/ 542 w 10122"/>
                <a:gd name="connsiteY7" fmla="*/ 1985 h 9652"/>
                <a:gd name="connsiteX8" fmla="*/ 1656 w 10122"/>
                <a:gd name="connsiteY8" fmla="*/ 0 h 9652"/>
                <a:gd name="connsiteX9" fmla="*/ 1805 w 10122"/>
                <a:gd name="connsiteY9" fmla="*/ 154 h 9652"/>
                <a:gd name="connsiteX10" fmla="*/ 2472 w 10122"/>
                <a:gd name="connsiteY10" fmla="*/ 1630 h 9652"/>
                <a:gd name="connsiteX11" fmla="*/ 1358 w 10122"/>
                <a:gd name="connsiteY11" fmla="*/ 3974 h 9652"/>
                <a:gd name="connsiteX12" fmla="*/ 987 w 10122"/>
                <a:gd name="connsiteY12" fmla="*/ 4634 h 9652"/>
                <a:gd name="connsiteX13" fmla="*/ 3591 w 10122"/>
                <a:gd name="connsiteY13" fmla="*/ 6773 h 9652"/>
                <a:gd name="connsiteX14" fmla="*/ 7083 w 10122"/>
                <a:gd name="connsiteY14" fmla="*/ 7182 h 9652"/>
                <a:gd name="connsiteX15" fmla="*/ 9091 w 10122"/>
                <a:gd name="connsiteY15" fmla="*/ 7690 h 9652"/>
                <a:gd name="connsiteX16" fmla="*/ 9923 w 10122"/>
                <a:gd name="connsiteY16" fmla="*/ 9176 h 9652"/>
                <a:gd name="connsiteX0" fmla="*/ 9803 w 9803"/>
                <a:gd name="connsiteY0" fmla="*/ 9507 h 10000"/>
                <a:gd name="connsiteX1" fmla="*/ 8762 w 9803"/>
                <a:gd name="connsiteY1" fmla="*/ 9866 h 10000"/>
                <a:gd name="connsiteX2" fmla="*/ 7292 w 9803"/>
                <a:gd name="connsiteY2" fmla="*/ 8178 h 10000"/>
                <a:gd name="connsiteX3" fmla="*/ 4575 w 9803"/>
                <a:gd name="connsiteY3" fmla="*/ 7914 h 10000"/>
                <a:gd name="connsiteX4" fmla="*/ 1783 w 9803"/>
                <a:gd name="connsiteY4" fmla="*/ 7121 h 10000"/>
                <a:gd name="connsiteX5" fmla="*/ 462 w 9803"/>
                <a:gd name="connsiteY5" fmla="*/ 5381 h 10000"/>
                <a:gd name="connsiteX6" fmla="*/ 168 w 9803"/>
                <a:gd name="connsiteY6" fmla="*/ 4221 h 10000"/>
                <a:gd name="connsiteX7" fmla="*/ 535 w 9803"/>
                <a:gd name="connsiteY7" fmla="*/ 2057 h 10000"/>
                <a:gd name="connsiteX8" fmla="*/ 1636 w 9803"/>
                <a:gd name="connsiteY8" fmla="*/ 0 h 10000"/>
                <a:gd name="connsiteX9" fmla="*/ 1783 w 9803"/>
                <a:gd name="connsiteY9" fmla="*/ 160 h 10000"/>
                <a:gd name="connsiteX10" fmla="*/ 2442 w 9803"/>
                <a:gd name="connsiteY10" fmla="*/ 1689 h 10000"/>
                <a:gd name="connsiteX11" fmla="*/ 1342 w 9803"/>
                <a:gd name="connsiteY11" fmla="*/ 4117 h 10000"/>
                <a:gd name="connsiteX12" fmla="*/ 975 w 9803"/>
                <a:gd name="connsiteY12" fmla="*/ 4801 h 10000"/>
                <a:gd name="connsiteX13" fmla="*/ 3548 w 9803"/>
                <a:gd name="connsiteY13" fmla="*/ 7017 h 10000"/>
                <a:gd name="connsiteX14" fmla="*/ 6998 w 9803"/>
                <a:gd name="connsiteY14" fmla="*/ 7441 h 10000"/>
                <a:gd name="connsiteX15" fmla="*/ 8981 w 9803"/>
                <a:gd name="connsiteY15" fmla="*/ 7967 h 10000"/>
                <a:gd name="connsiteX16" fmla="*/ 9803 w 9803"/>
                <a:gd name="connsiteY16" fmla="*/ 9507 h 10000"/>
                <a:gd name="connsiteX0" fmla="*/ 10117 w 10117"/>
                <a:gd name="connsiteY0" fmla="*/ 9457 h 9991"/>
                <a:gd name="connsiteX1" fmla="*/ 8938 w 10117"/>
                <a:gd name="connsiteY1" fmla="*/ 9866 h 9991"/>
                <a:gd name="connsiteX2" fmla="*/ 7439 w 10117"/>
                <a:gd name="connsiteY2" fmla="*/ 8178 h 9991"/>
                <a:gd name="connsiteX3" fmla="*/ 4667 w 10117"/>
                <a:gd name="connsiteY3" fmla="*/ 7914 h 9991"/>
                <a:gd name="connsiteX4" fmla="*/ 1819 w 10117"/>
                <a:gd name="connsiteY4" fmla="*/ 7121 h 9991"/>
                <a:gd name="connsiteX5" fmla="*/ 471 w 10117"/>
                <a:gd name="connsiteY5" fmla="*/ 5381 h 9991"/>
                <a:gd name="connsiteX6" fmla="*/ 171 w 10117"/>
                <a:gd name="connsiteY6" fmla="*/ 4221 h 9991"/>
                <a:gd name="connsiteX7" fmla="*/ 546 w 10117"/>
                <a:gd name="connsiteY7" fmla="*/ 2057 h 9991"/>
                <a:gd name="connsiteX8" fmla="*/ 1669 w 10117"/>
                <a:gd name="connsiteY8" fmla="*/ 0 h 9991"/>
                <a:gd name="connsiteX9" fmla="*/ 1819 w 10117"/>
                <a:gd name="connsiteY9" fmla="*/ 160 h 9991"/>
                <a:gd name="connsiteX10" fmla="*/ 2491 w 10117"/>
                <a:gd name="connsiteY10" fmla="*/ 1689 h 9991"/>
                <a:gd name="connsiteX11" fmla="*/ 1369 w 10117"/>
                <a:gd name="connsiteY11" fmla="*/ 4117 h 9991"/>
                <a:gd name="connsiteX12" fmla="*/ 995 w 10117"/>
                <a:gd name="connsiteY12" fmla="*/ 4801 h 9991"/>
                <a:gd name="connsiteX13" fmla="*/ 3619 w 10117"/>
                <a:gd name="connsiteY13" fmla="*/ 7017 h 9991"/>
                <a:gd name="connsiteX14" fmla="*/ 7139 w 10117"/>
                <a:gd name="connsiteY14" fmla="*/ 7441 h 9991"/>
                <a:gd name="connsiteX15" fmla="*/ 9161 w 10117"/>
                <a:gd name="connsiteY15" fmla="*/ 7967 h 9991"/>
                <a:gd name="connsiteX16" fmla="*/ 10117 w 10117"/>
                <a:gd name="connsiteY16" fmla="*/ 9457 h 9991"/>
                <a:gd name="connsiteX0" fmla="*/ 10000 w 10000"/>
                <a:gd name="connsiteY0" fmla="*/ 9466 h 10000"/>
                <a:gd name="connsiteX1" fmla="*/ 8835 w 10000"/>
                <a:gd name="connsiteY1" fmla="*/ 9875 h 10000"/>
                <a:gd name="connsiteX2" fmla="*/ 7353 w 10000"/>
                <a:gd name="connsiteY2" fmla="*/ 8185 h 10000"/>
                <a:gd name="connsiteX3" fmla="*/ 4613 w 10000"/>
                <a:gd name="connsiteY3" fmla="*/ 7921 h 10000"/>
                <a:gd name="connsiteX4" fmla="*/ 1798 w 10000"/>
                <a:gd name="connsiteY4" fmla="*/ 7127 h 10000"/>
                <a:gd name="connsiteX5" fmla="*/ 466 w 10000"/>
                <a:gd name="connsiteY5" fmla="*/ 5386 h 10000"/>
                <a:gd name="connsiteX6" fmla="*/ 169 w 10000"/>
                <a:gd name="connsiteY6" fmla="*/ 4225 h 10000"/>
                <a:gd name="connsiteX7" fmla="*/ 540 w 10000"/>
                <a:gd name="connsiteY7" fmla="*/ 2059 h 10000"/>
                <a:gd name="connsiteX8" fmla="*/ 1650 w 10000"/>
                <a:gd name="connsiteY8" fmla="*/ 0 h 10000"/>
                <a:gd name="connsiteX9" fmla="*/ 1798 w 10000"/>
                <a:gd name="connsiteY9" fmla="*/ 160 h 10000"/>
                <a:gd name="connsiteX10" fmla="*/ 2462 w 10000"/>
                <a:gd name="connsiteY10" fmla="*/ 1691 h 10000"/>
                <a:gd name="connsiteX11" fmla="*/ 1353 w 10000"/>
                <a:gd name="connsiteY11" fmla="*/ 4121 h 10000"/>
                <a:gd name="connsiteX12" fmla="*/ 983 w 10000"/>
                <a:gd name="connsiteY12" fmla="*/ 4805 h 10000"/>
                <a:gd name="connsiteX13" fmla="*/ 3577 w 10000"/>
                <a:gd name="connsiteY13" fmla="*/ 7023 h 10000"/>
                <a:gd name="connsiteX14" fmla="*/ 7056 w 10000"/>
                <a:gd name="connsiteY14" fmla="*/ 7448 h 10000"/>
                <a:gd name="connsiteX15" fmla="*/ 9055 w 10000"/>
                <a:gd name="connsiteY15" fmla="*/ 7974 h 10000"/>
                <a:gd name="connsiteX16" fmla="*/ 10000 w 10000"/>
                <a:gd name="connsiteY16" fmla="*/ 9466 h 10000"/>
                <a:gd name="connsiteX0" fmla="*/ 10000 w 10000"/>
                <a:gd name="connsiteY0" fmla="*/ 9466 h 9711"/>
                <a:gd name="connsiteX1" fmla="*/ 8974 w 10000"/>
                <a:gd name="connsiteY1" fmla="*/ 9461 h 9711"/>
                <a:gd name="connsiteX2" fmla="*/ 7353 w 10000"/>
                <a:gd name="connsiteY2" fmla="*/ 8185 h 9711"/>
                <a:gd name="connsiteX3" fmla="*/ 4613 w 10000"/>
                <a:gd name="connsiteY3" fmla="*/ 7921 h 9711"/>
                <a:gd name="connsiteX4" fmla="*/ 1798 w 10000"/>
                <a:gd name="connsiteY4" fmla="*/ 7127 h 9711"/>
                <a:gd name="connsiteX5" fmla="*/ 466 w 10000"/>
                <a:gd name="connsiteY5" fmla="*/ 5386 h 9711"/>
                <a:gd name="connsiteX6" fmla="*/ 169 w 10000"/>
                <a:gd name="connsiteY6" fmla="*/ 4225 h 9711"/>
                <a:gd name="connsiteX7" fmla="*/ 540 w 10000"/>
                <a:gd name="connsiteY7" fmla="*/ 2059 h 9711"/>
                <a:gd name="connsiteX8" fmla="*/ 1650 w 10000"/>
                <a:gd name="connsiteY8" fmla="*/ 0 h 9711"/>
                <a:gd name="connsiteX9" fmla="*/ 1798 w 10000"/>
                <a:gd name="connsiteY9" fmla="*/ 160 h 9711"/>
                <a:gd name="connsiteX10" fmla="*/ 2462 w 10000"/>
                <a:gd name="connsiteY10" fmla="*/ 1691 h 9711"/>
                <a:gd name="connsiteX11" fmla="*/ 1353 w 10000"/>
                <a:gd name="connsiteY11" fmla="*/ 4121 h 9711"/>
                <a:gd name="connsiteX12" fmla="*/ 983 w 10000"/>
                <a:gd name="connsiteY12" fmla="*/ 4805 h 9711"/>
                <a:gd name="connsiteX13" fmla="*/ 3577 w 10000"/>
                <a:gd name="connsiteY13" fmla="*/ 7023 h 9711"/>
                <a:gd name="connsiteX14" fmla="*/ 7056 w 10000"/>
                <a:gd name="connsiteY14" fmla="*/ 7448 h 9711"/>
                <a:gd name="connsiteX15" fmla="*/ 9055 w 10000"/>
                <a:gd name="connsiteY15" fmla="*/ 7974 h 9711"/>
                <a:gd name="connsiteX16" fmla="*/ 10000 w 10000"/>
                <a:gd name="connsiteY16" fmla="*/ 9466 h 9711"/>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10000"/>
                <a:gd name="connsiteX1" fmla="*/ 8974 w 10000"/>
                <a:gd name="connsiteY1" fmla="*/ 9743 h 10000"/>
                <a:gd name="connsiteX2" fmla="*/ 7353 w 10000"/>
                <a:gd name="connsiteY2" fmla="*/ 8429 h 10000"/>
                <a:gd name="connsiteX3" fmla="*/ 4613 w 10000"/>
                <a:gd name="connsiteY3" fmla="*/ 8157 h 10000"/>
                <a:gd name="connsiteX4" fmla="*/ 1798 w 10000"/>
                <a:gd name="connsiteY4" fmla="*/ 7339 h 10000"/>
                <a:gd name="connsiteX5" fmla="*/ 466 w 10000"/>
                <a:gd name="connsiteY5" fmla="*/ 5546 h 10000"/>
                <a:gd name="connsiteX6" fmla="*/ 169 w 10000"/>
                <a:gd name="connsiteY6" fmla="*/ 4351 h 10000"/>
                <a:gd name="connsiteX7" fmla="*/ 540 w 10000"/>
                <a:gd name="connsiteY7" fmla="*/ 2120 h 10000"/>
                <a:gd name="connsiteX8" fmla="*/ 1650 w 10000"/>
                <a:gd name="connsiteY8" fmla="*/ 0 h 10000"/>
                <a:gd name="connsiteX9" fmla="*/ 1798 w 10000"/>
                <a:gd name="connsiteY9" fmla="*/ 165 h 10000"/>
                <a:gd name="connsiteX10" fmla="*/ 2462 w 10000"/>
                <a:gd name="connsiteY10" fmla="*/ 1741 h 10000"/>
                <a:gd name="connsiteX11" fmla="*/ 1353 w 10000"/>
                <a:gd name="connsiteY11" fmla="*/ 4244 h 10000"/>
                <a:gd name="connsiteX12" fmla="*/ 983 w 10000"/>
                <a:gd name="connsiteY12" fmla="*/ 4948 h 10000"/>
                <a:gd name="connsiteX13" fmla="*/ 3577 w 10000"/>
                <a:gd name="connsiteY13" fmla="*/ 7232 h 10000"/>
                <a:gd name="connsiteX14" fmla="*/ 7056 w 10000"/>
                <a:gd name="connsiteY14" fmla="*/ 7670 h 10000"/>
                <a:gd name="connsiteX15" fmla="*/ 9055 w 10000"/>
                <a:gd name="connsiteY15" fmla="*/ 8211 h 10000"/>
                <a:gd name="connsiteX16" fmla="*/ 10000 w 10000"/>
                <a:gd name="connsiteY16" fmla="*/ 9748 h 10000"/>
                <a:gd name="connsiteX0" fmla="*/ 10000 w 10000"/>
                <a:gd name="connsiteY0" fmla="*/ 9748 h 9880"/>
                <a:gd name="connsiteX1" fmla="*/ 8974 w 10000"/>
                <a:gd name="connsiteY1" fmla="*/ 9743 h 9880"/>
                <a:gd name="connsiteX2" fmla="*/ 7353 w 10000"/>
                <a:gd name="connsiteY2" fmla="*/ 8429 h 9880"/>
                <a:gd name="connsiteX3" fmla="*/ 4613 w 10000"/>
                <a:gd name="connsiteY3" fmla="*/ 8157 h 9880"/>
                <a:gd name="connsiteX4" fmla="*/ 1798 w 10000"/>
                <a:gd name="connsiteY4" fmla="*/ 7339 h 9880"/>
                <a:gd name="connsiteX5" fmla="*/ 466 w 10000"/>
                <a:gd name="connsiteY5" fmla="*/ 5546 h 9880"/>
                <a:gd name="connsiteX6" fmla="*/ 169 w 10000"/>
                <a:gd name="connsiteY6" fmla="*/ 4351 h 9880"/>
                <a:gd name="connsiteX7" fmla="*/ 540 w 10000"/>
                <a:gd name="connsiteY7" fmla="*/ 2120 h 9880"/>
                <a:gd name="connsiteX8" fmla="*/ 1650 w 10000"/>
                <a:gd name="connsiteY8" fmla="*/ 0 h 9880"/>
                <a:gd name="connsiteX9" fmla="*/ 1798 w 10000"/>
                <a:gd name="connsiteY9" fmla="*/ 165 h 9880"/>
                <a:gd name="connsiteX10" fmla="*/ 2462 w 10000"/>
                <a:gd name="connsiteY10" fmla="*/ 1741 h 9880"/>
                <a:gd name="connsiteX11" fmla="*/ 1353 w 10000"/>
                <a:gd name="connsiteY11" fmla="*/ 4244 h 9880"/>
                <a:gd name="connsiteX12" fmla="*/ 983 w 10000"/>
                <a:gd name="connsiteY12" fmla="*/ 4948 h 9880"/>
                <a:gd name="connsiteX13" fmla="*/ 3577 w 10000"/>
                <a:gd name="connsiteY13" fmla="*/ 7232 h 9880"/>
                <a:gd name="connsiteX14" fmla="*/ 7056 w 10000"/>
                <a:gd name="connsiteY14" fmla="*/ 7670 h 9880"/>
                <a:gd name="connsiteX15" fmla="*/ 9055 w 10000"/>
                <a:gd name="connsiteY15" fmla="*/ 8211 h 9880"/>
                <a:gd name="connsiteX16" fmla="*/ 10000 w 10000"/>
                <a:gd name="connsiteY16" fmla="*/ 9748 h 9880"/>
                <a:gd name="connsiteX0" fmla="*/ 10000 w 10000"/>
                <a:gd name="connsiteY0" fmla="*/ 9866 h 9866"/>
                <a:gd name="connsiteX1" fmla="*/ 8974 w 10000"/>
                <a:gd name="connsiteY1" fmla="*/ 9861 h 9866"/>
                <a:gd name="connsiteX2" fmla="*/ 7353 w 10000"/>
                <a:gd name="connsiteY2" fmla="*/ 8531 h 9866"/>
                <a:gd name="connsiteX3" fmla="*/ 4613 w 10000"/>
                <a:gd name="connsiteY3" fmla="*/ 8256 h 9866"/>
                <a:gd name="connsiteX4" fmla="*/ 1798 w 10000"/>
                <a:gd name="connsiteY4" fmla="*/ 7428 h 9866"/>
                <a:gd name="connsiteX5" fmla="*/ 466 w 10000"/>
                <a:gd name="connsiteY5" fmla="*/ 5613 h 9866"/>
                <a:gd name="connsiteX6" fmla="*/ 169 w 10000"/>
                <a:gd name="connsiteY6" fmla="*/ 4404 h 9866"/>
                <a:gd name="connsiteX7" fmla="*/ 540 w 10000"/>
                <a:gd name="connsiteY7" fmla="*/ 2146 h 9866"/>
                <a:gd name="connsiteX8" fmla="*/ 1650 w 10000"/>
                <a:gd name="connsiteY8" fmla="*/ 0 h 9866"/>
                <a:gd name="connsiteX9" fmla="*/ 1798 w 10000"/>
                <a:gd name="connsiteY9" fmla="*/ 167 h 9866"/>
                <a:gd name="connsiteX10" fmla="*/ 2462 w 10000"/>
                <a:gd name="connsiteY10" fmla="*/ 1762 h 9866"/>
                <a:gd name="connsiteX11" fmla="*/ 1353 w 10000"/>
                <a:gd name="connsiteY11" fmla="*/ 4296 h 9866"/>
                <a:gd name="connsiteX12" fmla="*/ 983 w 10000"/>
                <a:gd name="connsiteY12" fmla="*/ 5008 h 9866"/>
                <a:gd name="connsiteX13" fmla="*/ 3577 w 10000"/>
                <a:gd name="connsiteY13" fmla="*/ 7320 h 9866"/>
                <a:gd name="connsiteX14" fmla="*/ 7056 w 10000"/>
                <a:gd name="connsiteY14" fmla="*/ 7763 h 9866"/>
                <a:gd name="connsiteX15" fmla="*/ 9055 w 10000"/>
                <a:gd name="connsiteY15" fmla="*/ 8311 h 9866"/>
                <a:gd name="connsiteX16" fmla="*/ 10000 w 10000"/>
                <a:gd name="connsiteY16" fmla="*/ 9866 h 9866"/>
                <a:gd name="connsiteX0" fmla="*/ 10000 w 10000"/>
                <a:gd name="connsiteY0" fmla="*/ 10000 h 10000"/>
                <a:gd name="connsiteX1" fmla="*/ 8974 w 10000"/>
                <a:gd name="connsiteY1" fmla="*/ 9995 h 10000"/>
                <a:gd name="connsiteX2" fmla="*/ 7353 w 10000"/>
                <a:gd name="connsiteY2" fmla="*/ 8647 h 10000"/>
                <a:gd name="connsiteX3" fmla="*/ 4613 w 10000"/>
                <a:gd name="connsiteY3" fmla="*/ 8368 h 10000"/>
                <a:gd name="connsiteX4" fmla="*/ 1798 w 10000"/>
                <a:gd name="connsiteY4" fmla="*/ 7529 h 10000"/>
                <a:gd name="connsiteX5" fmla="*/ 466 w 10000"/>
                <a:gd name="connsiteY5" fmla="*/ 5689 h 10000"/>
                <a:gd name="connsiteX6" fmla="*/ 169 w 10000"/>
                <a:gd name="connsiteY6" fmla="*/ 4464 h 10000"/>
                <a:gd name="connsiteX7" fmla="*/ 540 w 10000"/>
                <a:gd name="connsiteY7" fmla="*/ 2175 h 10000"/>
                <a:gd name="connsiteX8" fmla="*/ 1650 w 10000"/>
                <a:gd name="connsiteY8" fmla="*/ 0 h 10000"/>
                <a:gd name="connsiteX9" fmla="*/ 1798 w 10000"/>
                <a:gd name="connsiteY9" fmla="*/ 169 h 10000"/>
                <a:gd name="connsiteX10" fmla="*/ 2462 w 10000"/>
                <a:gd name="connsiteY10" fmla="*/ 1786 h 10000"/>
                <a:gd name="connsiteX11" fmla="*/ 1353 w 10000"/>
                <a:gd name="connsiteY11" fmla="*/ 4354 h 10000"/>
                <a:gd name="connsiteX12" fmla="*/ 983 w 10000"/>
                <a:gd name="connsiteY12" fmla="*/ 5076 h 10000"/>
                <a:gd name="connsiteX13" fmla="*/ 3577 w 10000"/>
                <a:gd name="connsiteY13" fmla="*/ 7419 h 10000"/>
                <a:gd name="connsiteX14" fmla="*/ 7056 w 10000"/>
                <a:gd name="connsiteY14" fmla="*/ 7868 h 10000"/>
                <a:gd name="connsiteX15" fmla="*/ 9055 w 10000"/>
                <a:gd name="connsiteY15" fmla="*/ 8424 h 10000"/>
                <a:gd name="connsiteX16" fmla="*/ 1000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10000" y="10000"/>
                  </a:moveTo>
                  <a:cubicBezTo>
                    <a:pt x="9638" y="9897"/>
                    <a:pt x="9298" y="9990"/>
                    <a:pt x="8974" y="9995"/>
                  </a:cubicBezTo>
                  <a:cubicBezTo>
                    <a:pt x="8907" y="9365"/>
                    <a:pt x="8242" y="8813"/>
                    <a:pt x="7353" y="8647"/>
                  </a:cubicBezTo>
                  <a:cubicBezTo>
                    <a:pt x="6592" y="8505"/>
                    <a:pt x="5501" y="8479"/>
                    <a:pt x="4613" y="8368"/>
                  </a:cubicBezTo>
                  <a:cubicBezTo>
                    <a:pt x="3577" y="8259"/>
                    <a:pt x="2611" y="7975"/>
                    <a:pt x="1798" y="7529"/>
                  </a:cubicBezTo>
                  <a:cubicBezTo>
                    <a:pt x="983" y="7086"/>
                    <a:pt x="615" y="6415"/>
                    <a:pt x="466" y="5689"/>
                  </a:cubicBezTo>
                  <a:cubicBezTo>
                    <a:pt x="390" y="5299"/>
                    <a:pt x="315" y="4853"/>
                    <a:pt x="169" y="4464"/>
                  </a:cubicBezTo>
                  <a:cubicBezTo>
                    <a:pt x="-128" y="3682"/>
                    <a:pt x="-51" y="2900"/>
                    <a:pt x="540" y="2175"/>
                  </a:cubicBezTo>
                  <a:cubicBezTo>
                    <a:pt x="983" y="1504"/>
                    <a:pt x="1427" y="837"/>
                    <a:pt x="1650" y="0"/>
                  </a:cubicBezTo>
                  <a:cubicBezTo>
                    <a:pt x="1724" y="59"/>
                    <a:pt x="1798" y="110"/>
                    <a:pt x="1798" y="169"/>
                  </a:cubicBezTo>
                  <a:cubicBezTo>
                    <a:pt x="2022" y="725"/>
                    <a:pt x="2316" y="1228"/>
                    <a:pt x="2462" y="1786"/>
                  </a:cubicBezTo>
                  <a:cubicBezTo>
                    <a:pt x="2687" y="2734"/>
                    <a:pt x="2391" y="3626"/>
                    <a:pt x="1353" y="4354"/>
                  </a:cubicBezTo>
                  <a:cubicBezTo>
                    <a:pt x="1058" y="4518"/>
                    <a:pt x="983" y="4743"/>
                    <a:pt x="983" y="5076"/>
                  </a:cubicBezTo>
                  <a:cubicBezTo>
                    <a:pt x="1132" y="6358"/>
                    <a:pt x="1872" y="7141"/>
                    <a:pt x="3577" y="7419"/>
                  </a:cubicBezTo>
                  <a:cubicBezTo>
                    <a:pt x="4759" y="7643"/>
                    <a:pt x="5946" y="7699"/>
                    <a:pt x="7056" y="7868"/>
                  </a:cubicBezTo>
                  <a:cubicBezTo>
                    <a:pt x="7798" y="7922"/>
                    <a:pt x="8463" y="8032"/>
                    <a:pt x="9055" y="8424"/>
                  </a:cubicBezTo>
                  <a:cubicBezTo>
                    <a:pt x="10019" y="9091"/>
                    <a:pt x="9959" y="9896"/>
                    <a:pt x="10000" y="1000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5" name="Oval 34"/>
          <p:cNvSpPr/>
          <p:nvPr userDrawn="1"/>
        </p:nvSpPr>
        <p:spPr>
          <a:xfrm>
            <a:off x="8893653" y="1364025"/>
            <a:ext cx="2760185" cy="2760185"/>
          </a:xfrm>
          <a:prstGeom prst="ellipse">
            <a:avLst/>
          </a:prstGeom>
          <a:solidFill>
            <a:schemeClr val="bg1"/>
          </a:solidFill>
          <a:ln w="3175">
            <a:solidFill>
              <a:srgbClr val="B6C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32"/>
          <p:cNvSpPr/>
          <p:nvPr userDrawn="1"/>
        </p:nvSpPr>
        <p:spPr>
          <a:xfrm>
            <a:off x="8930706" y="1401078"/>
            <a:ext cx="2686079" cy="2686079"/>
          </a:xfrm>
          <a:prstGeom prst="ellipse">
            <a:avLst/>
          </a:pr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8" name="Rectangle 47"/>
          <p:cNvSpPr/>
          <p:nvPr userDrawn="1"/>
        </p:nvSpPr>
        <p:spPr>
          <a:xfrm>
            <a:off x="8462366" y="2962142"/>
            <a:ext cx="1290137" cy="974323"/>
          </a:xfrm>
          <a:prstGeom prst="rect">
            <a:avLst/>
          </a:pr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1" name="Rectangle 50"/>
          <p:cNvSpPr/>
          <p:nvPr userDrawn="1"/>
        </p:nvSpPr>
        <p:spPr>
          <a:xfrm>
            <a:off x="10834688" y="2962142"/>
            <a:ext cx="954593" cy="974323"/>
          </a:xfrm>
          <a:custGeom>
            <a:avLst/>
            <a:gdLst>
              <a:gd name="connsiteX0" fmla="*/ 0 w 949831"/>
              <a:gd name="connsiteY0" fmla="*/ 0 h 974323"/>
              <a:gd name="connsiteX1" fmla="*/ 949831 w 949831"/>
              <a:gd name="connsiteY1" fmla="*/ 0 h 974323"/>
              <a:gd name="connsiteX2" fmla="*/ 949831 w 949831"/>
              <a:gd name="connsiteY2" fmla="*/ 974323 h 974323"/>
              <a:gd name="connsiteX3" fmla="*/ 0 w 949831"/>
              <a:gd name="connsiteY3" fmla="*/ 974323 h 974323"/>
              <a:gd name="connsiteX4" fmla="*/ 0 w 949831"/>
              <a:gd name="connsiteY4" fmla="*/ 0 h 974323"/>
              <a:gd name="connsiteX0" fmla="*/ 0 w 949831"/>
              <a:gd name="connsiteY0" fmla="*/ 0 h 974323"/>
              <a:gd name="connsiteX1" fmla="*/ 366713 w 949831"/>
              <a:gd name="connsiteY1" fmla="*/ 133 h 974323"/>
              <a:gd name="connsiteX2" fmla="*/ 949831 w 949831"/>
              <a:gd name="connsiteY2" fmla="*/ 0 h 974323"/>
              <a:gd name="connsiteX3" fmla="*/ 949831 w 949831"/>
              <a:gd name="connsiteY3" fmla="*/ 974323 h 974323"/>
              <a:gd name="connsiteX4" fmla="*/ 0 w 949831"/>
              <a:gd name="connsiteY4" fmla="*/ 974323 h 974323"/>
              <a:gd name="connsiteX5" fmla="*/ 0 w 949831"/>
              <a:gd name="connsiteY5" fmla="*/ 0 h 974323"/>
              <a:gd name="connsiteX0" fmla="*/ 4762 w 954593"/>
              <a:gd name="connsiteY0" fmla="*/ 0 h 974323"/>
              <a:gd name="connsiteX1" fmla="*/ 371475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 name="connsiteX6" fmla="*/ 4762 w 954593"/>
              <a:gd name="connsiteY6" fmla="*/ 0 h 974323"/>
              <a:gd name="connsiteX0" fmla="*/ 0 w 954593"/>
              <a:gd name="connsiteY0" fmla="*/ 766896 h 974323"/>
              <a:gd name="connsiteX1" fmla="*/ 371475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 name="connsiteX0" fmla="*/ 0 w 954593"/>
              <a:gd name="connsiteY0" fmla="*/ 766896 h 974323"/>
              <a:gd name="connsiteX1" fmla="*/ 371475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 name="connsiteX0" fmla="*/ 0 w 954593"/>
              <a:gd name="connsiteY0" fmla="*/ 766896 h 974323"/>
              <a:gd name="connsiteX1" fmla="*/ 371475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 name="connsiteX0" fmla="*/ 0 w 954593"/>
              <a:gd name="connsiteY0" fmla="*/ 766896 h 974323"/>
              <a:gd name="connsiteX1" fmla="*/ 371475 w 954593"/>
              <a:gd name="connsiteY1" fmla="*/ 133 h 974323"/>
              <a:gd name="connsiteX2" fmla="*/ 704850 w 954593"/>
              <a:gd name="connsiteY2" fmla="*/ 133 h 974323"/>
              <a:gd name="connsiteX3" fmla="*/ 954593 w 954593"/>
              <a:gd name="connsiteY3" fmla="*/ 0 h 974323"/>
              <a:gd name="connsiteX4" fmla="*/ 954593 w 954593"/>
              <a:gd name="connsiteY4" fmla="*/ 974323 h 974323"/>
              <a:gd name="connsiteX5" fmla="*/ 4762 w 954593"/>
              <a:gd name="connsiteY5" fmla="*/ 974323 h 974323"/>
              <a:gd name="connsiteX6" fmla="*/ 0 w 954593"/>
              <a:gd name="connsiteY6" fmla="*/ 766896 h 974323"/>
              <a:gd name="connsiteX0" fmla="*/ 0 w 954593"/>
              <a:gd name="connsiteY0" fmla="*/ 766896 h 974323"/>
              <a:gd name="connsiteX1" fmla="*/ 704850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 name="connsiteX0" fmla="*/ 0 w 954593"/>
              <a:gd name="connsiteY0" fmla="*/ 766896 h 974323"/>
              <a:gd name="connsiteX1" fmla="*/ 704850 w 954593"/>
              <a:gd name="connsiteY1" fmla="*/ 133 h 974323"/>
              <a:gd name="connsiteX2" fmla="*/ 954593 w 954593"/>
              <a:gd name="connsiteY2" fmla="*/ 0 h 974323"/>
              <a:gd name="connsiteX3" fmla="*/ 954593 w 954593"/>
              <a:gd name="connsiteY3" fmla="*/ 974323 h 974323"/>
              <a:gd name="connsiteX4" fmla="*/ 4762 w 954593"/>
              <a:gd name="connsiteY4" fmla="*/ 974323 h 974323"/>
              <a:gd name="connsiteX5" fmla="*/ 0 w 954593"/>
              <a:gd name="connsiteY5" fmla="*/ 766896 h 97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593" h="974323">
                <a:moveTo>
                  <a:pt x="0" y="766896"/>
                </a:moveTo>
                <a:cubicBezTo>
                  <a:pt x="388143" y="699781"/>
                  <a:pt x="545751" y="127949"/>
                  <a:pt x="704850" y="133"/>
                </a:cubicBezTo>
                <a:lnTo>
                  <a:pt x="954593" y="0"/>
                </a:lnTo>
                <a:lnTo>
                  <a:pt x="954593" y="974323"/>
                </a:lnTo>
                <a:lnTo>
                  <a:pt x="4762" y="974323"/>
                </a:lnTo>
                <a:lnTo>
                  <a:pt x="0" y="766896"/>
                </a:lnTo>
                <a:close/>
              </a:path>
            </a:pathLst>
          </a:cu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34" name="Group 13"/>
          <p:cNvGrpSpPr>
            <a:grpSpLocks noChangeAspect="1"/>
          </p:cNvGrpSpPr>
          <p:nvPr userDrawn="1"/>
        </p:nvGrpSpPr>
        <p:grpSpPr bwMode="auto">
          <a:xfrm>
            <a:off x="9724384" y="1692999"/>
            <a:ext cx="1620838" cy="2274888"/>
            <a:chOff x="6270" y="1334"/>
            <a:chExt cx="1021" cy="1433"/>
          </a:xfrm>
          <a:noFill/>
        </p:grpSpPr>
        <p:sp>
          <p:nvSpPr>
            <p:cNvPr id="36" name="Freeform 14"/>
            <p:cNvSpPr>
              <a:spLocks/>
            </p:cNvSpPr>
            <p:nvPr/>
          </p:nvSpPr>
          <p:spPr bwMode="auto">
            <a:xfrm>
              <a:off x="6270" y="1358"/>
              <a:ext cx="1021" cy="1409"/>
            </a:xfrm>
            <a:custGeom>
              <a:avLst/>
              <a:gdLst>
                <a:gd name="T0" fmla="*/ 157 w 213"/>
                <a:gd name="T1" fmla="*/ 225 h 295"/>
                <a:gd name="T2" fmla="*/ 110 w 213"/>
                <a:gd name="T3" fmla="*/ 234 h 295"/>
                <a:gd name="T4" fmla="*/ 46 w 213"/>
                <a:gd name="T5" fmla="*/ 241 h 295"/>
                <a:gd name="T6" fmla="*/ 33 w 213"/>
                <a:gd name="T7" fmla="*/ 244 h 295"/>
                <a:gd name="T8" fmla="*/ 34 w 213"/>
                <a:gd name="T9" fmla="*/ 245 h 295"/>
                <a:gd name="T10" fmla="*/ 60 w 213"/>
                <a:gd name="T11" fmla="*/ 241 h 295"/>
                <a:gd name="T12" fmla="*/ 102 w 213"/>
                <a:gd name="T13" fmla="*/ 239 h 295"/>
                <a:gd name="T14" fmla="*/ 142 w 213"/>
                <a:gd name="T15" fmla="*/ 237 h 295"/>
                <a:gd name="T16" fmla="*/ 195 w 213"/>
                <a:gd name="T17" fmla="*/ 187 h 295"/>
                <a:gd name="T18" fmla="*/ 175 w 213"/>
                <a:gd name="T19" fmla="*/ 155 h 295"/>
                <a:gd name="T20" fmla="*/ 138 w 213"/>
                <a:gd name="T21" fmla="*/ 150 h 295"/>
                <a:gd name="T22" fmla="*/ 100 w 213"/>
                <a:gd name="T23" fmla="*/ 135 h 295"/>
                <a:gd name="T24" fmla="*/ 82 w 213"/>
                <a:gd name="T25" fmla="*/ 102 h 295"/>
                <a:gd name="T26" fmla="*/ 78 w 213"/>
                <a:gd name="T27" fmla="*/ 80 h 295"/>
                <a:gd name="T28" fmla="*/ 83 w 213"/>
                <a:gd name="T29" fmla="*/ 39 h 295"/>
                <a:gd name="T30" fmla="*/ 98 w 213"/>
                <a:gd name="T31" fmla="*/ 0 h 295"/>
                <a:gd name="T32" fmla="*/ 100 w 213"/>
                <a:gd name="T33" fmla="*/ 3 h 295"/>
                <a:gd name="T34" fmla="*/ 109 w 213"/>
                <a:gd name="T35" fmla="*/ 32 h 295"/>
                <a:gd name="T36" fmla="*/ 94 w 213"/>
                <a:gd name="T37" fmla="*/ 78 h 295"/>
                <a:gd name="T38" fmla="*/ 89 w 213"/>
                <a:gd name="T39" fmla="*/ 91 h 295"/>
                <a:gd name="T40" fmla="*/ 124 w 213"/>
                <a:gd name="T41" fmla="*/ 133 h 295"/>
                <a:gd name="T42" fmla="*/ 171 w 213"/>
                <a:gd name="T43" fmla="*/ 141 h 295"/>
                <a:gd name="T44" fmla="*/ 198 w 213"/>
                <a:gd name="T45" fmla="*/ 151 h 295"/>
                <a:gd name="T46" fmla="*/ 207 w 213"/>
                <a:gd name="T47" fmla="*/ 194 h 295"/>
                <a:gd name="T48" fmla="*/ 173 w 213"/>
                <a:gd name="T49" fmla="*/ 237 h 295"/>
                <a:gd name="T50" fmla="*/ 166 w 213"/>
                <a:gd name="T51" fmla="*/ 241 h 295"/>
                <a:gd name="T52" fmla="*/ 152 w 213"/>
                <a:gd name="T53" fmla="*/ 254 h 295"/>
                <a:gd name="T54" fmla="*/ 117 w 213"/>
                <a:gd name="T55" fmla="*/ 280 h 295"/>
                <a:gd name="T56" fmla="*/ 20 w 213"/>
                <a:gd name="T57" fmla="*/ 276 h 295"/>
                <a:gd name="T58" fmla="*/ 2 w 213"/>
                <a:gd name="T59" fmla="*/ 252 h 295"/>
                <a:gd name="T60" fmla="*/ 9 w 213"/>
                <a:gd name="T61" fmla="*/ 224 h 295"/>
                <a:gd name="T62" fmla="*/ 58 w 213"/>
                <a:gd name="T63" fmla="*/ 196 h 295"/>
                <a:gd name="T64" fmla="*/ 132 w 213"/>
                <a:gd name="T65" fmla="*/ 209 h 295"/>
                <a:gd name="T66" fmla="*/ 157 w 213"/>
                <a:gd name="T67" fmla="*/ 2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95">
                  <a:moveTo>
                    <a:pt x="157" y="225"/>
                  </a:moveTo>
                  <a:cubicBezTo>
                    <a:pt x="142" y="233"/>
                    <a:pt x="126" y="235"/>
                    <a:pt x="110" y="234"/>
                  </a:cubicBezTo>
                  <a:cubicBezTo>
                    <a:pt x="88" y="233"/>
                    <a:pt x="66" y="233"/>
                    <a:pt x="46" y="241"/>
                  </a:cubicBezTo>
                  <a:cubicBezTo>
                    <a:pt x="42" y="242"/>
                    <a:pt x="37" y="243"/>
                    <a:pt x="33" y="244"/>
                  </a:cubicBezTo>
                  <a:cubicBezTo>
                    <a:pt x="33" y="244"/>
                    <a:pt x="34" y="245"/>
                    <a:pt x="34" y="245"/>
                  </a:cubicBezTo>
                  <a:cubicBezTo>
                    <a:pt x="42" y="244"/>
                    <a:pt x="51" y="242"/>
                    <a:pt x="60" y="241"/>
                  </a:cubicBezTo>
                  <a:cubicBezTo>
                    <a:pt x="74" y="238"/>
                    <a:pt x="88" y="238"/>
                    <a:pt x="102" y="239"/>
                  </a:cubicBezTo>
                  <a:cubicBezTo>
                    <a:pt x="116" y="240"/>
                    <a:pt x="129" y="240"/>
                    <a:pt x="142" y="237"/>
                  </a:cubicBezTo>
                  <a:cubicBezTo>
                    <a:pt x="169" y="230"/>
                    <a:pt x="186" y="213"/>
                    <a:pt x="195" y="187"/>
                  </a:cubicBezTo>
                  <a:cubicBezTo>
                    <a:pt x="201" y="171"/>
                    <a:pt x="192" y="158"/>
                    <a:pt x="175" y="155"/>
                  </a:cubicBezTo>
                  <a:cubicBezTo>
                    <a:pt x="163" y="153"/>
                    <a:pt x="150" y="152"/>
                    <a:pt x="138" y="150"/>
                  </a:cubicBezTo>
                  <a:cubicBezTo>
                    <a:pt x="124" y="148"/>
                    <a:pt x="111" y="143"/>
                    <a:pt x="100" y="135"/>
                  </a:cubicBezTo>
                  <a:cubicBezTo>
                    <a:pt x="89" y="127"/>
                    <a:pt x="84" y="115"/>
                    <a:pt x="82" y="102"/>
                  </a:cubicBezTo>
                  <a:cubicBezTo>
                    <a:pt x="81" y="95"/>
                    <a:pt x="80" y="87"/>
                    <a:pt x="78" y="80"/>
                  </a:cubicBezTo>
                  <a:cubicBezTo>
                    <a:pt x="74" y="66"/>
                    <a:pt x="75" y="52"/>
                    <a:pt x="83" y="39"/>
                  </a:cubicBezTo>
                  <a:cubicBezTo>
                    <a:pt x="89" y="27"/>
                    <a:pt x="95" y="15"/>
                    <a:pt x="98" y="0"/>
                  </a:cubicBezTo>
                  <a:cubicBezTo>
                    <a:pt x="99" y="1"/>
                    <a:pt x="100" y="2"/>
                    <a:pt x="100" y="3"/>
                  </a:cubicBezTo>
                  <a:cubicBezTo>
                    <a:pt x="103" y="13"/>
                    <a:pt x="107" y="22"/>
                    <a:pt x="109" y="32"/>
                  </a:cubicBezTo>
                  <a:cubicBezTo>
                    <a:pt x="112" y="49"/>
                    <a:pt x="108" y="65"/>
                    <a:pt x="94" y="78"/>
                  </a:cubicBezTo>
                  <a:cubicBezTo>
                    <a:pt x="90" y="81"/>
                    <a:pt x="89" y="85"/>
                    <a:pt x="89" y="91"/>
                  </a:cubicBezTo>
                  <a:cubicBezTo>
                    <a:pt x="91" y="114"/>
                    <a:pt x="101" y="128"/>
                    <a:pt x="124" y="133"/>
                  </a:cubicBezTo>
                  <a:cubicBezTo>
                    <a:pt x="140" y="137"/>
                    <a:pt x="156" y="138"/>
                    <a:pt x="171" y="141"/>
                  </a:cubicBezTo>
                  <a:cubicBezTo>
                    <a:pt x="181" y="142"/>
                    <a:pt x="190" y="144"/>
                    <a:pt x="198" y="151"/>
                  </a:cubicBezTo>
                  <a:cubicBezTo>
                    <a:pt x="211" y="163"/>
                    <a:pt x="213" y="178"/>
                    <a:pt x="207" y="194"/>
                  </a:cubicBezTo>
                  <a:cubicBezTo>
                    <a:pt x="201" y="212"/>
                    <a:pt x="189" y="226"/>
                    <a:pt x="173" y="237"/>
                  </a:cubicBezTo>
                  <a:cubicBezTo>
                    <a:pt x="171" y="238"/>
                    <a:pt x="169" y="240"/>
                    <a:pt x="166" y="241"/>
                  </a:cubicBezTo>
                  <a:cubicBezTo>
                    <a:pt x="161" y="244"/>
                    <a:pt x="156" y="248"/>
                    <a:pt x="152" y="254"/>
                  </a:cubicBezTo>
                  <a:cubicBezTo>
                    <a:pt x="144" y="266"/>
                    <a:pt x="131" y="274"/>
                    <a:pt x="117" y="280"/>
                  </a:cubicBezTo>
                  <a:cubicBezTo>
                    <a:pt x="84" y="295"/>
                    <a:pt x="52" y="293"/>
                    <a:pt x="20" y="276"/>
                  </a:cubicBezTo>
                  <a:cubicBezTo>
                    <a:pt x="11" y="271"/>
                    <a:pt x="4" y="263"/>
                    <a:pt x="2" y="252"/>
                  </a:cubicBezTo>
                  <a:cubicBezTo>
                    <a:pt x="0" y="242"/>
                    <a:pt x="3" y="232"/>
                    <a:pt x="9" y="224"/>
                  </a:cubicBezTo>
                  <a:cubicBezTo>
                    <a:pt x="21" y="207"/>
                    <a:pt x="39" y="199"/>
                    <a:pt x="58" y="196"/>
                  </a:cubicBezTo>
                  <a:cubicBezTo>
                    <a:pt x="84" y="192"/>
                    <a:pt x="109" y="197"/>
                    <a:pt x="132" y="209"/>
                  </a:cubicBezTo>
                  <a:cubicBezTo>
                    <a:pt x="141" y="213"/>
                    <a:pt x="148" y="219"/>
                    <a:pt x="157" y="225"/>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5"/>
            <p:cNvSpPr>
              <a:spLocks/>
            </p:cNvSpPr>
            <p:nvPr/>
          </p:nvSpPr>
          <p:spPr bwMode="auto">
            <a:xfrm>
              <a:off x="6299" y="1898"/>
              <a:ext cx="369" cy="219"/>
            </a:xfrm>
            <a:custGeom>
              <a:avLst/>
              <a:gdLst>
                <a:gd name="T0" fmla="*/ 0 w 77"/>
                <a:gd name="T1" fmla="*/ 34 h 46"/>
                <a:gd name="T2" fmla="*/ 33 w 77"/>
                <a:gd name="T3" fmla="*/ 14 h 46"/>
                <a:gd name="T4" fmla="*/ 72 w 77"/>
                <a:gd name="T5" fmla="*/ 9 h 46"/>
                <a:gd name="T6" fmla="*/ 77 w 77"/>
                <a:gd name="T7" fmla="*/ 11 h 46"/>
                <a:gd name="T8" fmla="*/ 52 w 77"/>
                <a:gd name="T9" fmla="*/ 38 h 46"/>
                <a:gd name="T10" fmla="*/ 15 w 77"/>
                <a:gd name="T11" fmla="*/ 41 h 46"/>
                <a:gd name="T12" fmla="*/ 0 w 77"/>
                <a:gd name="T13" fmla="*/ 34 h 46"/>
              </a:gdLst>
              <a:ahLst/>
              <a:cxnLst>
                <a:cxn ang="0">
                  <a:pos x="T0" y="T1"/>
                </a:cxn>
                <a:cxn ang="0">
                  <a:pos x="T2" y="T3"/>
                </a:cxn>
                <a:cxn ang="0">
                  <a:pos x="T4" y="T5"/>
                </a:cxn>
                <a:cxn ang="0">
                  <a:pos x="T6" y="T7"/>
                </a:cxn>
                <a:cxn ang="0">
                  <a:pos x="T8" y="T9"/>
                </a:cxn>
                <a:cxn ang="0">
                  <a:pos x="T10" y="T11"/>
                </a:cxn>
                <a:cxn ang="0">
                  <a:pos x="T12" y="T13"/>
                </a:cxn>
              </a:cxnLst>
              <a:rect l="0" t="0" r="r" b="b"/>
              <a:pathLst>
                <a:path w="77" h="46">
                  <a:moveTo>
                    <a:pt x="0" y="34"/>
                  </a:moveTo>
                  <a:cubicBezTo>
                    <a:pt x="14" y="31"/>
                    <a:pt x="23" y="23"/>
                    <a:pt x="33" y="14"/>
                  </a:cubicBezTo>
                  <a:cubicBezTo>
                    <a:pt x="46" y="2"/>
                    <a:pt x="55" y="0"/>
                    <a:pt x="72" y="9"/>
                  </a:cubicBezTo>
                  <a:cubicBezTo>
                    <a:pt x="73" y="10"/>
                    <a:pt x="75" y="10"/>
                    <a:pt x="77" y="11"/>
                  </a:cubicBezTo>
                  <a:cubicBezTo>
                    <a:pt x="67" y="19"/>
                    <a:pt x="63" y="32"/>
                    <a:pt x="52" y="38"/>
                  </a:cubicBezTo>
                  <a:cubicBezTo>
                    <a:pt x="40" y="46"/>
                    <a:pt x="28" y="46"/>
                    <a:pt x="15" y="41"/>
                  </a:cubicBezTo>
                  <a:cubicBezTo>
                    <a:pt x="10" y="39"/>
                    <a:pt x="5" y="36"/>
                    <a:pt x="0" y="34"/>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6"/>
            <p:cNvSpPr>
              <a:spLocks/>
            </p:cNvSpPr>
            <p:nvPr/>
          </p:nvSpPr>
          <p:spPr bwMode="auto">
            <a:xfrm>
              <a:off x="6889" y="1692"/>
              <a:ext cx="254" cy="282"/>
            </a:xfrm>
            <a:custGeom>
              <a:avLst/>
              <a:gdLst>
                <a:gd name="T0" fmla="*/ 52 w 53"/>
                <a:gd name="T1" fmla="*/ 0 h 59"/>
                <a:gd name="T2" fmla="*/ 41 w 53"/>
                <a:gd name="T3" fmla="*/ 44 h 59"/>
                <a:gd name="T4" fmla="*/ 21 w 53"/>
                <a:gd name="T5" fmla="*/ 54 h 59"/>
                <a:gd name="T6" fmla="*/ 0 w 53"/>
                <a:gd name="T7" fmla="*/ 59 h 59"/>
                <a:gd name="T8" fmla="*/ 11 w 53"/>
                <a:gd name="T9" fmla="*/ 33 h 59"/>
                <a:gd name="T10" fmla="*/ 23 w 53"/>
                <a:gd name="T11" fmla="*/ 27 h 59"/>
                <a:gd name="T12" fmla="*/ 49 w 53"/>
                <a:gd name="T13" fmla="*/ 3 h 59"/>
                <a:gd name="T14" fmla="*/ 52 w 53"/>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9">
                  <a:moveTo>
                    <a:pt x="52" y="0"/>
                  </a:moveTo>
                  <a:cubicBezTo>
                    <a:pt x="53" y="16"/>
                    <a:pt x="53" y="31"/>
                    <a:pt x="41" y="44"/>
                  </a:cubicBezTo>
                  <a:cubicBezTo>
                    <a:pt x="35" y="50"/>
                    <a:pt x="28" y="53"/>
                    <a:pt x="21" y="54"/>
                  </a:cubicBezTo>
                  <a:cubicBezTo>
                    <a:pt x="14" y="56"/>
                    <a:pt x="7" y="57"/>
                    <a:pt x="0" y="59"/>
                  </a:cubicBezTo>
                  <a:cubicBezTo>
                    <a:pt x="0" y="49"/>
                    <a:pt x="2" y="39"/>
                    <a:pt x="11" y="33"/>
                  </a:cubicBezTo>
                  <a:cubicBezTo>
                    <a:pt x="15" y="31"/>
                    <a:pt x="19" y="29"/>
                    <a:pt x="23" y="27"/>
                  </a:cubicBezTo>
                  <a:cubicBezTo>
                    <a:pt x="34" y="21"/>
                    <a:pt x="43" y="14"/>
                    <a:pt x="49" y="3"/>
                  </a:cubicBezTo>
                  <a:cubicBezTo>
                    <a:pt x="50" y="2"/>
                    <a:pt x="51" y="1"/>
                    <a:pt x="52" y="0"/>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7"/>
            <p:cNvSpPr>
              <a:spLocks/>
            </p:cNvSpPr>
            <p:nvPr/>
          </p:nvSpPr>
          <p:spPr bwMode="auto">
            <a:xfrm>
              <a:off x="6831" y="1688"/>
              <a:ext cx="288" cy="262"/>
            </a:xfrm>
            <a:custGeom>
              <a:avLst/>
              <a:gdLst>
                <a:gd name="T0" fmla="*/ 60 w 60"/>
                <a:gd name="T1" fmla="*/ 0 h 55"/>
                <a:gd name="T2" fmla="*/ 38 w 60"/>
                <a:gd name="T3" fmla="*/ 23 h 55"/>
                <a:gd name="T4" fmla="*/ 27 w 60"/>
                <a:gd name="T5" fmla="*/ 28 h 55"/>
                <a:gd name="T6" fmla="*/ 10 w 60"/>
                <a:gd name="T7" fmla="*/ 52 h 55"/>
                <a:gd name="T8" fmla="*/ 9 w 60"/>
                <a:gd name="T9" fmla="*/ 55 h 55"/>
                <a:gd name="T10" fmla="*/ 1 w 60"/>
                <a:gd name="T11" fmla="*/ 29 h 55"/>
                <a:gd name="T12" fmla="*/ 5 w 60"/>
                <a:gd name="T13" fmla="*/ 18 h 55"/>
                <a:gd name="T14" fmla="*/ 36 w 60"/>
                <a:gd name="T15" fmla="*/ 1 h 55"/>
                <a:gd name="T16" fmla="*/ 60 w 6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5">
                  <a:moveTo>
                    <a:pt x="60" y="0"/>
                  </a:moveTo>
                  <a:cubicBezTo>
                    <a:pt x="55" y="9"/>
                    <a:pt x="48" y="17"/>
                    <a:pt x="38" y="23"/>
                  </a:cubicBezTo>
                  <a:cubicBezTo>
                    <a:pt x="34" y="25"/>
                    <a:pt x="31" y="27"/>
                    <a:pt x="27" y="28"/>
                  </a:cubicBezTo>
                  <a:cubicBezTo>
                    <a:pt x="17" y="33"/>
                    <a:pt x="11" y="41"/>
                    <a:pt x="10" y="52"/>
                  </a:cubicBezTo>
                  <a:cubicBezTo>
                    <a:pt x="10" y="53"/>
                    <a:pt x="9" y="54"/>
                    <a:pt x="9" y="55"/>
                  </a:cubicBezTo>
                  <a:cubicBezTo>
                    <a:pt x="4" y="47"/>
                    <a:pt x="0" y="38"/>
                    <a:pt x="1" y="29"/>
                  </a:cubicBezTo>
                  <a:cubicBezTo>
                    <a:pt x="1" y="25"/>
                    <a:pt x="3" y="21"/>
                    <a:pt x="5" y="18"/>
                  </a:cubicBezTo>
                  <a:cubicBezTo>
                    <a:pt x="13" y="7"/>
                    <a:pt x="23" y="2"/>
                    <a:pt x="36" y="1"/>
                  </a:cubicBezTo>
                  <a:cubicBezTo>
                    <a:pt x="44" y="1"/>
                    <a:pt x="52" y="0"/>
                    <a:pt x="60" y="0"/>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8"/>
            <p:cNvSpPr>
              <a:spLocks/>
            </p:cNvSpPr>
            <p:nvPr/>
          </p:nvSpPr>
          <p:spPr bwMode="auto">
            <a:xfrm>
              <a:off x="6520" y="1334"/>
              <a:ext cx="210" cy="440"/>
            </a:xfrm>
            <a:custGeom>
              <a:avLst/>
              <a:gdLst>
                <a:gd name="T0" fmla="*/ 24 w 44"/>
                <a:gd name="T1" fmla="*/ 92 h 92"/>
                <a:gd name="T2" fmla="*/ 16 w 44"/>
                <a:gd name="T3" fmla="*/ 27 h 92"/>
                <a:gd name="T4" fmla="*/ 26 w 44"/>
                <a:gd name="T5" fmla="*/ 19 h 92"/>
                <a:gd name="T6" fmla="*/ 43 w 44"/>
                <a:gd name="T7" fmla="*/ 0 h 92"/>
                <a:gd name="T8" fmla="*/ 44 w 44"/>
                <a:gd name="T9" fmla="*/ 0 h 92"/>
                <a:gd name="T10" fmla="*/ 40 w 44"/>
                <a:gd name="T11" fmla="*/ 16 h 92"/>
                <a:gd name="T12" fmla="*/ 30 w 44"/>
                <a:gd name="T13" fmla="*/ 39 h 92"/>
                <a:gd name="T14" fmla="*/ 24 w 44"/>
                <a:gd name="T15" fmla="*/ 90 h 92"/>
                <a:gd name="T16" fmla="*/ 24 w 44"/>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92">
                  <a:moveTo>
                    <a:pt x="24" y="92"/>
                  </a:moveTo>
                  <a:cubicBezTo>
                    <a:pt x="1" y="73"/>
                    <a:pt x="0" y="48"/>
                    <a:pt x="16" y="27"/>
                  </a:cubicBezTo>
                  <a:cubicBezTo>
                    <a:pt x="19" y="24"/>
                    <a:pt x="22" y="22"/>
                    <a:pt x="26" y="19"/>
                  </a:cubicBezTo>
                  <a:cubicBezTo>
                    <a:pt x="33" y="14"/>
                    <a:pt x="39" y="8"/>
                    <a:pt x="43" y="0"/>
                  </a:cubicBezTo>
                  <a:cubicBezTo>
                    <a:pt x="43" y="0"/>
                    <a:pt x="43" y="0"/>
                    <a:pt x="44" y="0"/>
                  </a:cubicBezTo>
                  <a:cubicBezTo>
                    <a:pt x="43" y="5"/>
                    <a:pt x="42" y="11"/>
                    <a:pt x="40" y="16"/>
                  </a:cubicBezTo>
                  <a:cubicBezTo>
                    <a:pt x="37" y="24"/>
                    <a:pt x="34" y="32"/>
                    <a:pt x="30" y="39"/>
                  </a:cubicBezTo>
                  <a:cubicBezTo>
                    <a:pt x="21" y="55"/>
                    <a:pt x="18" y="72"/>
                    <a:pt x="24" y="90"/>
                  </a:cubicBezTo>
                  <a:cubicBezTo>
                    <a:pt x="24" y="90"/>
                    <a:pt x="24" y="91"/>
                    <a:pt x="24" y="92"/>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9"/>
            <p:cNvSpPr>
              <a:spLocks/>
            </p:cNvSpPr>
            <p:nvPr/>
          </p:nvSpPr>
          <p:spPr bwMode="auto">
            <a:xfrm>
              <a:off x="6304" y="1826"/>
              <a:ext cx="345" cy="215"/>
            </a:xfrm>
            <a:custGeom>
              <a:avLst/>
              <a:gdLst>
                <a:gd name="T0" fmla="*/ 71 w 72"/>
                <a:gd name="T1" fmla="*/ 20 h 45"/>
                <a:gd name="T2" fmla="*/ 59 w 72"/>
                <a:gd name="T3" fmla="*/ 16 h 45"/>
                <a:gd name="T4" fmla="*/ 36 w 72"/>
                <a:gd name="T5" fmla="*/ 22 h 45"/>
                <a:gd name="T6" fmla="*/ 21 w 72"/>
                <a:gd name="T7" fmla="*/ 34 h 45"/>
                <a:gd name="T8" fmla="*/ 0 w 72"/>
                <a:gd name="T9" fmla="*/ 45 h 45"/>
                <a:gd name="T10" fmla="*/ 14 w 72"/>
                <a:gd name="T11" fmla="*/ 19 h 45"/>
                <a:gd name="T12" fmla="*/ 47 w 72"/>
                <a:gd name="T13" fmla="*/ 2 h 45"/>
                <a:gd name="T14" fmla="*/ 62 w 72"/>
                <a:gd name="T15" fmla="*/ 9 h 45"/>
                <a:gd name="T16" fmla="*/ 72 w 72"/>
                <a:gd name="T17" fmla="*/ 20 h 45"/>
                <a:gd name="T18" fmla="*/ 71 w 72"/>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71" y="20"/>
                  </a:moveTo>
                  <a:cubicBezTo>
                    <a:pt x="67" y="19"/>
                    <a:pt x="63" y="17"/>
                    <a:pt x="59" y="16"/>
                  </a:cubicBezTo>
                  <a:cubicBezTo>
                    <a:pt x="50" y="14"/>
                    <a:pt x="42" y="16"/>
                    <a:pt x="36" y="22"/>
                  </a:cubicBezTo>
                  <a:cubicBezTo>
                    <a:pt x="31" y="26"/>
                    <a:pt x="26" y="30"/>
                    <a:pt x="21" y="34"/>
                  </a:cubicBezTo>
                  <a:cubicBezTo>
                    <a:pt x="15" y="40"/>
                    <a:pt x="8" y="43"/>
                    <a:pt x="0" y="45"/>
                  </a:cubicBezTo>
                  <a:cubicBezTo>
                    <a:pt x="5" y="36"/>
                    <a:pt x="9" y="27"/>
                    <a:pt x="14" y="19"/>
                  </a:cubicBezTo>
                  <a:cubicBezTo>
                    <a:pt x="22" y="7"/>
                    <a:pt x="33" y="0"/>
                    <a:pt x="47" y="2"/>
                  </a:cubicBezTo>
                  <a:cubicBezTo>
                    <a:pt x="52" y="2"/>
                    <a:pt x="57" y="6"/>
                    <a:pt x="62" y="9"/>
                  </a:cubicBezTo>
                  <a:cubicBezTo>
                    <a:pt x="66" y="12"/>
                    <a:pt x="68" y="16"/>
                    <a:pt x="72" y="20"/>
                  </a:cubicBezTo>
                  <a:cubicBezTo>
                    <a:pt x="71" y="20"/>
                    <a:pt x="71" y="20"/>
                    <a:pt x="71" y="20"/>
                  </a:cubicBezTo>
                  <a:close/>
                </a:path>
              </a:pathLst>
            </a:custGeom>
            <a:grpFill/>
            <a:ln w="285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2343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flipH="1">
            <a:off x="0" y="6383529"/>
            <a:ext cx="12192000" cy="474471"/>
          </a:xfrm>
          <a:prstGeom prst="rect">
            <a:avLst/>
          </a:prstGeom>
          <a:solidFill>
            <a:srgbClr val="5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Placeholder 1"/>
          <p:cNvSpPr>
            <a:spLocks noGrp="1"/>
          </p:cNvSpPr>
          <p:nvPr>
            <p:ph type="title"/>
          </p:nvPr>
        </p:nvSpPr>
        <p:spPr>
          <a:xfrm>
            <a:off x="294154" y="174173"/>
            <a:ext cx="11603692" cy="47897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9314" y="830438"/>
            <a:ext cx="11608532" cy="545042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6" name="Group 25"/>
          <p:cNvGrpSpPr/>
          <p:nvPr userDrawn="1"/>
        </p:nvGrpSpPr>
        <p:grpSpPr>
          <a:xfrm>
            <a:off x="10260621" y="6406831"/>
            <a:ext cx="1753579" cy="484955"/>
            <a:chOff x="753880" y="3566278"/>
            <a:chExt cx="3247931" cy="898220"/>
          </a:xfrm>
        </p:grpSpPr>
        <p:grpSp>
          <p:nvGrpSpPr>
            <p:cNvPr id="27" name="Group 26"/>
            <p:cNvGrpSpPr/>
            <p:nvPr userDrawn="1"/>
          </p:nvGrpSpPr>
          <p:grpSpPr>
            <a:xfrm>
              <a:off x="2688083" y="3566278"/>
              <a:ext cx="1313728" cy="898220"/>
              <a:chOff x="2691607" y="1523217"/>
              <a:chExt cx="1144379" cy="782434"/>
            </a:xfrm>
          </p:grpSpPr>
          <p:pic>
            <p:nvPicPr>
              <p:cNvPr id="29" name="Picture 28" descr="HP-INFOSYS LOCK-UP_COL.ai"/>
              <p:cNvPicPr>
                <a:picLocks noChangeAspect="1"/>
              </p:cNvPicPr>
              <p:nvPr userDrawn="1"/>
            </p:nvPicPr>
            <p:blipFill rotWithShape="1">
              <a:blip r:embed="rId5" cstate="email">
                <a:biLevel thresh="25000"/>
                <a:extLst>
                  <a:ext uri="{28A0092B-C50C-407E-A947-70E740481C1C}">
                    <a14:useLocalDpi xmlns:a14="http://schemas.microsoft.com/office/drawing/2010/main"/>
                  </a:ext>
                </a:extLst>
              </a:blip>
              <a:srcRect l="45231"/>
              <a:stretch/>
            </p:blipFill>
            <p:spPr>
              <a:xfrm>
                <a:off x="2764651" y="1523217"/>
                <a:ext cx="1071335" cy="782434"/>
              </a:xfrm>
              <a:prstGeom prst="rect">
                <a:avLst/>
              </a:prstGeom>
            </p:spPr>
          </p:pic>
          <p:cxnSp>
            <p:nvCxnSpPr>
              <p:cNvPr id="30" name="Straight Connector 29"/>
              <p:cNvCxnSpPr/>
              <p:nvPr userDrawn="1"/>
            </p:nvCxnSpPr>
            <p:spPr>
              <a:xfrm>
                <a:off x="2691607" y="1738313"/>
                <a:ext cx="0" cy="273843"/>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880" y="3672839"/>
              <a:ext cx="1737860" cy="583921"/>
            </a:xfrm>
            <a:prstGeom prst="rect">
              <a:avLst/>
            </a:prstGeom>
          </p:spPr>
        </p:pic>
      </p:grpSp>
      <p:sp>
        <p:nvSpPr>
          <p:cNvPr id="13" name="Slide Number Placeholder 5"/>
          <p:cNvSpPr txBox="1">
            <a:spLocks/>
          </p:cNvSpPr>
          <p:nvPr userDrawn="1"/>
        </p:nvSpPr>
        <p:spPr>
          <a:xfrm>
            <a:off x="5998987" y="6458487"/>
            <a:ext cx="194027" cy="190821"/>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000"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823139457"/>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65" r:id="rId3"/>
  </p:sldLayoutIdLst>
  <p:txStyles>
    <p:titleStyle>
      <a:lvl1pPr algn="l" defTabSz="914400" rtl="0" eaLnBrk="1" latinLnBrk="0" hangingPunct="1">
        <a:lnSpc>
          <a:spcPct val="90000"/>
        </a:lnSpc>
        <a:spcBef>
          <a:spcPct val="0"/>
        </a:spcBef>
        <a:buNone/>
        <a:defRPr sz="2800" kern="1200">
          <a:solidFill>
            <a:schemeClr val="tx1"/>
          </a:solidFill>
          <a:latin typeface="Myriad Pro Cond" panose="020B0506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039842" y="4114800"/>
            <a:ext cx="6173758" cy="830997"/>
          </a:xfrm>
          <a:prstGeom prst="rect">
            <a:avLst/>
          </a:prstGeom>
          <a:noFill/>
          <a:ln>
            <a:noFill/>
          </a:ln>
        </p:spPr>
        <p:txBody>
          <a:bodyPr wrap="square" rtlCol="0">
            <a:spAutoFit/>
          </a:bodyPr>
          <a:lstStyle/>
          <a:p>
            <a:r>
              <a:rPr lang="en-US" sz="2400" dirty="0" smtClean="0">
                <a:solidFill>
                  <a:srgbClr val="283707"/>
                </a:solidFill>
                <a:latin typeface="Myriad Pro Cond" panose="020B0506030403020204" pitchFamily="34" charset="0"/>
              </a:rPr>
              <a:t>Infosys proposal for </a:t>
            </a:r>
          </a:p>
          <a:p>
            <a:r>
              <a:rPr lang="en-US" sz="2400" smtClean="0">
                <a:solidFill>
                  <a:srgbClr val="283707"/>
                </a:solidFill>
                <a:latin typeface="Myriad Pro Cond" panose="020B0506030403020204" pitchFamily="34" charset="0"/>
              </a:rPr>
              <a:t>Change Request : Monitoramento Logístico</a:t>
            </a:r>
            <a:endParaRPr lang="en-US" sz="2400" dirty="0" smtClean="0">
              <a:solidFill>
                <a:srgbClr val="283707"/>
              </a:solidFill>
              <a:latin typeface="Myriad Pro Cond" panose="020B0506030403020204" pitchFamily="34" charset="0"/>
            </a:endParaRPr>
          </a:p>
        </p:txBody>
      </p:sp>
      <p:sp>
        <p:nvSpPr>
          <p:cNvPr id="26" name="TextBox 25"/>
          <p:cNvSpPr txBox="1"/>
          <p:nvPr/>
        </p:nvSpPr>
        <p:spPr>
          <a:xfrm>
            <a:off x="1039842" y="5004480"/>
            <a:ext cx="4314240" cy="738664"/>
          </a:xfrm>
          <a:prstGeom prst="rect">
            <a:avLst/>
          </a:prstGeom>
          <a:noFill/>
        </p:spPr>
        <p:txBody>
          <a:bodyPr wrap="square" rtlCol="0">
            <a:spAutoFit/>
          </a:bodyP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smtClean="0">
                <a:solidFill>
                  <a:schemeClr val="tx1">
                    <a:lumMod val="65000"/>
                    <a:lumOff val="35000"/>
                  </a:schemeClr>
                </a:solidFill>
                <a:latin typeface="Arial" panose="020B0604020202020204" pitchFamily="34" charset="0"/>
                <a:cs typeface="Arial" panose="020B0604020202020204" pitchFamily="34" charset="0"/>
              </a:rPr>
              <a:t>Version 1.0</a:t>
            </a:r>
          </a:p>
          <a:p>
            <a:r>
              <a:rPr lang="en-US" sz="1200" smtClean="0">
                <a:solidFill>
                  <a:schemeClr val="tx1">
                    <a:lumMod val="65000"/>
                    <a:lumOff val="35000"/>
                  </a:schemeClr>
                </a:solidFill>
                <a:latin typeface="Arial" panose="020B0604020202020204" pitchFamily="34" charset="0"/>
                <a:cs typeface="Arial" panose="020B0604020202020204" pitchFamily="34" charset="0"/>
              </a:rPr>
              <a:t>24 November </a:t>
            </a:r>
            <a:r>
              <a:rPr lang="en-US" sz="1200" dirty="0" smtClean="0">
                <a:solidFill>
                  <a:schemeClr val="tx1">
                    <a:lumMod val="65000"/>
                    <a:lumOff val="35000"/>
                  </a:schemeClr>
                </a:solidFill>
                <a:latin typeface="Arial" panose="020B0604020202020204" pitchFamily="34" charset="0"/>
                <a:cs typeface="Arial" panose="020B0604020202020204" pitchFamily="34" charset="0"/>
              </a:rPr>
              <a:t>2016</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1"/>
          <p:cNvSpPr txBox="1"/>
          <p:nvPr/>
        </p:nvSpPr>
        <p:spPr>
          <a:xfrm>
            <a:off x="881743" y="6411686"/>
            <a:ext cx="2383971" cy="276999"/>
          </a:xfrm>
          <a:prstGeom prst="rect">
            <a:avLst/>
          </a:prstGeom>
          <a:noFill/>
        </p:spPr>
        <p:txBody>
          <a:bodyPr wrap="square" rtlCol="0">
            <a:spAutoFit/>
          </a:bodyPr>
          <a:lstStyle/>
          <a:p>
            <a:r>
              <a:rPr lang="en-US" sz="1200" b="1" dirty="0" smtClean="0"/>
              <a:t>Internal</a:t>
            </a:r>
            <a:endParaRPr lang="de-CH" sz="1200" b="1" dirty="0"/>
          </a:p>
        </p:txBody>
      </p:sp>
    </p:spTree>
    <p:extLst>
      <p:ext uri="{BB962C8B-B14F-4D97-AF65-F5344CB8AC3E}">
        <p14:creationId xmlns:p14="http://schemas.microsoft.com/office/powerpoint/2010/main" val="1385240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384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794" y="412124"/>
            <a:ext cx="10380372" cy="369332"/>
          </a:xfrm>
          <a:prstGeom prst="rect">
            <a:avLst/>
          </a:prstGeom>
          <a:noFill/>
        </p:spPr>
        <p:txBody>
          <a:bodyPr wrap="square" rtlCol="0">
            <a:spAutoFit/>
          </a:bodyPr>
          <a:lstStyle/>
          <a:p>
            <a:r>
              <a:rPr lang="en-US" dirty="0" smtClean="0"/>
              <a:t>			                   </a:t>
            </a:r>
            <a:r>
              <a:rPr lang="en-AU" sz="1600" b="1" dirty="0" smtClean="0">
                <a:solidFill>
                  <a:srgbClr val="002D78"/>
                </a:solidFill>
                <a:latin typeface="Arial"/>
                <a:ea typeface="+mj-ea"/>
                <a:cs typeface="Arial"/>
              </a:rPr>
              <a:t> TABLE OF CONTENTS</a:t>
            </a:r>
            <a:endParaRPr lang="en-US" dirty="0"/>
          </a:p>
        </p:txBody>
      </p:sp>
      <p:sp>
        <p:nvSpPr>
          <p:cNvPr id="5" name="Content Placeholder 1"/>
          <p:cNvSpPr txBox="1">
            <a:spLocks/>
          </p:cNvSpPr>
          <p:nvPr/>
        </p:nvSpPr>
        <p:spPr bwMode="auto">
          <a:xfrm>
            <a:off x="850006" y="940159"/>
            <a:ext cx="10895526" cy="51901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marR="0" lvl="0" indent="-176213" algn="l" defTabSz="914400" rtl="0" eaLnBrk="1" fontAlgn="base" latinLnBrk="0" hangingPunct="1">
              <a:lnSpc>
                <a:spcPct val="100000"/>
              </a:lnSpc>
              <a:spcBef>
                <a:spcPct val="0"/>
              </a:spcBef>
              <a:spcAft>
                <a:spcPts val="600"/>
              </a:spcAft>
              <a:buClr>
                <a:srgbClr val="F1592A"/>
              </a:buClr>
              <a:buSzPct val="100000"/>
              <a:buFont typeface="Arial" pitchFamily="34" charset="0"/>
              <a:buChar char="•"/>
              <a:tabLst/>
              <a:defRPr/>
            </a:pPr>
            <a:r>
              <a:rPr kumimoji="0" lang="de-CH" b="0" i="0" u="none" strike="noStrike" kern="1200" cap="none" spc="0" normalizeH="0" baseline="0" noProof="0" dirty="0" smtClean="0">
                <a:ln>
                  <a:noFill/>
                </a:ln>
                <a:solidFill>
                  <a:schemeClr val="tx1"/>
                </a:solidFill>
                <a:effectLst/>
                <a:uLnTx/>
                <a:uFillTx/>
                <a:latin typeface="+mj-lt"/>
              </a:rPr>
              <a:t>Executive Summary</a:t>
            </a:r>
          </a:p>
          <a:p>
            <a:pPr>
              <a:defRPr/>
            </a:pPr>
            <a:r>
              <a:rPr lang="en-US" smtClean="0">
                <a:solidFill>
                  <a:schemeClr val="tx1"/>
                </a:solidFill>
                <a:latin typeface="+mj-lt"/>
                <a:cs typeface="Arial" panose="020B0604020202020204" pitchFamily="34" charset="0"/>
              </a:rPr>
              <a:t>Scope</a:t>
            </a:r>
            <a:endParaRPr lang="en-US" dirty="0">
              <a:solidFill>
                <a:schemeClr val="tx1"/>
              </a:solidFill>
              <a:latin typeface="+mj-lt"/>
              <a:cs typeface="Arial" panose="020B0604020202020204" pitchFamily="34" charset="0"/>
            </a:endParaRPr>
          </a:p>
          <a:p>
            <a:pPr>
              <a:defRPr/>
            </a:pPr>
            <a:r>
              <a:rPr lang="en-US" dirty="0">
                <a:solidFill>
                  <a:schemeClr val="tx1"/>
                </a:solidFill>
                <a:latin typeface="+mj-lt"/>
                <a:cs typeface="Arial" panose="020B0604020202020204" pitchFamily="34" charset="0"/>
              </a:rPr>
              <a:t>Out of Scope</a:t>
            </a:r>
          </a:p>
          <a:p>
            <a:pPr>
              <a:defRPr/>
            </a:pPr>
            <a:r>
              <a:rPr lang="en-US" dirty="0">
                <a:solidFill>
                  <a:schemeClr val="tx1"/>
                </a:solidFill>
                <a:latin typeface="+mj-lt"/>
                <a:cs typeface="Arial" panose="020B0604020202020204" pitchFamily="34" charset="0"/>
              </a:rPr>
              <a:t>Assumptions</a:t>
            </a:r>
          </a:p>
          <a:p>
            <a:pPr>
              <a:defRPr/>
            </a:pPr>
            <a:r>
              <a:rPr lang="en-US" smtClean="0">
                <a:solidFill>
                  <a:schemeClr val="tx1"/>
                </a:solidFill>
                <a:latin typeface="+mj-lt"/>
                <a:cs typeface="Arial" panose="020B0604020202020204" pitchFamily="34" charset="0"/>
              </a:rPr>
              <a:t>Project Plan &amp; Investment</a:t>
            </a:r>
          </a:p>
          <a:p>
            <a:pPr>
              <a:defRPr/>
            </a:pPr>
            <a:r>
              <a:rPr lang="en-US">
                <a:solidFill>
                  <a:schemeClr val="tx1"/>
                </a:solidFill>
                <a:latin typeface="+mj-lt"/>
                <a:cs typeface="Arial" panose="020B0604020202020204" pitchFamily="34" charset="0"/>
              </a:rPr>
              <a:t>Indicative Stream wise Effort Split</a:t>
            </a:r>
          </a:p>
          <a:p>
            <a:pPr>
              <a:defRPr/>
            </a:pPr>
            <a:r>
              <a:rPr lang="en-US" smtClean="0">
                <a:solidFill>
                  <a:schemeClr val="tx1"/>
                </a:solidFill>
                <a:latin typeface="+mj-lt"/>
                <a:cs typeface="Arial" panose="020B0604020202020204" pitchFamily="34" charset="0"/>
              </a:rPr>
              <a:t>Commercials </a:t>
            </a:r>
            <a:r>
              <a:rPr lang="en-US" dirty="0" smtClean="0">
                <a:solidFill>
                  <a:schemeClr val="tx1"/>
                </a:solidFill>
                <a:latin typeface="+mj-lt"/>
                <a:cs typeface="Arial" panose="020B0604020202020204" pitchFamily="34" charset="0"/>
              </a:rPr>
              <a:t>Conditions</a:t>
            </a:r>
            <a:endParaRPr lang="en-US" dirty="0">
              <a:solidFill>
                <a:schemeClr val="tx1"/>
              </a:solidFill>
              <a:latin typeface="+mj-lt"/>
              <a:cs typeface="Arial" panose="020B0604020202020204" pitchFamily="34" charset="0"/>
            </a:endParaRPr>
          </a:p>
          <a:p>
            <a:pPr marL="176213" marR="0" lvl="0" indent="-176213" algn="l" defTabSz="914400" rtl="0" eaLnBrk="1" fontAlgn="base" latinLnBrk="0" hangingPunct="1">
              <a:lnSpc>
                <a:spcPct val="100000"/>
              </a:lnSpc>
              <a:spcBef>
                <a:spcPct val="0"/>
              </a:spcBef>
              <a:spcAft>
                <a:spcPts val="600"/>
              </a:spcAft>
              <a:buClr>
                <a:srgbClr val="F1592A"/>
              </a:buClr>
              <a:buSzPct val="100000"/>
              <a:buFont typeface="Arial" pitchFamily="34" charset="0"/>
              <a:buChar char="•"/>
              <a:tabLst/>
              <a:defRPr/>
            </a:pPr>
            <a:endParaRPr kumimoji="0" lang="en-US" sz="1400" b="0" i="0" u="none" strike="noStrike" kern="1200" cap="none" spc="0" normalizeH="0" baseline="0" noProof="0" dirty="0">
              <a:ln>
                <a:noFill/>
              </a:ln>
              <a:solidFill>
                <a:srgbClr val="002D78">
                  <a:lumMod val="50000"/>
                </a:srgbClr>
              </a:solidFill>
              <a:effectLst/>
              <a:uLnTx/>
              <a:uFillTx/>
              <a:latin typeface="+mj-lt"/>
            </a:endParaRPr>
          </a:p>
        </p:txBody>
      </p:sp>
    </p:spTree>
    <p:extLst>
      <p:ext uri="{BB962C8B-B14F-4D97-AF65-F5344CB8AC3E}">
        <p14:creationId xmlns:p14="http://schemas.microsoft.com/office/powerpoint/2010/main" val="337917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7045" y="815321"/>
            <a:ext cx="11696084" cy="4154984"/>
          </a:xfrm>
          <a:prstGeom prst="rect">
            <a:avLst/>
          </a:prstGeom>
        </p:spPr>
        <p:txBody>
          <a:bodyPr wrap="square">
            <a:spAutoFit/>
          </a:bodyPr>
          <a:lstStyle/>
          <a:p>
            <a:pPr>
              <a:lnSpc>
                <a:spcPct val="150000"/>
              </a:lnSpc>
            </a:pPr>
            <a:r>
              <a:rPr lang="en-US" sz="1600" dirty="0" smtClean="0">
                <a:latin typeface="+mj-lt"/>
              </a:rPr>
              <a:t>Platform </a:t>
            </a:r>
            <a:r>
              <a:rPr lang="en-US" sz="1600" dirty="0">
                <a:latin typeface="+mj-lt"/>
              </a:rPr>
              <a:t>17 (PF17) will be platform to transform LSAP crop protection system in Foundation </a:t>
            </a:r>
            <a:r>
              <a:rPr lang="en-US" sz="1600" dirty="0" smtClean="0">
                <a:latin typeface="+mj-lt"/>
              </a:rPr>
              <a:t>system, and following change requests has to be complete before project </a:t>
            </a:r>
            <a:r>
              <a:rPr lang="en-US" sz="1600" dirty="0" smtClean="0">
                <a:latin typeface="+mj-lt"/>
              </a:rPr>
              <a:t>go live:</a:t>
            </a:r>
            <a:endParaRPr lang="en-US" sz="1600" dirty="0">
              <a:latin typeface="+mj-lt"/>
            </a:endParaRPr>
          </a:p>
          <a:p>
            <a:pPr>
              <a:lnSpc>
                <a:spcPct val="150000"/>
              </a:lnSpc>
            </a:pPr>
            <a:r>
              <a:rPr lang="en-US" sz="1600" b="1" dirty="0" err="1" smtClean="0">
                <a:latin typeface="+mj-lt"/>
              </a:rPr>
              <a:t>Monitoramento</a:t>
            </a:r>
            <a:r>
              <a:rPr lang="en-US" sz="1600" b="1" dirty="0" smtClean="0">
                <a:latin typeface="+mj-lt"/>
              </a:rPr>
              <a:t> </a:t>
            </a:r>
            <a:r>
              <a:rPr lang="en-US" sz="1600" b="1" dirty="0" err="1" smtClean="0">
                <a:latin typeface="+mj-lt"/>
              </a:rPr>
              <a:t>Logístico</a:t>
            </a:r>
            <a:r>
              <a:rPr lang="en-US" sz="1600" b="1" dirty="0" smtClean="0">
                <a:latin typeface="+mj-lt"/>
              </a:rPr>
              <a:t>: </a:t>
            </a:r>
            <a:endParaRPr lang="en-US" sz="1600" b="1" dirty="0" smtClean="0">
              <a:latin typeface="+mj-lt"/>
            </a:endParaRPr>
          </a:p>
          <a:p>
            <a:pPr>
              <a:lnSpc>
                <a:spcPct val="150000"/>
              </a:lnSpc>
            </a:pPr>
            <a:endParaRPr lang="en-US" sz="1600" b="1" dirty="0" smtClean="0">
              <a:solidFill>
                <a:srgbClr val="00B0F0"/>
              </a:solidFill>
              <a:latin typeface="+mj-lt"/>
            </a:endParaRPr>
          </a:p>
          <a:p>
            <a:pPr>
              <a:lnSpc>
                <a:spcPct val="150000"/>
              </a:lnSpc>
            </a:pPr>
            <a:endParaRPr lang="en-US" sz="1600" b="1" dirty="0">
              <a:solidFill>
                <a:srgbClr val="00B0F0"/>
              </a:solidFill>
              <a:latin typeface="+mj-lt"/>
            </a:endParaRPr>
          </a:p>
          <a:p>
            <a:pPr>
              <a:lnSpc>
                <a:spcPct val="150000"/>
              </a:lnSpc>
            </a:pPr>
            <a:endParaRPr lang="en-US" sz="1600" u="sng" dirty="0" smtClean="0">
              <a:latin typeface="+mj-lt"/>
            </a:endParaRPr>
          </a:p>
          <a:p>
            <a:pPr>
              <a:lnSpc>
                <a:spcPct val="150000"/>
              </a:lnSpc>
            </a:pPr>
            <a:endParaRPr lang="pt-BR" sz="1600" dirty="0"/>
          </a:p>
          <a:p>
            <a:pPr lvl="0" algn="just"/>
            <a:endParaRPr lang="en-US" sz="1600" dirty="0">
              <a:latin typeface="+mj-lt"/>
              <a:cs typeface="Arial" panose="020B0604020202020204" pitchFamily="34" charset="0"/>
            </a:endParaRPr>
          </a:p>
          <a:p>
            <a:pPr lvl="0" algn="just"/>
            <a:endParaRPr lang="en-US" sz="1600" dirty="0" smtClean="0">
              <a:latin typeface="+mj-lt"/>
              <a:cs typeface="Arial" panose="020B0604020202020204" pitchFamily="34" charset="0"/>
            </a:endParaRPr>
          </a:p>
          <a:p>
            <a:pPr lvl="0" algn="just"/>
            <a:endParaRPr lang="en-US" sz="1600" dirty="0">
              <a:latin typeface="+mj-lt"/>
              <a:cs typeface="Arial" panose="020B0604020202020204" pitchFamily="34" charset="0"/>
            </a:endParaRPr>
          </a:p>
          <a:p>
            <a:pPr lvl="0" algn="just"/>
            <a:endParaRPr lang="en-US" sz="1600" dirty="0" smtClean="0">
              <a:latin typeface="+mj-lt"/>
              <a:cs typeface="Arial" panose="020B0604020202020204" pitchFamily="34" charset="0"/>
            </a:endParaRPr>
          </a:p>
          <a:p>
            <a:pPr lvl="0" algn="just"/>
            <a:endParaRPr lang="en-US" sz="1600" dirty="0">
              <a:latin typeface="+mj-lt"/>
              <a:cs typeface="Arial" panose="020B0604020202020204" pitchFamily="34" charset="0"/>
            </a:endParaRPr>
          </a:p>
          <a:p>
            <a:pPr lvl="0" algn="just"/>
            <a:endParaRPr lang="en-US" sz="1600" dirty="0" smtClean="0">
              <a:latin typeface="+mj-lt"/>
              <a:cs typeface="Arial" panose="020B0604020202020204" pitchFamily="34" charset="0"/>
            </a:endParaRPr>
          </a:p>
        </p:txBody>
      </p:sp>
      <p:sp>
        <p:nvSpPr>
          <p:cNvPr id="4"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dirty="0" smtClean="0">
                <a:solidFill>
                  <a:schemeClr val="bg1"/>
                </a:solidFill>
                <a:latin typeface="Arial" panose="020B0604020202020204" pitchFamily="34" charset="0"/>
                <a:cs typeface="Arial" panose="020B0604020202020204" pitchFamily="34" charset="0"/>
              </a:rPr>
              <a:t>Executive Summary</a:t>
            </a:r>
            <a:endParaRPr lang="en-US" sz="180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285682" y="1900929"/>
            <a:ext cx="6540120" cy="4001095"/>
          </a:xfrm>
          <a:prstGeom prst="rect">
            <a:avLst/>
          </a:prstGeom>
          <a:noFill/>
        </p:spPr>
        <p:txBody>
          <a:bodyPr wrap="square" rtlCol="0">
            <a:spAutoFit/>
          </a:bodyPr>
          <a:lstStyle/>
          <a:p>
            <a:pPr>
              <a:lnSpc>
                <a:spcPct val="150000"/>
              </a:lnSpc>
            </a:pPr>
            <a:r>
              <a:rPr lang="en-US" b="1" dirty="0"/>
              <a:t>Scope</a:t>
            </a: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Split </a:t>
            </a:r>
            <a:r>
              <a:rPr lang="en-US" sz="1600" dirty="0" err="1">
                <a:latin typeface="+mj-lt"/>
              </a:rPr>
              <a:t>Monitoramento</a:t>
            </a:r>
            <a:r>
              <a:rPr lang="en-US" sz="1600" dirty="0">
                <a:latin typeface="+mj-lt"/>
              </a:rPr>
              <a:t> </a:t>
            </a:r>
            <a:r>
              <a:rPr lang="en-US" sz="1600" dirty="0" err="1">
                <a:latin typeface="+mj-lt"/>
              </a:rPr>
              <a:t>Logistico</a:t>
            </a:r>
            <a:r>
              <a:rPr lang="en-US" sz="1600" dirty="0">
                <a:latin typeface="+mj-lt"/>
              </a:rPr>
              <a:t> App of </a:t>
            </a:r>
            <a:r>
              <a:rPr lang="en-US" sz="1600" dirty="0" err="1">
                <a:latin typeface="+mj-lt"/>
              </a:rPr>
              <a:t>Extrapratica</a:t>
            </a:r>
            <a:r>
              <a:rPr lang="en-US" sz="1600" dirty="0">
                <a:latin typeface="+mj-lt"/>
              </a:rPr>
              <a:t>.</a:t>
            </a: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Remove All SAP interactions.</a:t>
            </a:r>
            <a:endParaRPr lang="en-US" sz="1600" dirty="0">
              <a:latin typeface="+mj-lt"/>
            </a:endParaRP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Remove all dependencies with </a:t>
            </a:r>
            <a:r>
              <a:rPr lang="en-US" sz="1600" dirty="0" err="1">
                <a:latin typeface="+mj-lt"/>
              </a:rPr>
              <a:t>ClickCommerce</a:t>
            </a:r>
            <a:r>
              <a:rPr lang="en-US" sz="1600" dirty="0">
                <a:latin typeface="+mj-lt"/>
              </a:rPr>
              <a:t> Authentication. </a:t>
            </a:r>
            <a:endParaRPr lang="en-US" sz="1600" dirty="0">
              <a:latin typeface="+mj-lt"/>
            </a:endParaRP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Create Simple Authentication Login Screen. </a:t>
            </a:r>
            <a:endParaRPr lang="en-US" sz="1600" dirty="0">
              <a:latin typeface="+mj-lt"/>
            </a:endParaRP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Create Load Interface for master data and workflow data via </a:t>
            </a:r>
            <a:r>
              <a:rPr lang="en-US" sz="1600" dirty="0" smtClean="0">
                <a:latin typeface="+mj-lt"/>
              </a:rPr>
              <a:t>flat file. </a:t>
            </a:r>
            <a:endParaRPr lang="en-US" sz="1600" dirty="0">
              <a:latin typeface="+mj-lt"/>
            </a:endParaRP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All functionalities related Cotton Commodity will be removed.</a:t>
            </a:r>
            <a:endParaRPr lang="en-US" sz="1600" dirty="0">
              <a:latin typeface="+mj-lt"/>
            </a:endParaRPr>
          </a:p>
          <a:p>
            <a:pPr marL="628650" lvl="1" indent="-171450" fontAlgn="base">
              <a:lnSpc>
                <a:spcPct val="150000"/>
              </a:lnSpc>
              <a:spcBef>
                <a:spcPct val="0"/>
              </a:spcBef>
              <a:spcAft>
                <a:spcPts val="600"/>
              </a:spcAft>
              <a:buClr>
                <a:srgbClr val="F78E1E"/>
              </a:buClr>
              <a:buSzPct val="100000"/>
              <a:buFont typeface="Arial" pitchFamily="34" charset="0"/>
              <a:buChar char="•"/>
            </a:pPr>
            <a:r>
              <a:rPr lang="en-US" sz="1600" dirty="0">
                <a:latin typeface="+mj-lt"/>
              </a:rPr>
              <a:t>Keep </a:t>
            </a:r>
            <a:r>
              <a:rPr lang="en-US" sz="1600" dirty="0" smtClean="0">
                <a:latin typeface="+mj-lt"/>
              </a:rPr>
              <a:t>remaining </a:t>
            </a:r>
            <a:r>
              <a:rPr lang="en-US" sz="1600" dirty="0">
                <a:latin typeface="+mj-lt"/>
              </a:rPr>
              <a:t>functionalities in the application.</a:t>
            </a:r>
            <a:endParaRPr lang="en-US" sz="1600" dirty="0">
              <a:latin typeface="+mj-lt"/>
            </a:endParaRPr>
          </a:p>
          <a:p>
            <a:pPr>
              <a:lnSpc>
                <a:spcPct val="150000"/>
              </a:lnSpc>
            </a:pPr>
            <a:endParaRPr lang="en-US" sz="1600" b="1" dirty="0">
              <a:solidFill>
                <a:srgbClr val="00B0F0"/>
              </a:solidFill>
            </a:endParaRPr>
          </a:p>
        </p:txBody>
      </p:sp>
    </p:spTree>
    <p:extLst>
      <p:ext uri="{BB962C8B-B14F-4D97-AF65-F5344CB8AC3E}">
        <p14:creationId xmlns:p14="http://schemas.microsoft.com/office/powerpoint/2010/main" val="893609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247045" y="1065495"/>
            <a:ext cx="11696083" cy="4847875"/>
          </a:xfrm>
          <a:prstGeom prst="rect">
            <a:avLst/>
          </a:prstGeom>
        </p:spPr>
        <p:txBody>
          <a:bodyPr/>
          <a:lstStyle>
            <a:lvl1pPr marL="176213" indent="-176213" algn="l" rtl="0" eaLnBrk="1" fontAlgn="base" hangingPunct="1">
              <a:spcBef>
                <a:spcPct val="0"/>
              </a:spcBef>
              <a:spcAft>
                <a:spcPts val="600"/>
              </a:spcAft>
              <a:buClr>
                <a:srgbClr val="F78E1E"/>
              </a:buClr>
              <a:buSzPct val="100000"/>
              <a:buFont typeface="Arial" pitchFamily="34" charset="0"/>
              <a:buChar char="•"/>
              <a:defRPr sz="1800" kern="1200">
                <a:solidFill>
                  <a:srgbClr val="A7A9AC"/>
                </a:solidFill>
                <a:latin typeface="Arial"/>
                <a:ea typeface="+mn-ea"/>
                <a:cs typeface="Arial"/>
              </a:defRPr>
            </a:lvl1pPr>
            <a:lvl2pPr marL="628650" indent="-171450" algn="l" rtl="0" eaLnBrk="1" fontAlgn="base" hangingPunct="1">
              <a:spcBef>
                <a:spcPct val="0"/>
              </a:spcBef>
              <a:spcAft>
                <a:spcPts val="600"/>
              </a:spcAft>
              <a:buClr>
                <a:srgbClr val="F78E1E"/>
              </a:buClr>
              <a:buSzPct val="100000"/>
              <a:buFont typeface="Arial" pitchFamily="34" charset="0"/>
              <a:buChar char="•"/>
              <a:defRPr sz="1600" kern="1200">
                <a:solidFill>
                  <a:srgbClr val="A7A9AC"/>
                </a:solidFill>
                <a:latin typeface="Arial"/>
                <a:ea typeface="+mn-ea"/>
                <a:cs typeface="Arial"/>
              </a:defRPr>
            </a:lvl2pPr>
            <a:lvl3pPr marL="1079500" indent="-1651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3pPr>
            <a:lvl4pPr marL="1524000" indent="-1524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4pPr>
            <a:lvl5pPr marL="1974850" indent="-14605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b="1" dirty="0" smtClean="0">
              <a:solidFill>
                <a:srgbClr val="002D78">
                  <a:lumMod val="50000"/>
                </a:srgbClr>
              </a:solidFill>
              <a:latin typeface="+mj-lt"/>
              <a:cs typeface="+mn-cs"/>
            </a:endParaRPr>
          </a:p>
          <a:p>
            <a:pPr marL="0" indent="0" algn="just">
              <a:buNone/>
            </a:pPr>
            <a:r>
              <a:rPr lang="en-US" b="1" dirty="0" smtClean="0">
                <a:solidFill>
                  <a:schemeClr val="tx1"/>
                </a:solidFill>
                <a:latin typeface="+mj-lt"/>
                <a:cs typeface="+mn-cs"/>
              </a:rPr>
              <a:t>Implementation Activities</a:t>
            </a:r>
            <a:endParaRPr lang="en-US" b="1" dirty="0">
              <a:solidFill>
                <a:schemeClr val="tx1"/>
              </a:solidFill>
              <a:latin typeface="+mj-lt"/>
              <a:cs typeface="+mn-cs"/>
            </a:endParaRPr>
          </a:p>
          <a:p>
            <a:pPr lvl="1"/>
            <a:r>
              <a:rPr lang="en-US" dirty="0" smtClean="0">
                <a:solidFill>
                  <a:schemeClr val="tx1"/>
                </a:solidFill>
                <a:latin typeface="+mj-lt"/>
                <a:cs typeface="+mn-cs"/>
              </a:rPr>
              <a:t>Design </a:t>
            </a:r>
            <a:r>
              <a:rPr lang="en-US" dirty="0">
                <a:solidFill>
                  <a:schemeClr val="tx1"/>
                </a:solidFill>
                <a:latin typeface="+mj-lt"/>
                <a:cs typeface="+mn-cs"/>
              </a:rPr>
              <a:t>and Requirements Gathering								</a:t>
            </a:r>
          </a:p>
          <a:p>
            <a:pPr lvl="1"/>
            <a:r>
              <a:rPr lang="en-US" dirty="0">
                <a:solidFill>
                  <a:schemeClr val="tx1"/>
                </a:solidFill>
                <a:latin typeface="+mj-lt"/>
                <a:cs typeface="+mn-cs"/>
              </a:rPr>
              <a:t>Server/</a:t>
            </a:r>
            <a:r>
              <a:rPr lang="en-US" dirty="0" err="1">
                <a:solidFill>
                  <a:schemeClr val="tx1"/>
                </a:solidFill>
                <a:latin typeface="+mj-lt"/>
                <a:cs typeface="+mn-cs"/>
              </a:rPr>
              <a:t>Enviorment</a:t>
            </a:r>
            <a:r>
              <a:rPr lang="en-US" dirty="0">
                <a:solidFill>
                  <a:schemeClr val="tx1"/>
                </a:solidFill>
                <a:latin typeface="+mj-lt"/>
                <a:cs typeface="+mn-cs"/>
              </a:rPr>
              <a:t> Setup								</a:t>
            </a:r>
          </a:p>
          <a:p>
            <a:pPr lvl="1"/>
            <a:r>
              <a:rPr lang="en-US" dirty="0">
                <a:solidFill>
                  <a:schemeClr val="tx1"/>
                </a:solidFill>
                <a:latin typeface="+mj-lt"/>
                <a:cs typeface="+mn-cs"/>
              </a:rPr>
              <a:t>Build / LSAP &amp; FOU and  Unit Test								</a:t>
            </a:r>
          </a:p>
          <a:p>
            <a:pPr lvl="1"/>
            <a:r>
              <a:rPr lang="en-US" dirty="0">
                <a:solidFill>
                  <a:schemeClr val="tx1"/>
                </a:solidFill>
                <a:latin typeface="+mj-lt"/>
                <a:cs typeface="+mn-cs"/>
              </a:rPr>
              <a:t>IST Test Preparation/Execution								</a:t>
            </a:r>
          </a:p>
          <a:p>
            <a:pPr lvl="1"/>
            <a:r>
              <a:rPr lang="en-US" dirty="0">
                <a:solidFill>
                  <a:schemeClr val="tx1"/>
                </a:solidFill>
                <a:latin typeface="+mj-lt"/>
                <a:cs typeface="+mn-cs"/>
              </a:rPr>
              <a:t>UAT Execution &amp; Issue resolution								</a:t>
            </a:r>
          </a:p>
          <a:p>
            <a:pPr lvl="1"/>
            <a:r>
              <a:rPr lang="en-US" dirty="0">
                <a:solidFill>
                  <a:schemeClr val="tx1"/>
                </a:solidFill>
                <a:latin typeface="+mj-lt"/>
                <a:cs typeface="+mn-cs"/>
              </a:rPr>
              <a:t>Cutover Preparation / </a:t>
            </a:r>
            <a:r>
              <a:rPr lang="en-US" dirty="0" smtClean="0">
                <a:solidFill>
                  <a:schemeClr val="tx1"/>
                </a:solidFill>
                <a:latin typeface="+mj-lt"/>
                <a:cs typeface="+mn-cs"/>
              </a:rPr>
              <a:t>Go live</a:t>
            </a:r>
            <a:r>
              <a:rPr lang="en-US" dirty="0">
                <a:solidFill>
                  <a:schemeClr val="tx1"/>
                </a:solidFill>
                <a:latin typeface="+mj-lt"/>
                <a:cs typeface="+mn-cs"/>
              </a:rPr>
              <a:t>								</a:t>
            </a:r>
          </a:p>
          <a:p>
            <a:pPr lvl="1"/>
            <a:r>
              <a:rPr lang="en-US" dirty="0">
                <a:solidFill>
                  <a:schemeClr val="tx1"/>
                </a:solidFill>
                <a:latin typeface="+mj-lt"/>
                <a:cs typeface="+mn-cs"/>
              </a:rPr>
              <a:t>Go-Live and </a:t>
            </a:r>
            <a:r>
              <a:rPr lang="en-US" dirty="0" smtClean="0">
                <a:solidFill>
                  <a:schemeClr val="tx1"/>
                </a:solidFill>
                <a:latin typeface="+mj-lt"/>
                <a:cs typeface="+mn-cs"/>
              </a:rPr>
              <a:t>Hyper care</a:t>
            </a:r>
            <a:r>
              <a:rPr lang="en-US" dirty="0">
                <a:solidFill>
                  <a:schemeClr val="tx1"/>
                </a:solidFill>
                <a:latin typeface="+mj-lt"/>
                <a:cs typeface="+mn-cs"/>
              </a:rPr>
              <a:t>								</a:t>
            </a:r>
          </a:p>
          <a:p>
            <a:pPr lvl="1"/>
            <a:endParaRPr lang="en-US" dirty="0" smtClean="0">
              <a:solidFill>
                <a:schemeClr val="tx1"/>
              </a:solidFill>
              <a:latin typeface="+mj-lt"/>
              <a:cs typeface="+mn-cs"/>
            </a:endParaRPr>
          </a:p>
          <a:p>
            <a:pPr lvl="1"/>
            <a:endParaRPr lang="en-US" dirty="0" smtClean="0">
              <a:solidFill>
                <a:schemeClr val="tx1"/>
              </a:solidFill>
              <a:latin typeface="+mj-lt"/>
              <a:cs typeface="+mn-cs"/>
            </a:endParaRPr>
          </a:p>
        </p:txBody>
      </p:sp>
      <p:sp>
        <p:nvSpPr>
          <p:cNvPr id="4"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smtClean="0">
                <a:solidFill>
                  <a:schemeClr val="bg1"/>
                </a:solidFill>
                <a:latin typeface="Arial" panose="020B0604020202020204" pitchFamily="34" charset="0"/>
                <a:cs typeface="Arial" panose="020B0604020202020204" pitchFamily="34" charset="0"/>
              </a:rPr>
              <a:t>Scope</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24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045" y="976854"/>
            <a:ext cx="11640153" cy="1938992"/>
          </a:xfrm>
          <a:prstGeom prst="rect">
            <a:avLst/>
          </a:prstGeom>
        </p:spPr>
        <p:txBody>
          <a:bodyPr wrap="square">
            <a:spAutoFit/>
          </a:bodyPr>
          <a:lstStyle/>
          <a:p>
            <a:pPr algn="just" fontAlgn="base">
              <a:lnSpc>
                <a:spcPct val="150000"/>
              </a:lnSpc>
              <a:spcBef>
                <a:spcPct val="0"/>
              </a:spcBef>
              <a:buClr>
                <a:srgbClr val="F78E1E"/>
              </a:buClr>
              <a:buSzPct val="100000"/>
            </a:pPr>
            <a:r>
              <a:rPr lang="en-US" sz="1600" smtClean="0">
                <a:solidFill>
                  <a:schemeClr val="tx1">
                    <a:lumMod val="50000"/>
                  </a:schemeClr>
                </a:solidFill>
                <a:latin typeface="+mj-lt"/>
                <a:cs typeface="Arial"/>
              </a:rPr>
              <a:t>Business </a:t>
            </a:r>
            <a:r>
              <a:rPr lang="en-US" sz="1600" dirty="0">
                <a:solidFill>
                  <a:schemeClr val="tx1">
                    <a:lumMod val="50000"/>
                  </a:schemeClr>
                </a:solidFill>
                <a:latin typeface="+mj-lt"/>
                <a:cs typeface="Arial"/>
              </a:rPr>
              <a:t>sign off of any deliverable (Documentation , UAT results, etc.)</a:t>
            </a:r>
          </a:p>
          <a:p>
            <a:pPr algn="just" fontAlgn="base">
              <a:lnSpc>
                <a:spcPct val="150000"/>
              </a:lnSpc>
              <a:spcBef>
                <a:spcPct val="0"/>
              </a:spcBef>
              <a:buClr>
                <a:srgbClr val="F78E1E"/>
              </a:buClr>
              <a:buSzPct val="100000"/>
            </a:pPr>
            <a:r>
              <a:rPr lang="en-US" sz="1600" dirty="0">
                <a:solidFill>
                  <a:schemeClr val="tx1">
                    <a:lumMod val="50000"/>
                  </a:schemeClr>
                </a:solidFill>
                <a:latin typeface="+mj-lt"/>
                <a:cs typeface="Arial"/>
              </a:rPr>
              <a:t>Training Content preparation &amp; User Training </a:t>
            </a:r>
          </a:p>
          <a:p>
            <a:pPr algn="just" fontAlgn="base">
              <a:lnSpc>
                <a:spcPct val="150000"/>
              </a:lnSpc>
              <a:spcBef>
                <a:spcPct val="0"/>
              </a:spcBef>
              <a:buClr>
                <a:srgbClr val="F78E1E"/>
              </a:buClr>
              <a:buSzPct val="100000"/>
            </a:pPr>
            <a:r>
              <a:rPr lang="en-US" sz="1600" smtClean="0">
                <a:solidFill>
                  <a:schemeClr val="tx1">
                    <a:lumMod val="50000"/>
                  </a:schemeClr>
                </a:solidFill>
                <a:latin typeface="+mj-lt"/>
                <a:cs typeface="Arial"/>
              </a:rPr>
              <a:t>Planning </a:t>
            </a:r>
            <a:r>
              <a:rPr lang="en-US" sz="1600" dirty="0">
                <a:solidFill>
                  <a:schemeClr val="tx1">
                    <a:lumMod val="50000"/>
                  </a:schemeClr>
                </a:solidFill>
                <a:latin typeface="+mj-lt"/>
                <a:cs typeface="Arial"/>
              </a:rPr>
              <a:t>and Organizing Fit Gap workshops</a:t>
            </a:r>
          </a:p>
          <a:p>
            <a:pPr algn="just" fontAlgn="base">
              <a:lnSpc>
                <a:spcPct val="150000"/>
              </a:lnSpc>
              <a:spcBef>
                <a:spcPct val="0"/>
              </a:spcBef>
              <a:buClr>
                <a:srgbClr val="F78E1E"/>
              </a:buClr>
              <a:buSzPct val="100000"/>
            </a:pPr>
            <a:r>
              <a:rPr lang="en-US" sz="1600" dirty="0">
                <a:solidFill>
                  <a:schemeClr val="tx1">
                    <a:lumMod val="50000"/>
                  </a:schemeClr>
                </a:solidFill>
                <a:latin typeface="+mj-lt"/>
                <a:cs typeface="Arial"/>
              </a:rPr>
              <a:t>BPA activities</a:t>
            </a:r>
          </a:p>
          <a:p>
            <a:pPr algn="just" fontAlgn="base">
              <a:lnSpc>
                <a:spcPct val="150000"/>
              </a:lnSpc>
              <a:spcBef>
                <a:spcPct val="0"/>
              </a:spcBef>
              <a:buClr>
                <a:srgbClr val="F78E1E"/>
              </a:buClr>
              <a:buSzPct val="100000"/>
            </a:pPr>
            <a:r>
              <a:rPr lang="en-US" sz="1600" smtClean="0">
                <a:solidFill>
                  <a:schemeClr val="tx1">
                    <a:lumMod val="50000"/>
                  </a:schemeClr>
                </a:solidFill>
                <a:latin typeface="+mj-lt"/>
                <a:cs typeface="Arial"/>
              </a:rPr>
              <a:t>UAT execution</a:t>
            </a:r>
          </a:p>
        </p:txBody>
      </p:sp>
      <p:sp>
        <p:nvSpPr>
          <p:cNvPr id="5"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dirty="0" smtClean="0">
                <a:solidFill>
                  <a:schemeClr val="bg1"/>
                </a:solidFill>
                <a:latin typeface="Arial" panose="020B0604020202020204" pitchFamily="34" charset="0"/>
                <a:cs typeface="Arial" panose="020B0604020202020204" pitchFamily="34" charset="0"/>
              </a:rPr>
              <a:t>Out of Scope</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11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dirty="0" smtClean="0">
                <a:solidFill>
                  <a:schemeClr val="bg1"/>
                </a:solidFill>
                <a:latin typeface="Arial" panose="020B0604020202020204" pitchFamily="34" charset="0"/>
                <a:cs typeface="Arial" panose="020B0604020202020204" pitchFamily="34" charset="0"/>
              </a:rPr>
              <a:t>Assumptions</a:t>
            </a:r>
            <a:endParaRPr lang="en-US" sz="1800" dirty="0">
              <a:solidFill>
                <a:schemeClr val="bg1"/>
              </a:solidFill>
              <a:latin typeface="Arial" panose="020B0604020202020204" pitchFamily="34" charset="0"/>
              <a:cs typeface="Arial" panose="020B0604020202020204" pitchFamily="34" charset="0"/>
            </a:endParaRPr>
          </a:p>
        </p:txBody>
      </p:sp>
      <p:sp>
        <p:nvSpPr>
          <p:cNvPr id="7" name="Content Placeholder 3"/>
          <p:cNvSpPr txBox="1">
            <a:spLocks/>
          </p:cNvSpPr>
          <p:nvPr/>
        </p:nvSpPr>
        <p:spPr>
          <a:xfrm>
            <a:off x="453109" y="729084"/>
            <a:ext cx="11696083" cy="47057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21409A"/>
              </a:buClr>
              <a:buFont typeface="Arial" panose="020B0604020202020204" pitchFamily="34" charset="0"/>
              <a:buNone/>
            </a:pPr>
            <a:r>
              <a:rPr lang="en-US" sz="1600" dirty="0" smtClean="0">
                <a:latin typeface="+mj-lt"/>
                <a:cs typeface="+mn-cs"/>
              </a:rPr>
              <a:t>Syngenta will ensure provide infrastructure and systems accesses to Infosys resources assigned to this project.</a:t>
            </a:r>
          </a:p>
          <a:p>
            <a:pPr marL="0" indent="0">
              <a:lnSpc>
                <a:spcPct val="150000"/>
              </a:lnSpc>
              <a:spcBef>
                <a:spcPts val="0"/>
              </a:spcBef>
              <a:buClr>
                <a:srgbClr val="21409A"/>
              </a:buClr>
              <a:buFont typeface="Arial" panose="020B0604020202020204" pitchFamily="34" charset="0"/>
              <a:buNone/>
            </a:pPr>
            <a:r>
              <a:rPr lang="en-US" sz="1600" dirty="0" smtClean="0">
                <a:latin typeface="+mj-lt"/>
                <a:cs typeface="+mn-cs"/>
              </a:rPr>
              <a:t>Designated Syngenta´s business/key users should be available during UAT.</a:t>
            </a:r>
          </a:p>
          <a:p>
            <a:pPr marL="0" indent="0">
              <a:lnSpc>
                <a:spcPct val="150000"/>
              </a:lnSpc>
              <a:spcBef>
                <a:spcPts val="0"/>
              </a:spcBef>
              <a:buClr>
                <a:srgbClr val="21409A"/>
              </a:buClr>
              <a:buFont typeface="Arial" panose="020B0604020202020204" pitchFamily="34" charset="0"/>
              <a:buNone/>
            </a:pPr>
            <a:r>
              <a:rPr lang="en-US" sz="1600" dirty="0" smtClean="0">
                <a:latin typeface="+mj-lt"/>
                <a:cs typeface="+mn-cs"/>
              </a:rPr>
              <a:t>Any change on the requirements will generate effort  new estimation in times and efforts.</a:t>
            </a:r>
          </a:p>
          <a:p>
            <a:pPr marL="0" indent="0">
              <a:lnSpc>
                <a:spcPct val="150000"/>
              </a:lnSpc>
              <a:spcBef>
                <a:spcPts val="0"/>
              </a:spcBef>
              <a:buClr>
                <a:srgbClr val="21409A"/>
              </a:buClr>
              <a:buFont typeface="Arial" panose="020B0604020202020204" pitchFamily="34" charset="0"/>
              <a:buNone/>
            </a:pPr>
            <a:r>
              <a:rPr lang="en-US" sz="1600" dirty="0" smtClean="0">
                <a:latin typeface="+mj-lt"/>
                <a:cs typeface="+mn-cs"/>
              </a:rPr>
              <a:t>Any required Master Data update/upload should be performed by Syngenta.</a:t>
            </a:r>
          </a:p>
          <a:p>
            <a:pPr marL="0" indent="0">
              <a:lnSpc>
                <a:spcPct val="150000"/>
              </a:lnSpc>
              <a:spcBef>
                <a:spcPts val="0"/>
              </a:spcBef>
              <a:buClr>
                <a:srgbClr val="21409A"/>
              </a:buClr>
              <a:buNone/>
            </a:pPr>
            <a:r>
              <a:rPr lang="pt-BR" sz="1600" dirty="0">
                <a:latin typeface="+mj-lt"/>
                <a:cs typeface="+mn-cs"/>
              </a:rPr>
              <a:t>Data </a:t>
            </a:r>
            <a:r>
              <a:rPr lang="pt-BR" sz="1600" dirty="0" err="1">
                <a:latin typeface="+mj-lt"/>
                <a:cs typeface="+mn-cs"/>
              </a:rPr>
              <a:t>generation</a:t>
            </a:r>
            <a:r>
              <a:rPr lang="pt-BR" sz="1600" dirty="0">
                <a:latin typeface="+mj-lt"/>
                <a:cs typeface="+mn-cs"/>
              </a:rPr>
              <a:t> for UAT </a:t>
            </a:r>
            <a:r>
              <a:rPr lang="pt-BR" sz="1600" dirty="0" err="1">
                <a:latin typeface="+mj-lt"/>
                <a:cs typeface="+mn-cs"/>
              </a:rPr>
              <a:t>will</a:t>
            </a:r>
            <a:r>
              <a:rPr lang="pt-BR" sz="1600" dirty="0">
                <a:latin typeface="+mj-lt"/>
                <a:cs typeface="+mn-cs"/>
              </a:rPr>
              <a:t> </a:t>
            </a:r>
            <a:r>
              <a:rPr lang="pt-BR" sz="1600" dirty="0" err="1">
                <a:latin typeface="+mj-lt"/>
                <a:cs typeface="+mn-cs"/>
              </a:rPr>
              <a:t>be</a:t>
            </a:r>
            <a:r>
              <a:rPr lang="pt-BR" sz="1600" dirty="0">
                <a:latin typeface="+mj-lt"/>
                <a:cs typeface="+mn-cs"/>
              </a:rPr>
              <a:t> </a:t>
            </a:r>
            <a:r>
              <a:rPr lang="pt-BR" sz="1600" dirty="0" err="1">
                <a:latin typeface="+mj-lt"/>
                <a:cs typeface="+mn-cs"/>
              </a:rPr>
              <a:t>responsability</a:t>
            </a:r>
            <a:r>
              <a:rPr lang="pt-BR" sz="1600" dirty="0">
                <a:latin typeface="+mj-lt"/>
                <a:cs typeface="+mn-cs"/>
              </a:rPr>
              <a:t> </a:t>
            </a:r>
            <a:r>
              <a:rPr lang="pt-BR" sz="1600" dirty="0" err="1">
                <a:latin typeface="+mj-lt"/>
                <a:cs typeface="+mn-cs"/>
              </a:rPr>
              <a:t>of</a:t>
            </a:r>
            <a:r>
              <a:rPr lang="pt-BR" sz="1600" dirty="0">
                <a:latin typeface="+mj-lt"/>
                <a:cs typeface="+mn-cs"/>
              </a:rPr>
              <a:t> Syngenta</a:t>
            </a:r>
          </a:p>
          <a:p>
            <a:pPr marL="0" indent="0">
              <a:lnSpc>
                <a:spcPct val="150000"/>
              </a:lnSpc>
              <a:spcBef>
                <a:spcPts val="0"/>
              </a:spcBef>
              <a:buClr>
                <a:srgbClr val="21409A"/>
              </a:buClr>
              <a:buNone/>
            </a:pPr>
            <a:r>
              <a:rPr lang="pt-BR" sz="1600" dirty="0">
                <a:latin typeface="+mj-lt"/>
                <a:cs typeface="+mn-cs"/>
              </a:rPr>
              <a:t>Training </a:t>
            </a:r>
            <a:r>
              <a:rPr lang="pt-BR" sz="1600" dirty="0" err="1">
                <a:latin typeface="+mj-lt"/>
                <a:cs typeface="+mn-cs"/>
              </a:rPr>
              <a:t>to</a:t>
            </a:r>
            <a:r>
              <a:rPr lang="pt-BR" sz="1600" dirty="0">
                <a:latin typeface="+mj-lt"/>
                <a:cs typeface="+mn-cs"/>
              </a:rPr>
              <a:t> </a:t>
            </a:r>
            <a:r>
              <a:rPr lang="pt-BR" sz="1600" dirty="0" err="1">
                <a:latin typeface="+mj-lt"/>
                <a:cs typeface="+mn-cs"/>
              </a:rPr>
              <a:t>End</a:t>
            </a:r>
            <a:r>
              <a:rPr lang="pt-BR" sz="1600" dirty="0">
                <a:latin typeface="+mj-lt"/>
                <a:cs typeface="+mn-cs"/>
              </a:rPr>
              <a:t> </a:t>
            </a:r>
            <a:r>
              <a:rPr lang="pt-BR" sz="1600" dirty="0" err="1">
                <a:latin typeface="+mj-lt"/>
                <a:cs typeface="+mn-cs"/>
              </a:rPr>
              <a:t>users</a:t>
            </a:r>
            <a:r>
              <a:rPr lang="pt-BR" sz="1600" dirty="0">
                <a:latin typeface="+mj-lt"/>
                <a:cs typeface="+mn-cs"/>
              </a:rPr>
              <a:t> </a:t>
            </a:r>
            <a:r>
              <a:rPr lang="pt-BR" sz="1600" dirty="0" err="1">
                <a:latin typeface="+mj-lt"/>
                <a:cs typeface="+mn-cs"/>
              </a:rPr>
              <a:t>will</a:t>
            </a:r>
            <a:r>
              <a:rPr lang="pt-BR" sz="1600" dirty="0">
                <a:latin typeface="+mj-lt"/>
                <a:cs typeface="+mn-cs"/>
              </a:rPr>
              <a:t> </a:t>
            </a:r>
            <a:r>
              <a:rPr lang="pt-BR" sz="1600" dirty="0" err="1">
                <a:latin typeface="+mj-lt"/>
                <a:cs typeface="+mn-cs"/>
              </a:rPr>
              <a:t>be</a:t>
            </a:r>
            <a:r>
              <a:rPr lang="pt-BR" sz="1600" dirty="0">
                <a:latin typeface="+mj-lt"/>
                <a:cs typeface="+mn-cs"/>
              </a:rPr>
              <a:t> </a:t>
            </a:r>
            <a:r>
              <a:rPr lang="pt-BR" sz="1600" dirty="0" err="1">
                <a:latin typeface="+mj-lt"/>
                <a:cs typeface="+mn-cs"/>
              </a:rPr>
              <a:t>performed</a:t>
            </a:r>
            <a:r>
              <a:rPr lang="pt-BR" sz="1600" dirty="0">
                <a:latin typeface="+mj-lt"/>
                <a:cs typeface="+mn-cs"/>
              </a:rPr>
              <a:t> </a:t>
            </a:r>
            <a:r>
              <a:rPr lang="pt-BR" sz="1600" dirty="0" err="1">
                <a:latin typeface="+mj-lt"/>
                <a:cs typeface="+mn-cs"/>
              </a:rPr>
              <a:t>by</a:t>
            </a:r>
            <a:r>
              <a:rPr lang="pt-BR" sz="1600" dirty="0">
                <a:latin typeface="+mj-lt"/>
                <a:cs typeface="+mn-cs"/>
              </a:rPr>
              <a:t> Syngenta</a:t>
            </a:r>
          </a:p>
          <a:p>
            <a:pPr marL="0" indent="0">
              <a:lnSpc>
                <a:spcPct val="150000"/>
              </a:lnSpc>
              <a:spcBef>
                <a:spcPts val="0"/>
              </a:spcBef>
              <a:buClr>
                <a:srgbClr val="21409A"/>
              </a:buClr>
              <a:buNone/>
            </a:pPr>
            <a:r>
              <a:rPr lang="pt-BR" sz="1600" dirty="0" err="1">
                <a:latin typeface="+mj-lt"/>
                <a:cs typeface="+mn-cs"/>
              </a:rPr>
              <a:t>Methodolygy</a:t>
            </a:r>
            <a:r>
              <a:rPr lang="pt-BR" sz="1600" dirty="0">
                <a:latin typeface="+mj-lt"/>
                <a:cs typeface="+mn-cs"/>
              </a:rPr>
              <a:t> / IT Processes &amp; </a:t>
            </a:r>
            <a:r>
              <a:rPr lang="pt-BR" sz="1600" dirty="0" err="1">
                <a:latin typeface="+mj-lt"/>
                <a:cs typeface="+mn-cs"/>
              </a:rPr>
              <a:t>Approvals</a:t>
            </a:r>
            <a:r>
              <a:rPr lang="pt-BR" sz="1600" dirty="0">
                <a:latin typeface="+mj-lt"/>
                <a:cs typeface="+mn-cs"/>
              </a:rPr>
              <a:t> / </a:t>
            </a:r>
            <a:r>
              <a:rPr lang="pt-BR" sz="1600" dirty="0" err="1">
                <a:latin typeface="+mj-lt"/>
                <a:cs typeface="+mn-cs"/>
              </a:rPr>
              <a:t>Documentation</a:t>
            </a:r>
            <a:r>
              <a:rPr lang="pt-BR" sz="1600" dirty="0">
                <a:latin typeface="+mj-lt"/>
                <a:cs typeface="+mn-cs"/>
              </a:rPr>
              <a:t> </a:t>
            </a:r>
            <a:r>
              <a:rPr lang="pt-BR" sz="1600" dirty="0" err="1">
                <a:latin typeface="+mj-lt"/>
                <a:cs typeface="+mn-cs"/>
              </a:rPr>
              <a:t>Templates</a:t>
            </a:r>
            <a:r>
              <a:rPr lang="pt-BR" sz="1600" dirty="0">
                <a:latin typeface="+mj-lt"/>
                <a:cs typeface="+mn-cs"/>
              </a:rPr>
              <a:t> </a:t>
            </a:r>
            <a:r>
              <a:rPr lang="pt-BR" sz="1600" dirty="0" err="1">
                <a:latin typeface="+mj-lt"/>
                <a:cs typeface="+mn-cs"/>
              </a:rPr>
              <a:t>to</a:t>
            </a:r>
            <a:r>
              <a:rPr lang="pt-BR" sz="1600" dirty="0">
                <a:latin typeface="+mj-lt"/>
                <a:cs typeface="+mn-cs"/>
              </a:rPr>
              <a:t> use in </a:t>
            </a:r>
            <a:r>
              <a:rPr lang="pt-BR" sz="1600" dirty="0" err="1">
                <a:latin typeface="+mj-lt"/>
                <a:cs typeface="+mn-cs"/>
              </a:rPr>
              <a:t>the</a:t>
            </a:r>
            <a:r>
              <a:rPr lang="pt-BR" sz="1600" dirty="0">
                <a:latin typeface="+mj-lt"/>
                <a:cs typeface="+mn-cs"/>
              </a:rPr>
              <a:t> </a:t>
            </a:r>
            <a:r>
              <a:rPr lang="pt-BR" sz="1600" dirty="0" err="1">
                <a:latin typeface="+mj-lt"/>
                <a:cs typeface="+mn-cs"/>
              </a:rPr>
              <a:t>project</a:t>
            </a:r>
            <a:r>
              <a:rPr lang="pt-BR" sz="1600" dirty="0">
                <a:latin typeface="+mj-lt"/>
                <a:cs typeface="+mn-cs"/>
              </a:rPr>
              <a:t> </a:t>
            </a:r>
            <a:r>
              <a:rPr lang="pt-BR" sz="1600" dirty="0" err="1">
                <a:latin typeface="+mj-lt"/>
                <a:cs typeface="+mn-cs"/>
              </a:rPr>
              <a:t>follows</a:t>
            </a:r>
            <a:r>
              <a:rPr lang="pt-BR" sz="1600" dirty="0">
                <a:latin typeface="+mj-lt"/>
                <a:cs typeface="+mn-cs"/>
              </a:rPr>
              <a:t> </a:t>
            </a:r>
            <a:r>
              <a:rPr lang="pt-BR" sz="1600" dirty="0" err="1">
                <a:latin typeface="+mj-lt"/>
                <a:cs typeface="+mn-cs"/>
              </a:rPr>
              <a:t>Syngenta´s</a:t>
            </a:r>
            <a:r>
              <a:rPr lang="pt-BR" sz="1600" dirty="0">
                <a:latin typeface="+mj-lt"/>
                <a:cs typeface="+mn-cs"/>
              </a:rPr>
              <a:t> </a:t>
            </a:r>
            <a:r>
              <a:rPr lang="pt-BR" sz="1600" dirty="0" err="1">
                <a:latin typeface="+mj-lt"/>
                <a:cs typeface="+mn-cs"/>
              </a:rPr>
              <a:t>once</a:t>
            </a:r>
            <a:r>
              <a:rPr lang="pt-BR" sz="1600" dirty="0">
                <a:latin typeface="+mj-lt"/>
                <a:cs typeface="+mn-cs"/>
              </a:rPr>
              <a:t>.</a:t>
            </a:r>
          </a:p>
          <a:p>
            <a:pPr marL="0" indent="0">
              <a:lnSpc>
                <a:spcPct val="150000"/>
              </a:lnSpc>
              <a:spcBef>
                <a:spcPts val="0"/>
              </a:spcBef>
              <a:buClr>
                <a:srgbClr val="21409A"/>
              </a:buClr>
              <a:buNone/>
            </a:pPr>
            <a:r>
              <a:rPr lang="en-US" sz="1600" dirty="0">
                <a:latin typeface="+mj-lt"/>
                <a:cs typeface="+mn-cs"/>
              </a:rPr>
              <a:t>All project related communication will be done using English language</a:t>
            </a:r>
          </a:p>
          <a:p>
            <a:pPr marL="0" indent="0">
              <a:lnSpc>
                <a:spcPct val="150000"/>
              </a:lnSpc>
              <a:spcBef>
                <a:spcPts val="0"/>
              </a:spcBef>
              <a:buClr>
                <a:srgbClr val="21409A"/>
              </a:buClr>
              <a:buNone/>
            </a:pPr>
            <a:r>
              <a:rPr lang="en-US" sz="1600" dirty="0" smtClean="0">
                <a:latin typeface="+mj-lt"/>
                <a:cs typeface="+mn-cs"/>
              </a:rPr>
              <a:t>São Paulo (Infosys Office or Syngenta / CENESP office) is assumed as project location, any travel to other local can be charge extra values. </a:t>
            </a:r>
          </a:p>
          <a:p>
            <a:pPr marL="0" lvl="1" indent="0" fontAlgn="base">
              <a:lnSpc>
                <a:spcPct val="150000"/>
              </a:lnSpc>
              <a:spcBef>
                <a:spcPts val="0"/>
              </a:spcBef>
              <a:spcAft>
                <a:spcPts val="600"/>
              </a:spcAft>
              <a:buClr>
                <a:srgbClr val="21409A"/>
              </a:buClr>
              <a:buSzPct val="100000"/>
              <a:buNone/>
            </a:pPr>
            <a:r>
              <a:rPr lang="en-US" sz="1600" dirty="0">
                <a:latin typeface="+mj-lt"/>
                <a:cs typeface="+mn-cs"/>
              </a:rPr>
              <a:t>This Application will be available for short period (9 months). </a:t>
            </a:r>
          </a:p>
          <a:p>
            <a:pPr marL="0" lvl="1" indent="0" fontAlgn="base">
              <a:lnSpc>
                <a:spcPct val="150000"/>
              </a:lnSpc>
              <a:spcBef>
                <a:spcPts val="0"/>
              </a:spcBef>
              <a:spcAft>
                <a:spcPts val="600"/>
              </a:spcAft>
              <a:buClr>
                <a:srgbClr val="21409A"/>
              </a:buClr>
              <a:buSzPct val="100000"/>
              <a:buNone/>
            </a:pPr>
            <a:r>
              <a:rPr lang="en-US" sz="1600" dirty="0">
                <a:latin typeface="+mj-lt"/>
                <a:cs typeface="+mn-cs"/>
              </a:rPr>
              <a:t>There will not be enhancements involved in a current process. </a:t>
            </a:r>
          </a:p>
          <a:p>
            <a:pPr marL="0" lvl="1" indent="0" fontAlgn="base">
              <a:lnSpc>
                <a:spcPct val="150000"/>
              </a:lnSpc>
              <a:spcBef>
                <a:spcPts val="0"/>
              </a:spcBef>
              <a:spcAft>
                <a:spcPts val="600"/>
              </a:spcAft>
              <a:buClr>
                <a:srgbClr val="21409A"/>
              </a:buClr>
              <a:buSzPct val="100000"/>
              <a:buNone/>
            </a:pPr>
            <a:r>
              <a:rPr lang="en-US" sz="1600" dirty="0">
                <a:latin typeface="+mj-lt"/>
                <a:cs typeface="+mn-cs"/>
              </a:rPr>
              <a:t>There will not be changes in the current business logic.</a:t>
            </a:r>
          </a:p>
          <a:p>
            <a:pPr marL="0" lvl="1" indent="0" fontAlgn="base">
              <a:lnSpc>
                <a:spcPct val="150000"/>
              </a:lnSpc>
              <a:spcBef>
                <a:spcPts val="0"/>
              </a:spcBef>
              <a:spcAft>
                <a:spcPts val="600"/>
              </a:spcAft>
              <a:buClr>
                <a:srgbClr val="21409A"/>
              </a:buClr>
              <a:buSzPct val="100000"/>
              <a:buNone/>
            </a:pPr>
            <a:r>
              <a:rPr lang="en-US" sz="1600" dirty="0">
                <a:latin typeface="+mj-lt"/>
                <a:cs typeface="+mn-cs"/>
              </a:rPr>
              <a:t>This application will be available (accessible) only in Syngenta Intranet. </a:t>
            </a:r>
          </a:p>
          <a:p>
            <a:pPr marL="0" lvl="1" indent="0" fontAlgn="base">
              <a:lnSpc>
                <a:spcPct val="150000"/>
              </a:lnSpc>
              <a:spcBef>
                <a:spcPts val="0"/>
              </a:spcBef>
              <a:spcAft>
                <a:spcPts val="600"/>
              </a:spcAft>
              <a:buClr>
                <a:srgbClr val="21409A"/>
              </a:buClr>
              <a:buSzPct val="100000"/>
              <a:buNone/>
            </a:pPr>
            <a:r>
              <a:rPr lang="en-US" sz="1600" dirty="0">
                <a:latin typeface="+mj-lt"/>
                <a:cs typeface="+mn-cs"/>
              </a:rPr>
              <a:t>The flat files of master data and workflow will be provided by Syngenta business area.</a:t>
            </a:r>
          </a:p>
          <a:p>
            <a:pPr marL="0" indent="0" algn="just">
              <a:lnSpc>
                <a:spcPct val="150000"/>
              </a:lnSpc>
              <a:spcBef>
                <a:spcPts val="0"/>
              </a:spcBef>
              <a:buNone/>
            </a:pPr>
            <a:endParaRPr lang="en-US" sz="1600" dirty="0">
              <a:solidFill>
                <a:schemeClr val="tx1">
                  <a:lumMod val="50000"/>
                </a:schemeClr>
              </a:solidFill>
              <a:latin typeface="+mj-lt"/>
            </a:endParaRPr>
          </a:p>
          <a:p>
            <a:pPr marL="0" indent="0">
              <a:lnSpc>
                <a:spcPct val="150000"/>
              </a:lnSpc>
              <a:spcBef>
                <a:spcPts val="0"/>
              </a:spcBef>
              <a:buClr>
                <a:srgbClr val="21409A"/>
              </a:buClr>
              <a:buNone/>
            </a:pPr>
            <a:endParaRPr lang="en-US" sz="1400" dirty="0">
              <a:solidFill>
                <a:schemeClr val="tx1">
                  <a:lumMod val="50000"/>
                </a:schemeClr>
              </a:solidFill>
            </a:endParaRPr>
          </a:p>
          <a:p>
            <a:pPr marL="0" indent="0">
              <a:lnSpc>
                <a:spcPct val="150000"/>
              </a:lnSpc>
              <a:spcBef>
                <a:spcPts val="0"/>
              </a:spcBef>
              <a:buClr>
                <a:srgbClr val="21409A"/>
              </a:buClr>
              <a:buNone/>
            </a:pPr>
            <a:endParaRPr lang="en-GB" sz="1400" dirty="0">
              <a:latin typeface="+mj-lt"/>
            </a:endParaRPr>
          </a:p>
        </p:txBody>
      </p:sp>
    </p:spTree>
    <p:extLst>
      <p:ext uri="{BB962C8B-B14F-4D97-AF65-F5344CB8AC3E}">
        <p14:creationId xmlns:p14="http://schemas.microsoft.com/office/powerpoint/2010/main" val="426386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8864" y="1117654"/>
            <a:ext cx="10810947" cy="584775"/>
          </a:xfrm>
          <a:prstGeom prst="rect">
            <a:avLst/>
          </a:prstGeom>
        </p:spPr>
        <p:txBody>
          <a:bodyPr wrap="square">
            <a:spAutoFit/>
          </a:bodyPr>
          <a:lstStyle/>
          <a:p>
            <a:pPr algn="just" fontAlgn="base">
              <a:spcBef>
                <a:spcPct val="0"/>
              </a:spcBef>
              <a:buClr>
                <a:srgbClr val="F78E1E"/>
              </a:buClr>
              <a:buSzPct val="100000"/>
            </a:pPr>
            <a:r>
              <a:rPr lang="en-US" sz="1600" b="1" smtClean="0">
                <a:solidFill>
                  <a:schemeClr val="tx1">
                    <a:lumMod val="50000"/>
                  </a:schemeClr>
                </a:solidFill>
                <a:latin typeface="+mj-lt"/>
                <a:cs typeface="Arial"/>
              </a:rPr>
              <a:t>Monitoramento Logístico:</a:t>
            </a:r>
          </a:p>
          <a:p>
            <a:pPr algn="just" fontAlgn="base">
              <a:spcBef>
                <a:spcPct val="0"/>
              </a:spcBef>
              <a:buClr>
                <a:srgbClr val="F78E1E"/>
              </a:buClr>
              <a:buSzPct val="100000"/>
            </a:pPr>
            <a:r>
              <a:rPr lang="en-US" sz="1600" smtClean="0">
                <a:solidFill>
                  <a:schemeClr val="tx1">
                    <a:lumMod val="50000"/>
                  </a:schemeClr>
                </a:solidFill>
                <a:latin typeface="+mj-lt"/>
                <a:cs typeface="Arial"/>
              </a:rPr>
              <a:t>Timelines </a:t>
            </a:r>
            <a:r>
              <a:rPr lang="en-US" sz="1600" dirty="0" smtClean="0">
                <a:solidFill>
                  <a:schemeClr val="tx1">
                    <a:lumMod val="50000"/>
                  </a:schemeClr>
                </a:solidFill>
                <a:latin typeface="+mj-lt"/>
                <a:cs typeface="Arial"/>
              </a:rPr>
              <a:t>Estimate</a:t>
            </a:r>
            <a:r>
              <a:rPr lang="en-US" sz="1600" smtClean="0">
                <a:solidFill>
                  <a:schemeClr val="tx1">
                    <a:lumMod val="50000"/>
                  </a:schemeClr>
                </a:solidFill>
                <a:latin typeface="+mj-lt"/>
                <a:cs typeface="Arial"/>
              </a:rPr>
              <a:t>: </a:t>
            </a:r>
            <a:r>
              <a:rPr lang="en-US" sz="1600" b="1" smtClean="0">
                <a:solidFill>
                  <a:schemeClr val="tx1">
                    <a:lumMod val="50000"/>
                  </a:schemeClr>
                </a:solidFill>
                <a:latin typeface="+mj-lt"/>
                <a:cs typeface="Arial"/>
              </a:rPr>
              <a:t>8 Weeks (40 Workdays)</a:t>
            </a:r>
            <a:endParaRPr lang="en-US" sz="1600" b="1" dirty="0">
              <a:solidFill>
                <a:schemeClr val="tx1">
                  <a:lumMod val="50000"/>
                </a:schemeClr>
              </a:solidFill>
              <a:latin typeface="+mj-lt"/>
              <a:cs typeface="Arial"/>
            </a:endParaRPr>
          </a:p>
        </p:txBody>
      </p:sp>
      <p:sp>
        <p:nvSpPr>
          <p:cNvPr id="5"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smtClean="0">
                <a:solidFill>
                  <a:schemeClr val="bg1"/>
                </a:solidFill>
                <a:latin typeface="Arial" panose="020B0604020202020204" pitchFamily="34" charset="0"/>
                <a:cs typeface="Arial" panose="020B0604020202020204" pitchFamily="34" charset="0"/>
              </a:rPr>
              <a:t>Project plan &amp; Investment</a:t>
            </a:r>
            <a:endParaRPr lang="en-US" sz="1800" dirty="0">
              <a:solidFill>
                <a:schemeClr val="bg1"/>
              </a:solidFill>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861142383"/>
              </p:ext>
            </p:extLst>
          </p:nvPr>
        </p:nvGraphicFramePr>
        <p:xfrm>
          <a:off x="1725770" y="4797058"/>
          <a:ext cx="7611413" cy="1254256"/>
        </p:xfrm>
        <a:graphic>
          <a:graphicData uri="http://schemas.openxmlformats.org/drawingml/2006/table">
            <a:tbl>
              <a:tblPr>
                <a:tableStyleId>{E8B1032C-EA38-4F05-BA0D-38AFFFC7BED3}</a:tableStyleId>
              </a:tblPr>
              <a:tblGrid>
                <a:gridCol w="4713667"/>
                <a:gridCol w="2897746"/>
              </a:tblGrid>
              <a:tr h="406007">
                <a:tc>
                  <a:txBody>
                    <a:bodyPr/>
                    <a:lstStyle/>
                    <a:p>
                      <a:pPr algn="ctr" fontAlgn="ctr"/>
                      <a:r>
                        <a:rPr lang="en-US" sz="2000" b="1" i="0" u="none" strike="noStrike" dirty="0" smtClean="0">
                          <a:solidFill>
                            <a:srgbClr val="000000"/>
                          </a:solidFill>
                          <a:effectLst/>
                          <a:latin typeface="+mj-lt"/>
                        </a:rPr>
                        <a:t>Description</a:t>
                      </a:r>
                      <a:endParaRPr lang="en-US" sz="2000" b="1" i="0" u="none" strike="noStrike" dirty="0">
                        <a:solidFill>
                          <a:srgbClr val="000000"/>
                        </a:solidFill>
                        <a:effectLst/>
                        <a:latin typeface="+mj-lt"/>
                      </a:endParaRPr>
                    </a:p>
                  </a:txBody>
                  <a:tcPr marL="0" marR="0" marT="0" marB="0" anchor="ctr"/>
                </a:tc>
                <a:tc>
                  <a:txBody>
                    <a:bodyPr/>
                    <a:lstStyle/>
                    <a:p>
                      <a:pPr marL="0" algn="ctr" defTabSz="914400" rtl="0" eaLnBrk="1" fontAlgn="ctr" latinLnBrk="0" hangingPunct="1"/>
                      <a:r>
                        <a:rPr lang="pt-BR" sz="2000" b="1" kern="1200" baseline="0" smtClean="0">
                          <a:latin typeface="+mj-lt"/>
                        </a:rPr>
                        <a:t>BRL (*)</a:t>
                      </a:r>
                      <a:endParaRPr lang="pt-BR" sz="2000" b="1" kern="1200" dirty="0" smtClean="0">
                        <a:solidFill>
                          <a:schemeClr val="lt1"/>
                        </a:solidFill>
                        <a:latin typeface="+mj-lt"/>
                        <a:ea typeface="+mn-ea"/>
                        <a:cs typeface="+mn-cs"/>
                      </a:endParaRPr>
                    </a:p>
                  </a:txBody>
                  <a:tcPr marL="0" marR="0" marT="0" marB="0" anchor="ctr"/>
                </a:tc>
              </a:tr>
              <a:tr h="566670">
                <a:tc>
                  <a:txBody>
                    <a:bodyPr/>
                    <a:lstStyle/>
                    <a:p>
                      <a:pPr algn="ctr" fontAlgn="ctr"/>
                      <a:r>
                        <a:rPr lang="pt-BR" sz="1800" b="0" i="0" u="none" strike="noStrike" smtClean="0">
                          <a:solidFill>
                            <a:schemeClr val="dk1"/>
                          </a:solidFill>
                          <a:effectLst/>
                          <a:latin typeface="+mj-lt"/>
                        </a:rPr>
                        <a:t>Change Request: Monitoramento Logístico</a:t>
                      </a:r>
                      <a:endParaRPr lang="pt-BR" sz="1800" b="0" i="0" u="none" strike="noStrike" dirty="0" smtClean="0">
                        <a:solidFill>
                          <a:schemeClr val="dk1"/>
                        </a:solidFill>
                        <a:effectLst/>
                        <a:latin typeface="+mj-lt"/>
                      </a:endParaRPr>
                    </a:p>
                  </a:txBody>
                  <a:tcPr marL="0" marR="0" marT="0" marB="0" anchor="ctr"/>
                </a:tc>
                <a:tc>
                  <a:txBody>
                    <a:bodyPr/>
                    <a:lstStyle/>
                    <a:p>
                      <a:pPr marL="0" algn="ctr" defTabSz="914400" rtl="0" eaLnBrk="1" fontAlgn="ctr" latinLnBrk="0" hangingPunct="1"/>
                      <a:r>
                        <a:rPr lang="en-US" sz="2000" b="1" u="none" strike="noStrike" kern="1200" smtClean="0">
                          <a:solidFill>
                            <a:srgbClr val="0070C0"/>
                          </a:solidFill>
                          <a:effectLst/>
                          <a:latin typeface="+mj-lt"/>
                          <a:ea typeface="+mn-ea"/>
                          <a:cs typeface="+mn-cs"/>
                        </a:rPr>
                        <a:t>115.095</a:t>
                      </a:r>
                      <a:endParaRPr lang="en-US" sz="2000" b="1" u="none" strike="noStrike" kern="1200" dirty="0">
                        <a:solidFill>
                          <a:srgbClr val="0070C0"/>
                        </a:solidFill>
                        <a:effectLst/>
                        <a:latin typeface="+mj-lt"/>
                        <a:ea typeface="+mn-ea"/>
                        <a:cs typeface="+mn-cs"/>
                      </a:endParaRPr>
                    </a:p>
                  </a:txBody>
                  <a:tcPr marL="0" marR="0" marT="0" marB="0" anchor="ctr"/>
                </a:tc>
              </a:tr>
              <a:tr h="281579">
                <a:tc gridSpan="2">
                  <a:txBody>
                    <a:bodyPr/>
                    <a:lstStyle/>
                    <a:p>
                      <a:pPr algn="r" fontAlgn="ctr"/>
                      <a:r>
                        <a:rPr lang="pt-BR" sz="1200" b="1" u="none" strike="noStrike" dirty="0" smtClean="0">
                          <a:effectLst/>
                          <a:latin typeface="+mj-lt"/>
                        </a:rPr>
                        <a:t>*</a:t>
                      </a:r>
                      <a:r>
                        <a:rPr lang="pt-BR" sz="1200" b="1" u="none" strike="noStrike" baseline="0" dirty="0" smtClean="0">
                          <a:effectLst/>
                          <a:latin typeface="+mj-lt"/>
                        </a:rPr>
                        <a:t> Values without tax</a:t>
                      </a:r>
                      <a:endParaRPr lang="en-US" sz="1200" b="1" i="0" u="none" strike="noStrike" dirty="0">
                        <a:solidFill>
                          <a:srgbClr val="000000"/>
                        </a:solidFill>
                        <a:effectLst/>
                        <a:latin typeface="+mj-lt"/>
                      </a:endParaRPr>
                    </a:p>
                  </a:txBody>
                  <a:tcPr marL="0" marR="0" marT="0" marB="0" anchor="ctr"/>
                </a:tc>
                <a:tc hMerge="1">
                  <a:txBody>
                    <a:bodyPr/>
                    <a:lstStyle/>
                    <a:p>
                      <a:pPr algn="ctr" fontAlgn="ctr"/>
                      <a:endParaRPr lang="en-US" sz="1300" b="0" i="0" u="none" strike="noStrike" dirty="0">
                        <a:solidFill>
                          <a:srgbClr val="000000"/>
                        </a:solidFill>
                        <a:effectLst/>
                        <a:latin typeface="Calibri"/>
                      </a:endParaRPr>
                    </a:p>
                  </a:txBody>
                  <a:tcPr marL="0" marR="0" marT="0" marB="0" anchor="ctr">
                    <a:solidFill>
                      <a:schemeClr val="accent1">
                        <a:lumMod val="40000"/>
                        <a:lumOff val="60000"/>
                      </a:schemeClr>
                    </a:solidFill>
                  </a:tcPr>
                </a:tc>
              </a:tr>
            </a:tbl>
          </a:graphicData>
        </a:graphic>
      </p:graphicFrame>
      <p:pic>
        <p:nvPicPr>
          <p:cNvPr id="4" name="Picture 3"/>
          <p:cNvPicPr>
            <a:picLocks noChangeAspect="1"/>
          </p:cNvPicPr>
          <p:nvPr/>
        </p:nvPicPr>
        <p:blipFill>
          <a:blip r:embed="rId2"/>
          <a:stretch>
            <a:fillRect/>
          </a:stretch>
        </p:blipFill>
        <p:spPr>
          <a:xfrm>
            <a:off x="1388972" y="2235589"/>
            <a:ext cx="8952999" cy="2011986"/>
          </a:xfrm>
          <a:prstGeom prst="rect">
            <a:avLst/>
          </a:prstGeom>
        </p:spPr>
      </p:pic>
    </p:spTree>
    <p:extLst>
      <p:ext uri="{BB962C8B-B14F-4D97-AF65-F5344CB8AC3E}">
        <p14:creationId xmlns:p14="http://schemas.microsoft.com/office/powerpoint/2010/main" val="2280123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855900503"/>
              </p:ext>
            </p:extLst>
          </p:nvPr>
        </p:nvGraphicFramePr>
        <p:xfrm>
          <a:off x="3137334" y="1674866"/>
          <a:ext cx="6077004" cy="417729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smtClean="0">
                <a:solidFill>
                  <a:schemeClr val="bg1"/>
                </a:solidFill>
                <a:latin typeface="Arial" panose="020B0604020202020204" pitchFamily="34" charset="0"/>
                <a:cs typeface="Arial" panose="020B0604020202020204" pitchFamily="34" charset="0"/>
              </a:rPr>
              <a:t>Indicative </a:t>
            </a:r>
            <a:r>
              <a:rPr lang="en-US" sz="1800" dirty="0" smtClean="0">
                <a:solidFill>
                  <a:schemeClr val="bg1"/>
                </a:solidFill>
                <a:latin typeface="Arial" panose="020B0604020202020204" pitchFamily="34" charset="0"/>
                <a:cs typeface="Arial" panose="020B0604020202020204" pitchFamily="34" charset="0"/>
              </a:rPr>
              <a:t>Stream </a:t>
            </a:r>
            <a:r>
              <a:rPr lang="en-US" sz="1800" smtClean="0">
                <a:solidFill>
                  <a:schemeClr val="bg1"/>
                </a:solidFill>
                <a:latin typeface="Arial" panose="020B0604020202020204" pitchFamily="34" charset="0"/>
                <a:cs typeface="Arial" panose="020B0604020202020204" pitchFamily="34" charset="0"/>
              </a:rPr>
              <a:t>wise Effort Split</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471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009" y="1028369"/>
            <a:ext cx="11640153" cy="3785652"/>
          </a:xfrm>
          <a:prstGeom prst="rect">
            <a:avLst/>
          </a:prstGeom>
        </p:spPr>
        <p:txBody>
          <a:bodyPr wrap="square">
            <a:spAutoFit/>
          </a:bodyPr>
          <a:lstStyle/>
          <a:p>
            <a:r>
              <a:rPr lang="en-US" sz="1600" dirty="0">
                <a:latin typeface="+mj-lt"/>
              </a:rPr>
              <a:t>Detailed conditions will be established in the SOW, which will follow MSA guidelines.</a:t>
            </a:r>
          </a:p>
          <a:p>
            <a:endParaRPr lang="en-US" sz="1600" dirty="0">
              <a:latin typeface="+mj-lt"/>
            </a:endParaRPr>
          </a:p>
          <a:p>
            <a:r>
              <a:rPr lang="en-US" sz="1600" dirty="0">
                <a:latin typeface="+mj-lt"/>
              </a:rPr>
              <a:t>Workflow approval to  SOW has to be  completed to start project on expected date.</a:t>
            </a:r>
            <a:endParaRPr lang="pt-BR" sz="1600" dirty="0">
              <a:latin typeface="+mj-lt"/>
            </a:endParaRPr>
          </a:p>
          <a:p>
            <a:endParaRPr lang="pt-BR" sz="1600" dirty="0">
              <a:latin typeface="+mj-lt"/>
            </a:endParaRPr>
          </a:p>
          <a:p>
            <a:r>
              <a:rPr lang="en-US" sz="1600" dirty="0">
                <a:latin typeface="+mj-lt"/>
              </a:rPr>
              <a:t>This commercial proposal has valid for 5 days from this current date.</a:t>
            </a:r>
          </a:p>
          <a:p>
            <a:endParaRPr lang="pt-BR" sz="1600" dirty="0">
              <a:latin typeface="+mj-lt"/>
            </a:endParaRPr>
          </a:p>
          <a:p>
            <a:r>
              <a:rPr lang="en-US" sz="1600" dirty="0">
                <a:latin typeface="+mj-lt"/>
              </a:rPr>
              <a:t>Any change in the scope presented, it will be void and a new proposal will be submitted for customer analysis.</a:t>
            </a:r>
          </a:p>
          <a:p>
            <a:endParaRPr lang="en-US" sz="1600" dirty="0">
              <a:latin typeface="+mj-lt"/>
            </a:endParaRPr>
          </a:p>
          <a:p>
            <a:r>
              <a:rPr lang="en-US" sz="1600" dirty="0">
                <a:latin typeface="+mj-lt"/>
              </a:rPr>
              <a:t>The adoption of this proposal should be directed by Estimation Tool, considering information of </a:t>
            </a:r>
            <a:r>
              <a:rPr lang="en-US" sz="1600" b="1" dirty="0">
                <a:latin typeface="+mj-lt"/>
              </a:rPr>
              <a:t>“Global Business Owner"</a:t>
            </a:r>
            <a:r>
              <a:rPr lang="en-US" sz="1600" dirty="0">
                <a:latin typeface="+mj-lt"/>
              </a:rPr>
              <a:t> and </a:t>
            </a:r>
            <a:r>
              <a:rPr lang="en-US" sz="1600" b="1" dirty="0">
                <a:latin typeface="+mj-lt"/>
              </a:rPr>
              <a:t>"Basel Cost Center" </a:t>
            </a:r>
            <a:r>
              <a:rPr lang="en-US" sz="1600" dirty="0">
                <a:latin typeface="+mj-lt"/>
              </a:rPr>
              <a:t>to this enclosure.</a:t>
            </a:r>
          </a:p>
          <a:p>
            <a:endParaRPr lang="pt-BR" sz="1600" dirty="0">
              <a:latin typeface="+mj-lt"/>
            </a:endParaRPr>
          </a:p>
          <a:p>
            <a:r>
              <a:rPr lang="pt-BR" sz="1600" dirty="0">
                <a:latin typeface="+mj-lt"/>
              </a:rPr>
              <a:t>Infosys garantees correct Bill To and Bill From Entities in the SoWs and Invoicing documents and Syngenta garantees that budget is allocated accordingly. Ex: Bill to/Bill from – Syngenta Basel/Infosys IN, Syngenta Brazil/Infosys Brazil, Syngenta Argentina/Lodestone Argentina, etc. At the time Infosys requests an approvers list for any SoW, the funding source (ex.: SBS vs non-SBS) should also be considered in the response.</a:t>
            </a:r>
          </a:p>
          <a:p>
            <a:pPr algn="just" fontAlgn="base">
              <a:spcBef>
                <a:spcPct val="0"/>
              </a:spcBef>
              <a:spcAft>
                <a:spcPts val="600"/>
              </a:spcAft>
              <a:buClr>
                <a:srgbClr val="F78E1E"/>
              </a:buClr>
              <a:buSzPct val="100000"/>
            </a:pPr>
            <a:endParaRPr lang="en-US" sz="1600" dirty="0">
              <a:solidFill>
                <a:schemeClr val="tx1">
                  <a:lumMod val="50000"/>
                </a:schemeClr>
              </a:solidFill>
              <a:latin typeface="+mj-lt"/>
              <a:cs typeface="Arial"/>
            </a:endParaRPr>
          </a:p>
        </p:txBody>
      </p:sp>
      <p:sp>
        <p:nvSpPr>
          <p:cNvPr id="5" name="Title 2"/>
          <p:cNvSpPr txBox="1">
            <a:spLocks/>
          </p:cNvSpPr>
          <p:nvPr/>
        </p:nvSpPr>
        <p:spPr>
          <a:xfrm>
            <a:off x="247045" y="330709"/>
            <a:ext cx="11696083" cy="484612"/>
          </a:xfrm>
          <a:prstGeom prst="rect">
            <a:avLst/>
          </a:prstGeom>
          <a:solidFill>
            <a:srgbClr val="62801E"/>
          </a:solidFill>
        </p:spPr>
        <p:txBody>
          <a:bodyPr anchor="ctr"/>
          <a:lst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1800" dirty="0" smtClean="0">
                <a:solidFill>
                  <a:schemeClr val="bg1"/>
                </a:solidFill>
                <a:latin typeface="Arial" panose="020B0604020202020204" pitchFamily="34" charset="0"/>
                <a:cs typeface="Arial" panose="020B0604020202020204" pitchFamily="34" charset="0"/>
              </a:rPr>
              <a:t>Commercials Conditions</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978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D591599A1B844C8325FE4F2459C211" ma:contentTypeVersion="" ma:contentTypeDescription="Create a new document." ma:contentTypeScope="" ma:versionID="84c3b476a44e1e18f70af9f9b314f786">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24B34-B7E3-4474-905A-D57E9B3D20CA}">
  <ds:schemaRefs>
    <ds:schemaRef ds:uri="http://schemas.microsoft.com/sharepoint/v3/contenttype/forms"/>
  </ds:schemaRefs>
</ds:datastoreItem>
</file>

<file path=customXml/itemProps2.xml><?xml version="1.0" encoding="utf-8"?>
<ds:datastoreItem xmlns:ds="http://schemas.openxmlformats.org/officeDocument/2006/customXml" ds:itemID="{A89C09F5-E677-47BE-8EF3-EED748A6D26D}">
  <ds:schemaRefs>
    <ds:schemaRef ds:uri="http://purl.org/dc/dcmitype/"/>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18EC587-811B-4498-BFDC-63EFA44BC2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313</TotalTime>
  <Words>559</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Myriad Pro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AOL Relay Orgerus Proposal</dc:title>
  <dc:creator>Gopi Mohan</dc:creator>
  <cp:keywords>AOL, Relay, Orgerus</cp:keywords>
  <cp:lastModifiedBy>eduardo spirito</cp:lastModifiedBy>
  <cp:revision>1867</cp:revision>
  <dcterms:created xsi:type="dcterms:W3CDTF">2015-12-28T06:44:32Z</dcterms:created>
  <dcterms:modified xsi:type="dcterms:W3CDTF">2016-11-24T13:06:13Z</dcterms:modified>
  <cp:category>Proposal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0x01010056D591599A1B844C8325FE4F2459C211</vt:lpwstr>
  </property>
</Properties>
</file>