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T1_T2_C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aml\Downloads\fall2018\csci490\assigns\assign3\excel\W12_W20_C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O300, T0, W20,</a:t>
            </a:r>
            <a:r>
              <a:rPr lang="en-US" baseline="0" dirty="0"/>
              <a:t>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Data!$K$3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Data!$L$3:$N$3</c:f>
              <c:numCache>
                <c:formatCode>General</c:formatCode>
                <c:ptCount val="3"/>
                <c:pt idx="0">
                  <c:v>96.813699999999997</c:v>
                </c:pt>
                <c:pt idx="1">
                  <c:v>96.813699999999997</c:v>
                </c:pt>
                <c:pt idx="2">
                  <c:v>96.813699999999997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48-449A-A6F5-A7E26BB73730}"/>
            </c:ext>
          </c:extLst>
        </c:ser>
        <c:ser>
          <c:idx val="1"/>
          <c:order val="1"/>
          <c:tx>
            <c:strRef>
              <c:f>Data!$K$4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Data!$L$4:$N$4</c:f>
              <c:numCache>
                <c:formatCode>General</c:formatCode>
                <c:ptCount val="3"/>
                <c:pt idx="0">
                  <c:v>65.250299999999996</c:v>
                </c:pt>
                <c:pt idx="1">
                  <c:v>63.601700000000001</c:v>
                </c:pt>
                <c:pt idx="2">
                  <c:v>56.639499999999998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48-449A-A6F5-A7E26BB73730}"/>
            </c:ext>
          </c:extLst>
        </c:ser>
        <c:ser>
          <c:idx val="2"/>
          <c:order val="2"/>
          <c:tx>
            <c:strRef>
              <c:f>Data!$K$5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Data!$L$5:$N$5</c:f>
              <c:numCache>
                <c:formatCode>General</c:formatCode>
                <c:ptCount val="3"/>
                <c:pt idx="0">
                  <c:v>99.770700000000005</c:v>
                </c:pt>
                <c:pt idx="1">
                  <c:v>99.770700000000005</c:v>
                </c:pt>
                <c:pt idx="2">
                  <c:v>99.770700000000005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48-449A-A6F5-A7E26BB73730}"/>
            </c:ext>
          </c:extLst>
        </c:ser>
        <c:ser>
          <c:idx val="3"/>
          <c:order val="3"/>
          <c:tx>
            <c:strRef>
              <c:f>Data!$K$6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Data!$L$6:$N$6</c:f>
              <c:numCache>
                <c:formatCode>General</c:formatCode>
                <c:ptCount val="3"/>
                <c:pt idx="0">
                  <c:v>60.884500000000003</c:v>
                </c:pt>
                <c:pt idx="1">
                  <c:v>59.3812</c:v>
                </c:pt>
                <c:pt idx="2">
                  <c:v>49.363199999999999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48-449A-A6F5-A7E26BB73730}"/>
            </c:ext>
          </c:extLst>
        </c:ser>
        <c:ser>
          <c:idx val="4"/>
          <c:order val="4"/>
          <c:tx>
            <c:strRef>
              <c:f>Data!$K$7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Data!$L$7:$N$7</c:f>
              <c:numCache>
                <c:formatCode>General</c:formatCode>
                <c:ptCount val="3"/>
                <c:pt idx="0">
                  <c:v>62.980899999999998</c:v>
                </c:pt>
                <c:pt idx="1">
                  <c:v>62.242100000000001</c:v>
                </c:pt>
                <c:pt idx="2">
                  <c:v>46.048499999999997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48-449A-A6F5-A7E26BB73730}"/>
            </c:ext>
          </c:extLst>
        </c:ser>
        <c:ser>
          <c:idx val="5"/>
          <c:order val="5"/>
          <c:tx>
            <c:strRef>
              <c:f>Data!$K$8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Data!$L$8:$N$8</c:f>
              <c:numCache>
                <c:formatCode>General</c:formatCode>
                <c:ptCount val="3"/>
                <c:pt idx="0">
                  <c:v>19.214600000000001</c:v>
                </c:pt>
                <c:pt idx="1">
                  <c:v>6.5539800000000001</c:v>
                </c:pt>
                <c:pt idx="2">
                  <c:v>3.1736800000000001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48-449A-A6F5-A7E26BB73730}"/>
            </c:ext>
          </c:extLst>
        </c:ser>
        <c:ser>
          <c:idx val="6"/>
          <c:order val="6"/>
          <c:tx>
            <c:strRef>
              <c:f>Data!$K$9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Data!$L$9:$N$9</c:f>
              <c:numCache>
                <c:formatCode>General</c:formatCode>
                <c:ptCount val="3"/>
                <c:pt idx="0">
                  <c:v>67.356499999999997</c:v>
                </c:pt>
                <c:pt idx="1">
                  <c:v>65.124499999999998</c:v>
                </c:pt>
                <c:pt idx="2">
                  <c:v>56.584899999999998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48-449A-A6F5-A7E26BB73730}"/>
            </c:ext>
          </c:extLst>
        </c:ser>
        <c:ser>
          <c:idx val="7"/>
          <c:order val="7"/>
          <c:tx>
            <c:strRef>
              <c:f>Data!$K$10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Data!$L$2:$N$2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Data!$L$10:$N$10</c:f>
              <c:numCache>
                <c:formatCode>General</c:formatCode>
                <c:ptCount val="3"/>
                <c:pt idx="0">
                  <c:v>19.355</c:v>
                </c:pt>
                <c:pt idx="1">
                  <c:v>8.0002899999999997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48-449A-A6F5-A7E26BB73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827768"/>
        <c:axId val="485825144"/>
      </c:lineChart>
      <c:catAx>
        <c:axId val="48582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825144"/>
        <c:crosses val="autoZero"/>
        <c:auto val="1"/>
        <c:lblAlgn val="ctr"/>
        <c:lblOffset val="100"/>
        <c:noMultiLvlLbl val="0"/>
      </c:catAx>
      <c:valAx>
        <c:axId val="485825144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82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T0, </a:t>
            </a:r>
            <a:r>
              <a:rPr lang="en-US" sz="1400" b="0" i="0" u="none" strike="noStrike" baseline="0" dirty="0">
                <a:effectLst/>
              </a:rPr>
              <a:t>W20,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Data!$P$23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Data!$Q$23:$R$23</c:f>
              <c:numCache>
                <c:formatCode>General</c:formatCode>
                <c:ptCount val="2"/>
                <c:pt idx="0">
                  <c:v>93.975399999999993</c:v>
                </c:pt>
                <c:pt idx="1">
                  <c:v>98.462999999999994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4-462B-925B-E0A80A98F3C7}"/>
            </c:ext>
          </c:extLst>
        </c:ser>
        <c:ser>
          <c:idx val="1"/>
          <c:order val="1"/>
          <c:tx>
            <c:strRef>
              <c:f>Data!$P$24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Data!$Q$24:$R$24</c:f>
              <c:numCache>
                <c:formatCode>General</c:formatCode>
                <c:ptCount val="2"/>
                <c:pt idx="0">
                  <c:v>75.936400000000006</c:v>
                </c:pt>
                <c:pt idx="1">
                  <c:v>92.283799999999999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62B-925B-E0A80A98F3C7}"/>
            </c:ext>
          </c:extLst>
        </c:ser>
        <c:ser>
          <c:idx val="2"/>
          <c:order val="2"/>
          <c:tx>
            <c:strRef>
              <c:f>Data!$P$25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Data!$Q$25:$R$25</c:f>
              <c:numCache>
                <c:formatCode>General</c:formatCode>
                <c:ptCount val="2"/>
                <c:pt idx="0">
                  <c:v>98.366299999999995</c:v>
                </c:pt>
                <c:pt idx="1">
                  <c:v>99.796599999999998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62B-925B-E0A80A98F3C7}"/>
            </c:ext>
          </c:extLst>
        </c:ser>
        <c:ser>
          <c:idx val="3"/>
          <c:order val="3"/>
          <c:tx>
            <c:strRef>
              <c:f>Data!$P$26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Data!$Q$26:$R$26</c:f>
              <c:numCache>
                <c:formatCode>General</c:formatCode>
                <c:ptCount val="2"/>
                <c:pt idx="0">
                  <c:v>72.072800000000001</c:v>
                </c:pt>
                <c:pt idx="1">
                  <c:v>88.971100000000007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62B-925B-E0A80A98F3C7}"/>
            </c:ext>
          </c:extLst>
        </c:ser>
        <c:ser>
          <c:idx val="4"/>
          <c:order val="4"/>
          <c:tx>
            <c:strRef>
              <c:f>Data!$P$27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Data!$Q$27:$R$27</c:f>
              <c:numCache>
                <c:formatCode>General</c:formatCode>
                <c:ptCount val="2"/>
                <c:pt idx="0">
                  <c:v>73.169200000000004</c:v>
                </c:pt>
                <c:pt idx="1">
                  <c:v>90.662300000000002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62B-925B-E0A80A98F3C7}"/>
            </c:ext>
          </c:extLst>
        </c:ser>
        <c:ser>
          <c:idx val="5"/>
          <c:order val="5"/>
          <c:tx>
            <c:strRef>
              <c:f>Data!$P$28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Data!$Q$28:$R$28</c:f>
              <c:numCache>
                <c:formatCode>General</c:formatCode>
                <c:ptCount val="2"/>
                <c:pt idx="0">
                  <c:v>62.103700000000003</c:v>
                </c:pt>
                <c:pt idx="1">
                  <c:v>16.7242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62B-925B-E0A80A98F3C7}"/>
            </c:ext>
          </c:extLst>
        </c:ser>
        <c:ser>
          <c:idx val="6"/>
          <c:order val="6"/>
          <c:tx>
            <c:strRef>
              <c:f>Data!$P$29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Data!$Q$29:$R$29</c:f>
              <c:numCache>
                <c:formatCode>General</c:formatCode>
                <c:ptCount val="2"/>
                <c:pt idx="0">
                  <c:v>76.392099999999999</c:v>
                </c:pt>
                <c:pt idx="1">
                  <c:v>91.285399999999996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D64-462B-925B-E0A80A98F3C7}"/>
            </c:ext>
          </c:extLst>
        </c:ser>
        <c:ser>
          <c:idx val="7"/>
          <c:order val="7"/>
          <c:tx>
            <c:strRef>
              <c:f>Data!$P$30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Data!$Q$22:$R$22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Data!$Q$30:$R$30</c:f>
              <c:numCache>
                <c:formatCode>General</c:formatCode>
                <c:ptCount val="2"/>
                <c:pt idx="0">
                  <c:v>61.263100000000001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D64-462B-925B-E0A80A98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951704"/>
        <c:axId val="606953344"/>
      </c:lineChart>
      <c:catAx>
        <c:axId val="606951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53344"/>
        <c:crosses val="autoZero"/>
        <c:auto val="1"/>
        <c:lblAlgn val="ctr"/>
        <c:lblOffset val="100"/>
        <c:noMultiLvlLbl val="0"/>
      </c:catAx>
      <c:valAx>
        <c:axId val="606953344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5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T1, W8, C5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Data!$A$23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Data!$B$23:$C$23</c:f>
              <c:numCache>
                <c:formatCode>General</c:formatCode>
                <c:ptCount val="2"/>
                <c:pt idx="0">
                  <c:v>96.813699999999997</c:v>
                </c:pt>
                <c:pt idx="1">
                  <c:v>96.831299999999999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8D-4BA6-9A80-979D263D60E0}"/>
            </c:ext>
          </c:extLst>
        </c:ser>
        <c:ser>
          <c:idx val="1"/>
          <c:order val="1"/>
          <c:tx>
            <c:strRef>
              <c:f>Data!$A$24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Data!$B$24:$C$24</c:f>
              <c:numCache>
                <c:formatCode>General</c:formatCode>
                <c:ptCount val="2"/>
                <c:pt idx="0">
                  <c:v>68.112399999999994</c:v>
                </c:pt>
                <c:pt idx="1">
                  <c:v>61.801900000000003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8D-4BA6-9A80-979D263D60E0}"/>
            </c:ext>
          </c:extLst>
        </c:ser>
        <c:ser>
          <c:idx val="2"/>
          <c:order val="2"/>
          <c:tx>
            <c:strRef>
              <c:f>Data!$A$25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Data!$B$25:$C$25</c:f>
              <c:numCache>
                <c:formatCode>General</c:formatCode>
                <c:ptCount val="2"/>
                <c:pt idx="0">
                  <c:v>99.770700000000005</c:v>
                </c:pt>
                <c:pt idx="1">
                  <c:v>99.901899999999998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8D-4BA6-9A80-979D263D60E0}"/>
            </c:ext>
          </c:extLst>
        </c:ser>
        <c:ser>
          <c:idx val="3"/>
          <c:order val="3"/>
          <c:tx>
            <c:strRef>
              <c:f>Data!$A$26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Data!$B$26:$C$26</c:f>
              <c:numCache>
                <c:formatCode>General</c:formatCode>
                <c:ptCount val="2"/>
                <c:pt idx="0">
                  <c:v>66.125299999999996</c:v>
                </c:pt>
                <c:pt idx="1">
                  <c:v>50.102899999999998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8D-4BA6-9A80-979D263D60E0}"/>
            </c:ext>
          </c:extLst>
        </c:ser>
        <c:ser>
          <c:idx val="4"/>
          <c:order val="4"/>
          <c:tx>
            <c:strRef>
              <c:f>Data!$A$27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Data!$B$27:$C$27</c:f>
              <c:numCache>
                <c:formatCode>General</c:formatCode>
                <c:ptCount val="2"/>
                <c:pt idx="0">
                  <c:v>68.893900000000002</c:v>
                </c:pt>
                <c:pt idx="1">
                  <c:v>55.011000000000003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8D-4BA6-9A80-979D263D60E0}"/>
            </c:ext>
          </c:extLst>
        </c:ser>
        <c:ser>
          <c:idx val="5"/>
          <c:order val="5"/>
          <c:tx>
            <c:strRef>
              <c:f>Data!$A$28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Data!$B$28:$C$28</c:f>
              <c:numCache>
                <c:formatCode>General</c:formatCode>
                <c:ptCount val="2"/>
                <c:pt idx="0">
                  <c:v>37.308100000000003</c:v>
                </c:pt>
                <c:pt idx="1">
                  <c:v>2.6869800000000001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8D-4BA6-9A80-979D263D60E0}"/>
            </c:ext>
          </c:extLst>
        </c:ser>
        <c:ser>
          <c:idx val="6"/>
          <c:order val="6"/>
          <c:tx>
            <c:strRef>
              <c:f>Data!$A$29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Data!$B$29:$C$29</c:f>
              <c:numCache>
                <c:formatCode>General</c:formatCode>
                <c:ptCount val="2"/>
                <c:pt idx="0">
                  <c:v>71.457099999999997</c:v>
                </c:pt>
                <c:pt idx="1">
                  <c:v>63.757399999999997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8D-4BA6-9A80-979D263D60E0}"/>
            </c:ext>
          </c:extLst>
        </c:ser>
        <c:ser>
          <c:idx val="7"/>
          <c:order val="7"/>
          <c:tx>
            <c:strRef>
              <c:f>Data!$A$30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Data!$B$22:$C$22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Data!$B$30:$C$30</c:f>
              <c:numCache>
                <c:formatCode>General</c:formatCode>
                <c:ptCount val="2"/>
                <c:pt idx="0">
                  <c:v>34.724699999999999</c:v>
                </c:pt>
                <c:pt idx="1">
                  <c:v>1.6364000000000001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8D-4BA6-9A80-979D263D6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7440744"/>
        <c:axId val="547441072"/>
      </c:lineChart>
      <c:catAx>
        <c:axId val="54744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441072"/>
        <c:crosses val="autoZero"/>
        <c:auto val="1"/>
        <c:lblAlgn val="ctr"/>
        <c:lblOffset val="100"/>
        <c:noMultiLvlLbl val="0"/>
      </c:catAx>
      <c:valAx>
        <c:axId val="547441072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44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T1, W8, C5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Data!$F$23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Data!$G$23:$H$23</c:f>
              <c:numCache>
                <c:formatCode>General</c:formatCode>
                <c:ptCount val="2"/>
                <c:pt idx="0">
                  <c:v>93.975399999999993</c:v>
                </c:pt>
                <c:pt idx="1">
                  <c:v>98.462999999999994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45-4259-AC17-52BFAFD6329C}"/>
            </c:ext>
          </c:extLst>
        </c:ser>
        <c:ser>
          <c:idx val="1"/>
          <c:order val="1"/>
          <c:tx>
            <c:strRef>
              <c:f>Data!$F$24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Data!$G$24:$H$24</c:f>
              <c:numCache>
                <c:formatCode>General</c:formatCode>
                <c:ptCount val="2"/>
                <c:pt idx="0">
                  <c:v>75.112499999999997</c:v>
                </c:pt>
                <c:pt idx="1">
                  <c:v>91.2607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45-4259-AC17-52BFAFD6329C}"/>
            </c:ext>
          </c:extLst>
        </c:ser>
        <c:ser>
          <c:idx val="2"/>
          <c:order val="2"/>
          <c:tx>
            <c:strRef>
              <c:f>Data!$F$25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Data!$G$25:$H$25</c:f>
              <c:numCache>
                <c:formatCode>General</c:formatCode>
                <c:ptCount val="2"/>
                <c:pt idx="0">
                  <c:v>98.366299999999995</c:v>
                </c:pt>
                <c:pt idx="1">
                  <c:v>99.796599999999998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45-4259-AC17-52BFAFD6329C}"/>
            </c:ext>
          </c:extLst>
        </c:ser>
        <c:ser>
          <c:idx val="3"/>
          <c:order val="3"/>
          <c:tx>
            <c:strRef>
              <c:f>Data!$F$26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Data!$G$26:$H$26</c:f>
              <c:numCache>
                <c:formatCode>General</c:formatCode>
                <c:ptCount val="2"/>
                <c:pt idx="0">
                  <c:v>69.617500000000007</c:v>
                </c:pt>
                <c:pt idx="1">
                  <c:v>88.577100000000002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45-4259-AC17-52BFAFD6329C}"/>
            </c:ext>
          </c:extLst>
        </c:ser>
        <c:ser>
          <c:idx val="4"/>
          <c:order val="4"/>
          <c:tx>
            <c:strRef>
              <c:f>Data!$F$27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Data!$G$27:$H$27</c:f>
              <c:numCache>
                <c:formatCode>General</c:formatCode>
                <c:ptCount val="2"/>
                <c:pt idx="0">
                  <c:v>70.894800000000004</c:v>
                </c:pt>
                <c:pt idx="1">
                  <c:v>90.464100000000002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45-4259-AC17-52BFAFD6329C}"/>
            </c:ext>
          </c:extLst>
        </c:ser>
        <c:ser>
          <c:idx val="5"/>
          <c:order val="5"/>
          <c:tx>
            <c:strRef>
              <c:f>Data!$F$28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Data!$G$28:$H$28</c:f>
              <c:numCache>
                <c:formatCode>General</c:formatCode>
                <c:ptCount val="2"/>
                <c:pt idx="0">
                  <c:v>57.2986</c:v>
                </c:pt>
                <c:pt idx="1">
                  <c:v>25.2683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45-4259-AC17-52BFAFD6329C}"/>
            </c:ext>
          </c:extLst>
        </c:ser>
        <c:ser>
          <c:idx val="6"/>
          <c:order val="6"/>
          <c:tx>
            <c:strRef>
              <c:f>Data!$F$29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Data!$G$29:$H$29</c:f>
              <c:numCache>
                <c:formatCode>General</c:formatCode>
                <c:ptCount val="2"/>
                <c:pt idx="0">
                  <c:v>75.055899999999994</c:v>
                </c:pt>
                <c:pt idx="1">
                  <c:v>89.529300000000006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45-4259-AC17-52BFAFD6329C}"/>
            </c:ext>
          </c:extLst>
        </c:ser>
        <c:ser>
          <c:idx val="7"/>
          <c:order val="7"/>
          <c:tx>
            <c:strRef>
              <c:f>Data!$F$30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Data!$G$22:$H$22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Data!$G$30:$H$30</c:f>
              <c:numCache>
                <c:formatCode>General</c:formatCode>
                <c:ptCount val="2"/>
                <c:pt idx="0">
                  <c:v>66.431899999999999</c:v>
                </c:pt>
                <c:pt idx="1">
                  <c:v>38.704900000000002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945-4259-AC17-52BFAFD63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293952"/>
        <c:axId val="478296576"/>
      </c:lineChart>
      <c:catAx>
        <c:axId val="4782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96576"/>
        <c:crosses val="autoZero"/>
        <c:auto val="1"/>
        <c:lblAlgn val="ctr"/>
        <c:lblOffset val="100"/>
        <c:noMultiLvlLbl val="0"/>
      </c:catAx>
      <c:valAx>
        <c:axId val="478296576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O300, T0, </a:t>
            </a:r>
            <a:r>
              <a:rPr lang="en-US" sz="1400" b="0" i="0" u="none" strike="noStrike" baseline="0" dirty="0">
                <a:effectLst/>
              </a:rPr>
              <a:t>W20,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Data!$P$3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Data!$Q$3:$S$3</c:f>
              <c:numCache>
                <c:formatCode>General</c:formatCode>
                <c:ptCount val="3"/>
                <c:pt idx="0">
                  <c:v>93.975399999999993</c:v>
                </c:pt>
                <c:pt idx="1">
                  <c:v>93.975399999999993</c:v>
                </c:pt>
                <c:pt idx="2">
                  <c:v>93.975399999999993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59-4441-BF93-694FF5C6814E}"/>
            </c:ext>
          </c:extLst>
        </c:ser>
        <c:ser>
          <c:idx val="1"/>
          <c:order val="1"/>
          <c:tx>
            <c:strRef>
              <c:f>Data!$P$4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Data!$Q$4:$S$4</c:f>
              <c:numCache>
                <c:formatCode>General</c:formatCode>
                <c:ptCount val="3"/>
                <c:pt idx="0">
                  <c:v>75.936400000000006</c:v>
                </c:pt>
                <c:pt idx="1">
                  <c:v>76.2804</c:v>
                </c:pt>
                <c:pt idx="2">
                  <c:v>76.2286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59-4441-BF93-694FF5C6814E}"/>
            </c:ext>
          </c:extLst>
        </c:ser>
        <c:ser>
          <c:idx val="2"/>
          <c:order val="2"/>
          <c:tx>
            <c:strRef>
              <c:f>Data!$P$5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Data!$Q$5:$S$5</c:f>
              <c:numCache>
                <c:formatCode>General</c:formatCode>
                <c:ptCount val="3"/>
                <c:pt idx="0">
                  <c:v>98.366299999999995</c:v>
                </c:pt>
                <c:pt idx="1">
                  <c:v>98.366299999999995</c:v>
                </c:pt>
                <c:pt idx="2">
                  <c:v>98.366299999999995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59-4441-BF93-694FF5C6814E}"/>
            </c:ext>
          </c:extLst>
        </c:ser>
        <c:ser>
          <c:idx val="3"/>
          <c:order val="3"/>
          <c:tx>
            <c:strRef>
              <c:f>Data!$P$6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Data!$Q$6:$S$6</c:f>
              <c:numCache>
                <c:formatCode>General</c:formatCode>
                <c:ptCount val="3"/>
                <c:pt idx="0">
                  <c:v>72.072800000000001</c:v>
                </c:pt>
                <c:pt idx="1">
                  <c:v>72.019800000000004</c:v>
                </c:pt>
                <c:pt idx="2">
                  <c:v>70.896500000000003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59-4441-BF93-694FF5C6814E}"/>
            </c:ext>
          </c:extLst>
        </c:ser>
        <c:ser>
          <c:idx val="4"/>
          <c:order val="4"/>
          <c:tx>
            <c:strRef>
              <c:f>Data!$P$7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Data!$Q$7:$S$7</c:f>
              <c:numCache>
                <c:formatCode>General</c:formatCode>
                <c:ptCount val="3"/>
                <c:pt idx="0">
                  <c:v>73.169200000000004</c:v>
                </c:pt>
                <c:pt idx="1">
                  <c:v>73.509</c:v>
                </c:pt>
                <c:pt idx="2">
                  <c:v>74.602699999999999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59-4441-BF93-694FF5C6814E}"/>
            </c:ext>
          </c:extLst>
        </c:ser>
        <c:ser>
          <c:idx val="5"/>
          <c:order val="5"/>
          <c:tx>
            <c:strRef>
              <c:f>Data!$P$8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Data!$Q$8:$S$8</c:f>
              <c:numCache>
                <c:formatCode>General</c:formatCode>
                <c:ptCount val="3"/>
                <c:pt idx="0">
                  <c:v>62.103700000000003</c:v>
                </c:pt>
                <c:pt idx="1">
                  <c:v>32.318600000000004</c:v>
                </c:pt>
                <c:pt idx="2">
                  <c:v>10.372299999999999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59-4441-BF93-694FF5C6814E}"/>
            </c:ext>
          </c:extLst>
        </c:ser>
        <c:ser>
          <c:idx val="6"/>
          <c:order val="6"/>
          <c:tx>
            <c:strRef>
              <c:f>Data!$P$9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Data!$Q$9:$S$9</c:f>
              <c:numCache>
                <c:formatCode>General</c:formatCode>
                <c:ptCount val="3"/>
                <c:pt idx="0">
                  <c:v>76.392099999999999</c:v>
                </c:pt>
                <c:pt idx="1">
                  <c:v>76.721900000000005</c:v>
                </c:pt>
                <c:pt idx="2">
                  <c:v>78.156599999999997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059-4441-BF93-694FF5C6814E}"/>
            </c:ext>
          </c:extLst>
        </c:ser>
        <c:ser>
          <c:idx val="7"/>
          <c:order val="7"/>
          <c:tx>
            <c:strRef>
              <c:f>Data!$P$10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Data!$Q$2:$S$2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Data!$Q$10:$S$10</c:f>
              <c:numCache>
                <c:formatCode>General</c:formatCode>
                <c:ptCount val="3"/>
                <c:pt idx="0">
                  <c:v>61.263100000000001</c:v>
                </c:pt>
                <c:pt idx="1">
                  <c:v>27.622699999999998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059-4441-BF93-694FF5C68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356528"/>
        <c:axId val="552357840"/>
      </c:lineChart>
      <c:catAx>
        <c:axId val="55235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357840"/>
        <c:crosses val="autoZero"/>
        <c:auto val="1"/>
        <c:lblAlgn val="ctr"/>
        <c:lblOffset val="100"/>
        <c:noMultiLvlLbl val="0"/>
      </c:catAx>
      <c:valAx>
        <c:axId val="55235784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35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O300, T1, W8, C5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Data!$A$3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Data!$B$3:$D$3</c:f>
              <c:numCache>
                <c:formatCode>General</c:formatCode>
                <c:ptCount val="3"/>
                <c:pt idx="0">
                  <c:v>96.813699999999997</c:v>
                </c:pt>
                <c:pt idx="1">
                  <c:v>96.813699999999997</c:v>
                </c:pt>
                <c:pt idx="2">
                  <c:v>96.813699999999997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EF-4354-BD54-B6406E280540}"/>
            </c:ext>
          </c:extLst>
        </c:ser>
        <c:ser>
          <c:idx val="1"/>
          <c:order val="1"/>
          <c:tx>
            <c:strRef>
              <c:f>Data!$A$4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Data!$B$4:$D$4</c:f>
              <c:numCache>
                <c:formatCode>General</c:formatCode>
                <c:ptCount val="3"/>
                <c:pt idx="0">
                  <c:v>68.112399999999994</c:v>
                </c:pt>
                <c:pt idx="1">
                  <c:v>66.789199999999994</c:v>
                </c:pt>
                <c:pt idx="2">
                  <c:v>64.108900000000006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EF-4354-BD54-B6406E280540}"/>
            </c:ext>
          </c:extLst>
        </c:ser>
        <c:ser>
          <c:idx val="2"/>
          <c:order val="2"/>
          <c:tx>
            <c:strRef>
              <c:f>Data!$A$5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Data!$B$5:$D$5</c:f>
              <c:numCache>
                <c:formatCode>General</c:formatCode>
                <c:ptCount val="3"/>
                <c:pt idx="0">
                  <c:v>99.770700000000005</c:v>
                </c:pt>
                <c:pt idx="1">
                  <c:v>99.770700000000005</c:v>
                </c:pt>
                <c:pt idx="2">
                  <c:v>99.770700000000005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EF-4354-BD54-B6406E280540}"/>
            </c:ext>
          </c:extLst>
        </c:ser>
        <c:ser>
          <c:idx val="3"/>
          <c:order val="3"/>
          <c:tx>
            <c:strRef>
              <c:f>Data!$A$6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Data!$B$6:$D$6</c:f>
              <c:numCache>
                <c:formatCode>General</c:formatCode>
                <c:ptCount val="3"/>
                <c:pt idx="0">
                  <c:v>66.125299999999996</c:v>
                </c:pt>
                <c:pt idx="1">
                  <c:v>64.857299999999995</c:v>
                </c:pt>
                <c:pt idx="2">
                  <c:v>58.676499999999997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EF-4354-BD54-B6406E280540}"/>
            </c:ext>
          </c:extLst>
        </c:ser>
        <c:ser>
          <c:idx val="4"/>
          <c:order val="4"/>
          <c:tx>
            <c:strRef>
              <c:f>Data!$A$7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Data!$B$7:$D$7</c:f>
              <c:numCache>
                <c:formatCode>General</c:formatCode>
                <c:ptCount val="3"/>
                <c:pt idx="0">
                  <c:v>68.893900000000002</c:v>
                </c:pt>
                <c:pt idx="1">
                  <c:v>68.087900000000005</c:v>
                </c:pt>
                <c:pt idx="2">
                  <c:v>60.155900000000003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EF-4354-BD54-B6406E280540}"/>
            </c:ext>
          </c:extLst>
        </c:ser>
        <c:ser>
          <c:idx val="5"/>
          <c:order val="5"/>
          <c:tx>
            <c:strRef>
              <c:f>Data!$A$8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Data!$B$8:$D$8</c:f>
              <c:numCache>
                <c:formatCode>General</c:formatCode>
                <c:ptCount val="3"/>
                <c:pt idx="0">
                  <c:v>37.308100000000003</c:v>
                </c:pt>
                <c:pt idx="1">
                  <c:v>25.966999999999999</c:v>
                </c:pt>
                <c:pt idx="2">
                  <c:v>6.9452100000000003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BEF-4354-BD54-B6406E280540}"/>
            </c:ext>
          </c:extLst>
        </c:ser>
        <c:ser>
          <c:idx val="6"/>
          <c:order val="6"/>
          <c:tx>
            <c:strRef>
              <c:f>Data!$A$9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Data!$B$9:$D$9</c:f>
              <c:numCache>
                <c:formatCode>General</c:formatCode>
                <c:ptCount val="3"/>
                <c:pt idx="0">
                  <c:v>71.457099999999997</c:v>
                </c:pt>
                <c:pt idx="1">
                  <c:v>71.003900000000002</c:v>
                </c:pt>
                <c:pt idx="2">
                  <c:v>67.073099999999997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BEF-4354-BD54-B6406E280540}"/>
            </c:ext>
          </c:extLst>
        </c:ser>
        <c:ser>
          <c:idx val="7"/>
          <c:order val="7"/>
          <c:tx>
            <c:strRef>
              <c:f>Data!$A$10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Data!$B$2:$D$2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Data!$B$10:$D$10</c:f>
              <c:numCache>
                <c:formatCode>General</c:formatCode>
                <c:ptCount val="3"/>
                <c:pt idx="0">
                  <c:v>34.724699999999999</c:v>
                </c:pt>
                <c:pt idx="1">
                  <c:v>27.3569</c:v>
                </c:pt>
                <c:pt idx="2">
                  <c:v>5.8771100000000001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BEF-4354-BD54-B6406E280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6444944"/>
        <c:axId val="556309520"/>
      </c:lineChart>
      <c:catAx>
        <c:axId val="5464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09520"/>
        <c:crosses val="autoZero"/>
        <c:auto val="1"/>
        <c:lblAlgn val="ctr"/>
        <c:lblOffset val="100"/>
        <c:noMultiLvlLbl val="0"/>
      </c:catAx>
      <c:valAx>
        <c:axId val="55630952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4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O300, T1, W8, C5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Data!$F$3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Data!$G$3:$I$3</c:f>
              <c:numCache>
                <c:formatCode>General</c:formatCode>
                <c:ptCount val="3"/>
                <c:pt idx="0">
                  <c:v>93.975399999999993</c:v>
                </c:pt>
                <c:pt idx="1">
                  <c:v>93.975399999999993</c:v>
                </c:pt>
                <c:pt idx="2">
                  <c:v>93.975399999999993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0E-4563-AF42-1B7D18818BAF}"/>
            </c:ext>
          </c:extLst>
        </c:ser>
        <c:ser>
          <c:idx val="1"/>
          <c:order val="1"/>
          <c:tx>
            <c:strRef>
              <c:f>Data!$F$4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Data!$G$4:$I$4</c:f>
              <c:numCache>
                <c:formatCode>General</c:formatCode>
                <c:ptCount val="3"/>
                <c:pt idx="0">
                  <c:v>75.112499999999997</c:v>
                </c:pt>
                <c:pt idx="1">
                  <c:v>75.045299999999997</c:v>
                </c:pt>
                <c:pt idx="2">
                  <c:v>77.284700000000001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0E-4563-AF42-1B7D18818BAF}"/>
            </c:ext>
          </c:extLst>
        </c:ser>
        <c:ser>
          <c:idx val="2"/>
          <c:order val="2"/>
          <c:tx>
            <c:strRef>
              <c:f>Data!$F$5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Data!$G$5:$I$5</c:f>
              <c:numCache>
                <c:formatCode>General</c:formatCode>
                <c:ptCount val="3"/>
                <c:pt idx="0">
                  <c:v>98.366299999999995</c:v>
                </c:pt>
                <c:pt idx="1">
                  <c:v>98.366299999999995</c:v>
                </c:pt>
                <c:pt idx="2">
                  <c:v>98.366299999999995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0E-4563-AF42-1B7D18818BAF}"/>
            </c:ext>
          </c:extLst>
        </c:ser>
        <c:ser>
          <c:idx val="3"/>
          <c:order val="3"/>
          <c:tx>
            <c:strRef>
              <c:f>Data!$F$6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Data!$G$6:$I$6</c:f>
              <c:numCache>
                <c:formatCode>General</c:formatCode>
                <c:ptCount val="3"/>
                <c:pt idx="0">
                  <c:v>69.617500000000007</c:v>
                </c:pt>
                <c:pt idx="1">
                  <c:v>70.446799999999996</c:v>
                </c:pt>
                <c:pt idx="2">
                  <c:v>72.894999999999996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0E-4563-AF42-1B7D18818BAF}"/>
            </c:ext>
          </c:extLst>
        </c:ser>
        <c:ser>
          <c:idx val="4"/>
          <c:order val="4"/>
          <c:tx>
            <c:strRef>
              <c:f>Data!$F$7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Data!$G$7:$I$7</c:f>
              <c:numCache>
                <c:formatCode>General</c:formatCode>
                <c:ptCount val="3"/>
                <c:pt idx="0">
                  <c:v>70.894800000000004</c:v>
                </c:pt>
                <c:pt idx="1">
                  <c:v>72.610900000000001</c:v>
                </c:pt>
                <c:pt idx="2">
                  <c:v>73.7072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D0E-4563-AF42-1B7D18818BAF}"/>
            </c:ext>
          </c:extLst>
        </c:ser>
        <c:ser>
          <c:idx val="5"/>
          <c:order val="5"/>
          <c:tx>
            <c:strRef>
              <c:f>Data!$F$8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Data!$G$8:$I$8</c:f>
              <c:numCache>
                <c:formatCode>General</c:formatCode>
                <c:ptCount val="3"/>
                <c:pt idx="0">
                  <c:v>57.2986</c:v>
                </c:pt>
                <c:pt idx="1">
                  <c:v>58.139000000000003</c:v>
                </c:pt>
                <c:pt idx="2">
                  <c:v>16.563800000000001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0E-4563-AF42-1B7D18818BAF}"/>
            </c:ext>
          </c:extLst>
        </c:ser>
        <c:ser>
          <c:idx val="6"/>
          <c:order val="6"/>
          <c:tx>
            <c:strRef>
              <c:f>Data!$F$9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Data!$G$9:$I$9</c:f>
              <c:numCache>
                <c:formatCode>General</c:formatCode>
                <c:ptCount val="3"/>
                <c:pt idx="0">
                  <c:v>75.055899999999994</c:v>
                </c:pt>
                <c:pt idx="1">
                  <c:v>75.225700000000003</c:v>
                </c:pt>
                <c:pt idx="2">
                  <c:v>76.648300000000006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D0E-4563-AF42-1B7D18818BAF}"/>
            </c:ext>
          </c:extLst>
        </c:ser>
        <c:ser>
          <c:idx val="7"/>
          <c:order val="7"/>
          <c:tx>
            <c:strRef>
              <c:f>Data!$F$10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Data!$G$2:$I$2</c:f>
              <c:strCache>
                <c:ptCount val="3"/>
                <c:pt idx="0">
                  <c:v>K2000</c:v>
                </c:pt>
                <c:pt idx="1">
                  <c:v>K3000</c:v>
                </c:pt>
                <c:pt idx="2">
                  <c:v>K5000</c:v>
                </c:pt>
              </c:strCache>
            </c:strRef>
          </c:cat>
          <c:val>
            <c:numRef>
              <c:f>Data!$G$10:$I$10</c:f>
              <c:numCache>
                <c:formatCode>General</c:formatCode>
                <c:ptCount val="3"/>
                <c:pt idx="0">
                  <c:v>66.431899999999999</c:v>
                </c:pt>
                <c:pt idx="1">
                  <c:v>58.514899999999997</c:v>
                </c:pt>
                <c:pt idx="2">
                  <c:v>26.947600000000001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D0E-4563-AF42-1B7D18818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694576"/>
        <c:axId val="545688672"/>
      </c:lineChart>
      <c:catAx>
        <c:axId val="54569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88672"/>
        <c:crosses val="autoZero"/>
        <c:auto val="1"/>
        <c:lblAlgn val="ctr"/>
        <c:lblOffset val="100"/>
        <c:noMultiLvlLbl val="0"/>
      </c:catAx>
      <c:valAx>
        <c:axId val="545688672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9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K2000, T0, </a:t>
            </a:r>
            <a:r>
              <a:rPr lang="en-US" sz="1400" b="0" i="0" u="none" strike="noStrike" baseline="0" dirty="0">
                <a:effectLst/>
              </a:rPr>
              <a:t>W20,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Data!$K$13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Data!$L$13:$M$13</c:f>
              <c:numCache>
                <c:formatCode>General</c:formatCode>
                <c:ptCount val="2"/>
                <c:pt idx="0">
                  <c:v>96.813699999999997</c:v>
                </c:pt>
                <c:pt idx="1">
                  <c:v>96.847099999999998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CF-4B35-B114-2C82A1D227D8}"/>
            </c:ext>
          </c:extLst>
        </c:ser>
        <c:ser>
          <c:idx val="1"/>
          <c:order val="1"/>
          <c:tx>
            <c:strRef>
              <c:f>Data!$K$14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Data!$L$14:$M$14</c:f>
              <c:numCache>
                <c:formatCode>General</c:formatCode>
                <c:ptCount val="2"/>
                <c:pt idx="0">
                  <c:v>65.250299999999996</c:v>
                </c:pt>
                <c:pt idx="1">
                  <c:v>61.493000000000002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CF-4B35-B114-2C82A1D227D8}"/>
            </c:ext>
          </c:extLst>
        </c:ser>
        <c:ser>
          <c:idx val="2"/>
          <c:order val="2"/>
          <c:tx>
            <c:strRef>
              <c:f>Data!$K$15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Data!$L$15:$M$15</c:f>
              <c:numCache>
                <c:formatCode>General</c:formatCode>
                <c:ptCount val="2"/>
                <c:pt idx="0">
                  <c:v>99.770700000000005</c:v>
                </c:pt>
                <c:pt idx="1">
                  <c:v>99.901899999999998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CF-4B35-B114-2C82A1D227D8}"/>
            </c:ext>
          </c:extLst>
        </c:ser>
        <c:ser>
          <c:idx val="3"/>
          <c:order val="3"/>
          <c:tx>
            <c:strRef>
              <c:f>Data!$K$16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Data!$L$16:$M$16</c:f>
              <c:numCache>
                <c:formatCode>General</c:formatCode>
                <c:ptCount val="2"/>
                <c:pt idx="0">
                  <c:v>60.884500000000003</c:v>
                </c:pt>
                <c:pt idx="1">
                  <c:v>57.704000000000001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CF-4B35-B114-2C82A1D227D8}"/>
            </c:ext>
          </c:extLst>
        </c:ser>
        <c:ser>
          <c:idx val="4"/>
          <c:order val="4"/>
          <c:tx>
            <c:strRef>
              <c:f>Data!$K$17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Data!$L$17:$M$17</c:f>
              <c:numCache>
                <c:formatCode>General</c:formatCode>
                <c:ptCount val="2"/>
                <c:pt idx="0">
                  <c:v>62.980899999999998</c:v>
                </c:pt>
                <c:pt idx="1">
                  <c:v>56.012799999999999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CF-4B35-B114-2C82A1D227D8}"/>
            </c:ext>
          </c:extLst>
        </c:ser>
        <c:ser>
          <c:idx val="5"/>
          <c:order val="5"/>
          <c:tx>
            <c:strRef>
              <c:f>Data!$K$18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Data!$L$18:$M$18</c:f>
              <c:numCache>
                <c:formatCode>General</c:formatCode>
                <c:ptCount val="2"/>
                <c:pt idx="0">
                  <c:v>19.214600000000001</c:v>
                </c:pt>
                <c:pt idx="1">
                  <c:v>11.5068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CF-4B35-B114-2C82A1D227D8}"/>
            </c:ext>
          </c:extLst>
        </c:ser>
        <c:ser>
          <c:idx val="6"/>
          <c:order val="6"/>
          <c:tx>
            <c:strRef>
              <c:f>Data!$K$19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Data!$L$19:$M$19</c:f>
              <c:numCache>
                <c:formatCode>General</c:formatCode>
                <c:ptCount val="2"/>
                <c:pt idx="0">
                  <c:v>67.356499999999997</c:v>
                </c:pt>
                <c:pt idx="1">
                  <c:v>65.007900000000006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CF-4B35-B114-2C82A1D227D8}"/>
            </c:ext>
          </c:extLst>
        </c:ser>
        <c:ser>
          <c:idx val="7"/>
          <c:order val="7"/>
          <c:tx>
            <c:strRef>
              <c:f>Data!$K$20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Data!$L$12:$M$12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Data!$L$20:$M$20</c:f>
              <c:numCache>
                <c:formatCode>General</c:formatCode>
                <c:ptCount val="2"/>
                <c:pt idx="0">
                  <c:v>19.355</c:v>
                </c:pt>
                <c:pt idx="1">
                  <c:v>10.267099999999999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CF-4B35-B114-2C82A1D22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655320"/>
        <c:axId val="483655648"/>
      </c:lineChart>
      <c:catAx>
        <c:axId val="48365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655648"/>
        <c:crosses val="autoZero"/>
        <c:auto val="1"/>
        <c:lblAlgn val="ctr"/>
        <c:lblOffset val="100"/>
        <c:noMultiLvlLbl val="0"/>
      </c:catAx>
      <c:valAx>
        <c:axId val="483655648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65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K2000, T0, </a:t>
            </a:r>
            <a:r>
              <a:rPr lang="en-US" sz="1400" b="0" i="0" u="none" strike="noStrike" baseline="0" dirty="0">
                <a:effectLst/>
              </a:rPr>
              <a:t>W20,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Data!$P$13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Data!$Q$13:$R$13</c:f>
              <c:numCache>
                <c:formatCode>General</c:formatCode>
                <c:ptCount val="2"/>
                <c:pt idx="0">
                  <c:v>93.975399999999993</c:v>
                </c:pt>
                <c:pt idx="1">
                  <c:v>98.461799999999997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F2-4840-B345-387CBA855245}"/>
            </c:ext>
          </c:extLst>
        </c:ser>
        <c:ser>
          <c:idx val="1"/>
          <c:order val="1"/>
          <c:tx>
            <c:strRef>
              <c:f>Data!$P$14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Data!$Q$14:$R$14</c:f>
              <c:numCache>
                <c:formatCode>General</c:formatCode>
                <c:ptCount val="2"/>
                <c:pt idx="0">
                  <c:v>75.936400000000006</c:v>
                </c:pt>
                <c:pt idx="1">
                  <c:v>90.956100000000006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F2-4840-B345-387CBA855245}"/>
            </c:ext>
          </c:extLst>
        </c:ser>
        <c:ser>
          <c:idx val="2"/>
          <c:order val="2"/>
          <c:tx>
            <c:strRef>
              <c:f>Data!$P$15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Data!$Q$15:$R$15</c:f>
              <c:numCache>
                <c:formatCode>General</c:formatCode>
                <c:ptCount val="2"/>
                <c:pt idx="0">
                  <c:v>98.366299999999995</c:v>
                </c:pt>
                <c:pt idx="1">
                  <c:v>99.796599999999998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F2-4840-B345-387CBA855245}"/>
            </c:ext>
          </c:extLst>
        </c:ser>
        <c:ser>
          <c:idx val="3"/>
          <c:order val="3"/>
          <c:tx>
            <c:strRef>
              <c:f>Data!$P$16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Data!$Q$16:$R$16</c:f>
              <c:numCache>
                <c:formatCode>General</c:formatCode>
                <c:ptCount val="2"/>
                <c:pt idx="0">
                  <c:v>72.072800000000001</c:v>
                </c:pt>
                <c:pt idx="1">
                  <c:v>88.320499999999996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F2-4840-B345-387CBA855245}"/>
            </c:ext>
          </c:extLst>
        </c:ser>
        <c:ser>
          <c:idx val="4"/>
          <c:order val="4"/>
          <c:tx>
            <c:strRef>
              <c:f>Data!$P$17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Data!$Q$17:$R$17</c:f>
              <c:numCache>
                <c:formatCode>General</c:formatCode>
                <c:ptCount val="2"/>
                <c:pt idx="0">
                  <c:v>73.169200000000004</c:v>
                </c:pt>
                <c:pt idx="1">
                  <c:v>89.416399999999996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DF2-4840-B345-387CBA855245}"/>
            </c:ext>
          </c:extLst>
        </c:ser>
        <c:ser>
          <c:idx val="5"/>
          <c:order val="5"/>
          <c:tx>
            <c:strRef>
              <c:f>Data!$P$18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Data!$Q$18:$R$18</c:f>
              <c:numCache>
                <c:formatCode>General</c:formatCode>
                <c:ptCount val="2"/>
                <c:pt idx="0">
                  <c:v>62.103700000000003</c:v>
                </c:pt>
                <c:pt idx="1">
                  <c:v>85.840900000000005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F2-4840-B345-387CBA855245}"/>
            </c:ext>
          </c:extLst>
        </c:ser>
        <c:ser>
          <c:idx val="6"/>
          <c:order val="6"/>
          <c:tx>
            <c:strRef>
              <c:f>Data!$P$19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Data!$Q$19:$R$19</c:f>
              <c:numCache>
                <c:formatCode>General</c:formatCode>
                <c:ptCount val="2"/>
                <c:pt idx="0">
                  <c:v>76.392099999999999</c:v>
                </c:pt>
                <c:pt idx="1">
                  <c:v>90.052899999999994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DF2-4840-B345-387CBA855245}"/>
            </c:ext>
          </c:extLst>
        </c:ser>
        <c:ser>
          <c:idx val="7"/>
          <c:order val="7"/>
          <c:tx>
            <c:strRef>
              <c:f>Data!$P$20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Data!$Q$12:$R$12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Data!$Q$20:$R$20</c:f>
              <c:numCache>
                <c:formatCode>General</c:formatCode>
                <c:ptCount val="2"/>
                <c:pt idx="0">
                  <c:v>61.263100000000001</c:v>
                </c:pt>
                <c:pt idx="1">
                  <c:v>78.156300000000002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DF2-4840-B345-387CBA855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574680"/>
        <c:axId val="605569104"/>
      </c:lineChart>
      <c:catAx>
        <c:axId val="605574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569104"/>
        <c:crosses val="autoZero"/>
        <c:auto val="1"/>
        <c:lblAlgn val="ctr"/>
        <c:lblOffset val="100"/>
        <c:noMultiLvlLbl val="0"/>
      </c:catAx>
      <c:valAx>
        <c:axId val="605569104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57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K2000, T1, W8, C5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Data!$A$13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Data!$B$13:$C$13</c:f>
              <c:numCache>
                <c:formatCode>General</c:formatCode>
                <c:ptCount val="2"/>
                <c:pt idx="0">
                  <c:v>96.813699999999997</c:v>
                </c:pt>
                <c:pt idx="1">
                  <c:v>96.847099999999998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C4-4B4E-9A73-81DCCA3F06A5}"/>
            </c:ext>
          </c:extLst>
        </c:ser>
        <c:ser>
          <c:idx val="1"/>
          <c:order val="1"/>
          <c:tx>
            <c:strRef>
              <c:f>Data!$A$14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Data!$B$14:$C$14</c:f>
              <c:numCache>
                <c:formatCode>General</c:formatCode>
                <c:ptCount val="2"/>
                <c:pt idx="0">
                  <c:v>68.112399999999994</c:v>
                </c:pt>
                <c:pt idx="1">
                  <c:v>68.489999999999995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C4-4B4E-9A73-81DCCA3F06A5}"/>
            </c:ext>
          </c:extLst>
        </c:ser>
        <c:ser>
          <c:idx val="2"/>
          <c:order val="2"/>
          <c:tx>
            <c:strRef>
              <c:f>Data!$A$15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Data!$B$15:$C$15</c:f>
              <c:numCache>
                <c:formatCode>General</c:formatCode>
                <c:ptCount val="2"/>
                <c:pt idx="0">
                  <c:v>99.770700000000005</c:v>
                </c:pt>
                <c:pt idx="1">
                  <c:v>99.901899999999998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C4-4B4E-9A73-81DCCA3F06A5}"/>
            </c:ext>
          </c:extLst>
        </c:ser>
        <c:ser>
          <c:idx val="3"/>
          <c:order val="3"/>
          <c:tx>
            <c:strRef>
              <c:f>Data!$A$16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Data!$B$16:$C$16</c:f>
              <c:numCache>
                <c:formatCode>General</c:formatCode>
                <c:ptCount val="2"/>
                <c:pt idx="0">
                  <c:v>66.125299999999996</c:v>
                </c:pt>
                <c:pt idx="1">
                  <c:v>64.534999999999997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C4-4B4E-9A73-81DCCA3F06A5}"/>
            </c:ext>
          </c:extLst>
        </c:ser>
        <c:ser>
          <c:idx val="4"/>
          <c:order val="4"/>
          <c:tx>
            <c:strRef>
              <c:f>Data!$A$17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Data!$B$17:$C$17</c:f>
              <c:numCache>
                <c:formatCode>General</c:formatCode>
                <c:ptCount val="2"/>
                <c:pt idx="0">
                  <c:v>68.893900000000002</c:v>
                </c:pt>
                <c:pt idx="1">
                  <c:v>69.025700000000001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C4-4B4E-9A73-81DCCA3F06A5}"/>
            </c:ext>
          </c:extLst>
        </c:ser>
        <c:ser>
          <c:idx val="5"/>
          <c:order val="5"/>
          <c:tx>
            <c:strRef>
              <c:f>Data!$A$18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Data!$B$18:$C$18</c:f>
              <c:numCache>
                <c:formatCode>General</c:formatCode>
                <c:ptCount val="2"/>
                <c:pt idx="0">
                  <c:v>37.308100000000003</c:v>
                </c:pt>
                <c:pt idx="1">
                  <c:v>32.004600000000003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C4-4B4E-9A73-81DCCA3F06A5}"/>
            </c:ext>
          </c:extLst>
        </c:ser>
        <c:ser>
          <c:idx val="6"/>
          <c:order val="6"/>
          <c:tx>
            <c:strRef>
              <c:f>Data!$A$19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Data!$B$19:$C$19</c:f>
              <c:numCache>
                <c:formatCode>General</c:formatCode>
                <c:ptCount val="2"/>
                <c:pt idx="0">
                  <c:v>71.457099999999997</c:v>
                </c:pt>
                <c:pt idx="1">
                  <c:v>71.400899999999993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C4-4B4E-9A73-81DCCA3F06A5}"/>
            </c:ext>
          </c:extLst>
        </c:ser>
        <c:ser>
          <c:idx val="7"/>
          <c:order val="7"/>
          <c:tx>
            <c:strRef>
              <c:f>Data!$A$20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Data!$B$12:$C$12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Data!$B$20:$C$20</c:f>
              <c:numCache>
                <c:formatCode>General</c:formatCode>
                <c:ptCount val="2"/>
                <c:pt idx="0">
                  <c:v>34.724699999999999</c:v>
                </c:pt>
                <c:pt idx="1">
                  <c:v>29.541499999999999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C4-4B4E-9A73-81DCCA3F0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228688"/>
        <c:axId val="484227048"/>
      </c:lineChart>
      <c:catAx>
        <c:axId val="484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227048"/>
        <c:crosses val="autoZero"/>
        <c:auto val="1"/>
        <c:lblAlgn val="ctr"/>
        <c:lblOffset val="100"/>
        <c:noMultiLvlLbl val="0"/>
      </c:catAx>
      <c:valAx>
        <c:axId val="484227048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2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Specificity: K2000, T1, W8, C5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Data!$F$13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Data!$G$13:$H$13</c:f>
              <c:numCache>
                <c:formatCode>General</c:formatCode>
                <c:ptCount val="2"/>
                <c:pt idx="0">
                  <c:v>93.975399999999993</c:v>
                </c:pt>
                <c:pt idx="1">
                  <c:v>98.461799999999997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E0-4D10-8116-56009A653F7C}"/>
            </c:ext>
          </c:extLst>
        </c:ser>
        <c:ser>
          <c:idx val="1"/>
          <c:order val="1"/>
          <c:tx>
            <c:strRef>
              <c:f>Data!$F$14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Data!$G$14:$H$14</c:f>
              <c:numCache>
                <c:formatCode>General</c:formatCode>
                <c:ptCount val="2"/>
                <c:pt idx="0">
                  <c:v>75.112499999999997</c:v>
                </c:pt>
                <c:pt idx="1">
                  <c:v>90.955399999999997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E0-4D10-8116-56009A653F7C}"/>
            </c:ext>
          </c:extLst>
        </c:ser>
        <c:ser>
          <c:idx val="2"/>
          <c:order val="2"/>
          <c:tx>
            <c:strRef>
              <c:f>Data!$F$15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Data!$G$15:$H$15</c:f>
              <c:numCache>
                <c:formatCode>General</c:formatCode>
                <c:ptCount val="2"/>
                <c:pt idx="0">
                  <c:v>98.366299999999995</c:v>
                </c:pt>
                <c:pt idx="1">
                  <c:v>99.796599999999998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E0-4D10-8116-56009A653F7C}"/>
            </c:ext>
          </c:extLst>
        </c:ser>
        <c:ser>
          <c:idx val="3"/>
          <c:order val="3"/>
          <c:tx>
            <c:strRef>
              <c:f>Data!$F$16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Data!$G$16:$H$16</c:f>
              <c:numCache>
                <c:formatCode>General</c:formatCode>
                <c:ptCount val="2"/>
                <c:pt idx="0">
                  <c:v>69.617500000000007</c:v>
                </c:pt>
                <c:pt idx="1">
                  <c:v>87.683199999999999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E0-4D10-8116-56009A653F7C}"/>
            </c:ext>
          </c:extLst>
        </c:ser>
        <c:ser>
          <c:idx val="4"/>
          <c:order val="4"/>
          <c:tx>
            <c:strRef>
              <c:f>Data!$F$17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Data!$G$17:$H$17</c:f>
              <c:numCache>
                <c:formatCode>General</c:formatCode>
                <c:ptCount val="2"/>
                <c:pt idx="0">
                  <c:v>70.894800000000004</c:v>
                </c:pt>
                <c:pt idx="1">
                  <c:v>89.252099999999999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E0-4D10-8116-56009A653F7C}"/>
            </c:ext>
          </c:extLst>
        </c:ser>
        <c:ser>
          <c:idx val="5"/>
          <c:order val="5"/>
          <c:tx>
            <c:strRef>
              <c:f>Data!$F$18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Data!$G$18:$H$18</c:f>
              <c:numCache>
                <c:formatCode>General</c:formatCode>
                <c:ptCount val="2"/>
                <c:pt idx="0">
                  <c:v>57.2986</c:v>
                </c:pt>
                <c:pt idx="1">
                  <c:v>83.377899999999997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FE0-4D10-8116-56009A653F7C}"/>
            </c:ext>
          </c:extLst>
        </c:ser>
        <c:ser>
          <c:idx val="6"/>
          <c:order val="6"/>
          <c:tx>
            <c:strRef>
              <c:f>Data!$F$19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Data!$G$19:$H$19</c:f>
              <c:numCache>
                <c:formatCode>General</c:formatCode>
                <c:ptCount val="2"/>
                <c:pt idx="0">
                  <c:v>75.055899999999994</c:v>
                </c:pt>
                <c:pt idx="1">
                  <c:v>89.253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E0-4D10-8116-56009A653F7C}"/>
            </c:ext>
          </c:extLst>
        </c:ser>
        <c:ser>
          <c:idx val="7"/>
          <c:order val="7"/>
          <c:tx>
            <c:strRef>
              <c:f>Data!$F$20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Data!$G$12:$H$12</c:f>
              <c:strCache>
                <c:ptCount val="2"/>
                <c:pt idx="0">
                  <c:v>O300</c:v>
                </c:pt>
                <c:pt idx="1">
                  <c:v>O500</c:v>
                </c:pt>
              </c:strCache>
            </c:strRef>
          </c:cat>
          <c:val>
            <c:numRef>
              <c:f>Data!$G$20:$H$20</c:f>
              <c:numCache>
                <c:formatCode>General</c:formatCode>
                <c:ptCount val="2"/>
                <c:pt idx="0">
                  <c:v>66.431899999999999</c:v>
                </c:pt>
                <c:pt idx="1">
                  <c:v>85.813999999999993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FE0-4D10-8116-56009A653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215608"/>
        <c:axId val="604213640"/>
      </c:lineChart>
      <c:catAx>
        <c:axId val="60421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13640"/>
        <c:crosses val="autoZero"/>
        <c:auto val="1"/>
        <c:lblAlgn val="ctr"/>
        <c:lblOffset val="100"/>
        <c:noMultiLvlLbl val="0"/>
      </c:catAx>
      <c:valAx>
        <c:axId val="60421364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1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Sensitivity: T0, </a:t>
            </a:r>
            <a:r>
              <a:rPr lang="en-US" sz="1400" b="0" i="0" u="none" strike="noStrike" baseline="0" dirty="0">
                <a:effectLst/>
              </a:rPr>
              <a:t>W20, C5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Data!$K$23</c:f>
              <c:strCache>
                <c:ptCount val="1"/>
                <c:pt idx="0">
                  <c:v>Baboon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Data!$L$23:$M$23</c:f>
              <c:numCache>
                <c:formatCode>General</c:formatCode>
                <c:ptCount val="2"/>
                <c:pt idx="0">
                  <c:v>96.813699999999997</c:v>
                </c:pt>
                <c:pt idx="1">
                  <c:v>96.831299999999999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C-4555-9990-402571FF1B00}"/>
            </c:ext>
          </c:extLst>
        </c:ser>
        <c:ser>
          <c:idx val="1"/>
          <c:order val="1"/>
          <c:tx>
            <c:strRef>
              <c:f>Data!$K$24</c:f>
              <c:strCache>
                <c:ptCount val="1"/>
                <c:pt idx="0">
                  <c:v>Cat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Data!$L$24:$M$24</c:f>
              <c:numCache>
                <c:formatCode>General</c:formatCode>
                <c:ptCount val="2"/>
                <c:pt idx="0">
                  <c:v>65.250299999999996</c:v>
                </c:pt>
                <c:pt idx="1">
                  <c:v>51.555900000000001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C-4555-9990-402571FF1B00}"/>
            </c:ext>
          </c:extLst>
        </c:ser>
        <c:ser>
          <c:idx val="2"/>
          <c:order val="2"/>
          <c:tx>
            <c:strRef>
              <c:f>Data!$K$25</c:f>
              <c:strCache>
                <c:ptCount val="1"/>
                <c:pt idx="0">
                  <c:v>Chimp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Data!$L$25:$M$25</c:f>
              <c:numCache>
                <c:formatCode>General</c:formatCode>
                <c:ptCount val="2"/>
                <c:pt idx="0">
                  <c:v>99.770700000000005</c:v>
                </c:pt>
                <c:pt idx="1">
                  <c:v>99.901899999999998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C-4555-9990-402571FF1B00}"/>
            </c:ext>
          </c:extLst>
        </c:ser>
        <c:ser>
          <c:idx val="3"/>
          <c:order val="3"/>
          <c:tx>
            <c:strRef>
              <c:f>Data!$K$26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Data!$L$26:$M$26</c:f>
              <c:numCache>
                <c:formatCode>General</c:formatCode>
                <c:ptCount val="2"/>
                <c:pt idx="0">
                  <c:v>60.884500000000003</c:v>
                </c:pt>
                <c:pt idx="1">
                  <c:v>36.977600000000002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1C-4555-9990-402571FF1B00}"/>
            </c:ext>
          </c:extLst>
        </c:ser>
        <c:ser>
          <c:idx val="4"/>
          <c:order val="4"/>
          <c:tx>
            <c:strRef>
              <c:f>Data!$K$27</c:f>
              <c:strCache>
                <c:ptCount val="1"/>
                <c:pt idx="0">
                  <c:v>Dog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Data!$L$27:$M$27</c:f>
              <c:numCache>
                <c:formatCode>General</c:formatCode>
                <c:ptCount val="2"/>
                <c:pt idx="0">
                  <c:v>62.980899999999998</c:v>
                </c:pt>
                <c:pt idx="1">
                  <c:v>34.4343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1C-4555-9990-402571FF1B00}"/>
            </c:ext>
          </c:extLst>
        </c:ser>
        <c:ser>
          <c:idx val="5"/>
          <c:order val="5"/>
          <c:tx>
            <c:strRef>
              <c:f>Data!$K$28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Data!$L$28:$M$28</c:f>
              <c:numCache>
                <c:formatCode>General</c:formatCode>
                <c:ptCount val="2"/>
                <c:pt idx="0">
                  <c:v>19.214600000000001</c:v>
                </c:pt>
                <c:pt idx="1">
                  <c:v>1.0589599999999999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A1C-4555-9990-402571FF1B00}"/>
            </c:ext>
          </c:extLst>
        </c:ser>
        <c:ser>
          <c:idx val="6"/>
          <c:order val="6"/>
          <c:tx>
            <c:strRef>
              <c:f>Data!$K$29</c:f>
              <c:strCache>
                <c:ptCount val="1"/>
                <c:pt idx="0">
                  <c:v>Pig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Data!$L$29:$M$29</c:f>
              <c:numCache>
                <c:formatCode>General</c:formatCode>
                <c:ptCount val="2"/>
                <c:pt idx="0">
                  <c:v>67.356499999999997</c:v>
                </c:pt>
                <c:pt idx="1">
                  <c:v>52.206099999999999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A1C-4555-9990-402571FF1B00}"/>
            </c:ext>
          </c:extLst>
        </c:ser>
        <c:ser>
          <c:idx val="7"/>
          <c:order val="7"/>
          <c:tx>
            <c:strRef>
              <c:f>Data!$K$30</c:f>
              <c:strCache>
                <c:ptCount val="1"/>
                <c:pt idx="0">
                  <c:v>Rat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Data!$L$22:$M$22</c:f>
              <c:strCache>
                <c:ptCount val="2"/>
                <c:pt idx="0">
                  <c:v>K2000_O300</c:v>
                </c:pt>
                <c:pt idx="1">
                  <c:v>K5000_O500</c:v>
                </c:pt>
              </c:strCache>
            </c:strRef>
          </c:cat>
          <c:val>
            <c:numRef>
              <c:f>Data!$L$30:$M$30</c:f>
              <c:numCache>
                <c:formatCode>General</c:formatCode>
                <c:ptCount val="2"/>
                <c:pt idx="0">
                  <c:v>19.355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A1C-4555-9990-402571FF1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977472"/>
        <c:axId val="577984360"/>
      </c:lineChart>
      <c:catAx>
        <c:axId val="57797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984360"/>
        <c:crosses val="autoZero"/>
        <c:auto val="1"/>
        <c:lblAlgn val="ctr"/>
        <c:lblOffset val="100"/>
        <c:noMultiLvlLbl val="0"/>
      </c:catAx>
      <c:valAx>
        <c:axId val="577984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97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F726-3B81-4477-B546-D435C3585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Impact of Parameters on Pairwise Alignment Quality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586E4-86B9-482E-9BEC-3A5B6FBDDAF0}"/>
              </a:ext>
            </a:extLst>
          </p:cNvPr>
          <p:cNvSpPr txBox="1"/>
          <p:nvPr/>
        </p:nvSpPr>
        <p:spPr>
          <a:xfrm>
            <a:off x="10253708" y="6178858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Lucas Damler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1F0D1-A025-4F3F-B92E-E3D5EC2598EF}"/>
              </a:ext>
            </a:extLst>
          </p:cNvPr>
          <p:cNvSpPr txBox="1"/>
          <p:nvPr/>
        </p:nvSpPr>
        <p:spPr>
          <a:xfrm>
            <a:off x="9234256" y="3744559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Project B</a:t>
            </a:r>
          </a:p>
        </p:txBody>
      </p:sp>
    </p:spTree>
    <p:extLst>
      <p:ext uri="{BB962C8B-B14F-4D97-AF65-F5344CB8AC3E}">
        <p14:creationId xmlns:p14="http://schemas.microsoft.com/office/powerpoint/2010/main" val="9708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ED33-F56B-4BDF-96C5-E9062F9D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Best Alignment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01D3-09B3-4B85-859A-8429095B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75" y="2666788"/>
            <a:ext cx="5468476" cy="2985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For primate genomes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Low/High K, High O, T = 0, High W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Doesn’t really matter though because of inherent similarities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For cat and dog genomes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Sensitivity: Low K, High O, High 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Specificity: High K, High O, T = 0, High W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E17C2E-5743-49C6-A442-86671BA2A18C}"/>
              </a:ext>
            </a:extLst>
          </p:cNvPr>
          <p:cNvSpPr txBox="1">
            <a:spLocks/>
          </p:cNvSpPr>
          <p:nvPr/>
        </p:nvSpPr>
        <p:spPr>
          <a:xfrm>
            <a:off x="6171076" y="2666788"/>
            <a:ext cx="5468476" cy="298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300" dirty="0"/>
              <a:t>For cow and pig genomes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Sensitivity: Low K, Low O, High 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Specificity: High K, High O, T = 0, High W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300" dirty="0"/>
              <a:t>For mouse and rat genomes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Sensitivity: Low K, Low O, High 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Specificity: Low K, High O, T = 0, High W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CDB8-729B-441C-B486-68E02AD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Problems Using Blastz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739FA59-6D0F-457B-B992-11FDF3747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336873"/>
            <a:ext cx="6423211" cy="35993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</a:rPr>
              <a:t>BLASTZ has a problem with premature alignment termination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</a:rPr>
              <a:t>BLASTZ chaining had a problem that caused it to discard very high-scoring HSPs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/>
              <a:t>Rat and mouse </a:t>
            </a:r>
            <a:r>
              <a:rPr lang="en-US" altLang="en-US" sz="2000" dirty="0" err="1"/>
              <a:t>maf</a:t>
            </a:r>
            <a:r>
              <a:rPr lang="en-US" altLang="en-US" sz="2000" dirty="0"/>
              <a:t> files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B097E-FF29-4292-B994-081A4B4A5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89" t="9167" r="21024" b="47083"/>
          <a:stretch/>
        </p:blipFill>
        <p:spPr>
          <a:xfrm>
            <a:off x="8239817" y="640079"/>
            <a:ext cx="3347830" cy="33373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0F8C1-7D90-4F26-BB64-34E770C3C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16" t="9166" r="66797" b="49225"/>
          <a:stretch/>
        </p:blipFill>
        <p:spPr>
          <a:xfrm>
            <a:off x="8239817" y="3041204"/>
            <a:ext cx="3347830" cy="31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E59C-69C7-449D-8ED0-62861072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EABD-3787-4370-8379-F117536C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098873"/>
            <a:ext cx="9613861" cy="1092127"/>
          </a:xfrm>
        </p:spPr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See how different parameters change the quality of computed alignment using BLASTZ</a:t>
            </a:r>
          </a:p>
        </p:txBody>
      </p:sp>
    </p:spTree>
    <p:extLst>
      <p:ext uri="{BB962C8B-B14F-4D97-AF65-F5344CB8AC3E}">
        <p14:creationId xmlns:p14="http://schemas.microsoft.com/office/powerpoint/2010/main" val="89431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F52A-43A5-410A-B37D-3A19414E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2408-1AC3-4A06-9EE1-07490714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C – 0, 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K – threshold for MSPs, alignment cutoff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K = 2000, 3000, 5000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O - open-gap penalty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O = 300, 500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0 – W-bp 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1 – 12of19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2 – 12of19 without 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W – word size (only when T = 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 = 8 (default), 12,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Length of an exact </a:t>
            </a:r>
            <a:r>
              <a:rPr lang="en-US">
                <a:solidFill>
                  <a:srgbClr val="FFFFFF"/>
                </a:solidFill>
              </a:rPr>
              <a:t>sequence match </a:t>
            </a:r>
            <a:r>
              <a:rPr lang="en-US" dirty="0">
                <a:solidFill>
                  <a:srgbClr val="FFFFFF"/>
                </a:solidFill>
              </a:rPr>
              <a:t>as start region for the final alignment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D7F947-5829-4104-B245-6E51976A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9167" r="43359" b="27916"/>
          <a:stretch/>
        </p:blipFill>
        <p:spPr>
          <a:xfrm>
            <a:off x="6334125" y="2543175"/>
            <a:ext cx="5857875" cy="43148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75A082A-F559-46FA-8433-35E96ECF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Format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03F6F94-F302-41F2-A0C5-77876C3E579B}"/>
              </a:ext>
            </a:extLst>
          </p:cNvPr>
          <p:cNvSpPr txBox="1">
            <a:spLocks/>
          </p:cNvSpPr>
          <p:nvPr/>
        </p:nvSpPr>
        <p:spPr>
          <a:xfrm>
            <a:off x="108822" y="2004409"/>
            <a:ext cx="4034554" cy="53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True Alignment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F669D41-AF5A-49FF-9273-415D60E505F3}"/>
              </a:ext>
            </a:extLst>
          </p:cNvPr>
          <p:cNvSpPr txBox="1">
            <a:spLocks/>
          </p:cNvSpPr>
          <p:nvPr/>
        </p:nvSpPr>
        <p:spPr>
          <a:xfrm>
            <a:off x="6347695" y="2004409"/>
            <a:ext cx="4034554" cy="53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Computed Alignment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E1F7-72A9-4351-AF50-43DD2FFA7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3" t="9142" r="41287" b="27941"/>
          <a:stretch/>
        </p:blipFill>
        <p:spPr>
          <a:xfrm>
            <a:off x="1" y="2543174"/>
            <a:ext cx="6096000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DFDE7-866A-4B2A-81F7-0E2D9687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How the program works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C6C3-532F-45D9-826F-C2B0B1FD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Loops through and opens each file with the same name in each dataset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Opens file and searches for name of species being compared to human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/>
              <a:t>Ex.) </a:t>
            </a:r>
            <a:r>
              <a:rPr lang="pl-PL" sz="1400"/>
              <a:t>HUMAN.CAT.K2000.O500.T0.W20.maf</a:t>
            </a:r>
            <a:endParaRPr lang="en-US" sz="1400"/>
          </a:p>
          <a:p>
            <a:pPr lvl="1">
              <a:buFont typeface="Wingdings" panose="05000000000000000000" pitchFamily="2" charset="2"/>
              <a:buChar char="v"/>
            </a:pPr>
            <a:endParaRPr lang="en-US" sz="140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In true alignment makes sure each alignment block has a search species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/>
              <a:t>Removes if no pair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40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Finds inversions and transforms position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Stores all values in vector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Loops through vector to compute true alignment array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Compares true alignment array to computed alignment array</a:t>
            </a:r>
          </a:p>
          <a:p>
            <a:pPr lvl="1"/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3D5BA-1141-4913-980D-08B309052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t="9166" r="71719" b="60279"/>
          <a:stretch/>
        </p:blipFill>
        <p:spPr>
          <a:xfrm>
            <a:off x="8246423" y="609601"/>
            <a:ext cx="3345074" cy="29319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AD2BE-938F-4ED1-A670-1EB4498F79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16" t="37083" r="74687" b="49028"/>
          <a:stretch/>
        </p:blipFill>
        <p:spPr>
          <a:xfrm>
            <a:off x="8246423" y="3868036"/>
            <a:ext cx="3345074" cy="18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785BC-1357-4534-B175-00D595A3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9357D3-3540-406D-8260-0802D668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641" y="2206243"/>
            <a:ext cx="2872772" cy="693135"/>
          </a:xfrm>
        </p:spPr>
        <p:txBody>
          <a:bodyPr>
            <a:normAutofit/>
          </a:bodyPr>
          <a:lstStyle/>
          <a:p>
            <a:r>
              <a:rPr lang="en-US" dirty="0"/>
              <a:t>Chimp / Baboon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DC5E463-1C56-48AE-B7A2-C166008BF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842" y="3067963"/>
            <a:ext cx="2802369" cy="290617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u="sng" dirty="0"/>
              <a:t>Best sensitivity</a:t>
            </a:r>
            <a:r>
              <a:rPr lang="en-US" sz="1800" dirty="0"/>
              <a:t>: 68/69%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K2000.O500.T1.W8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Best Specificity</a:t>
            </a:r>
            <a:r>
              <a:rPr lang="en-US" sz="1800" dirty="0"/>
              <a:t>: 92/89%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Sensitivity</a:t>
            </a:r>
            <a:r>
              <a:rPr lang="en-US" sz="1800" dirty="0"/>
              <a:t>: 51/34%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Specificity</a:t>
            </a:r>
            <a:r>
              <a:rPr lang="en-US" sz="1800" dirty="0"/>
              <a:t>: 75/90%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K3000.O300.T1.W8</a:t>
            </a:r>
            <a:endParaRPr lang="en-US" dirty="0"/>
          </a:p>
          <a:p>
            <a:endParaRPr lang="en-US" sz="1800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575A086-0FF3-42FB-8C4E-29F17E9BA70C}"/>
              </a:ext>
            </a:extLst>
          </p:cNvPr>
          <p:cNvSpPr txBox="1">
            <a:spLocks/>
          </p:cNvSpPr>
          <p:nvPr/>
        </p:nvSpPr>
        <p:spPr>
          <a:xfrm>
            <a:off x="3406843" y="2206240"/>
            <a:ext cx="2088998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 / Dog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C9698FE7-A666-45A7-9B23-099A29B86B9A}"/>
              </a:ext>
            </a:extLst>
          </p:cNvPr>
          <p:cNvSpPr txBox="1">
            <a:spLocks/>
          </p:cNvSpPr>
          <p:nvPr/>
        </p:nvSpPr>
        <p:spPr>
          <a:xfrm>
            <a:off x="399975" y="3044149"/>
            <a:ext cx="2872773" cy="290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/>
              <a:t>Best sensitivity</a:t>
            </a:r>
            <a:r>
              <a:rPr lang="en-US" sz="1800" dirty="0"/>
              <a:t>: 95/99%</a:t>
            </a:r>
            <a:endParaRPr lang="en-US" sz="1800" u="sng" dirty="0"/>
          </a:p>
          <a:p>
            <a:pPr marL="0" lvl="1" indent="0">
              <a:buNone/>
            </a:pPr>
            <a:r>
              <a:rPr lang="pl-PL" sz="1400" dirty="0"/>
              <a:t>K2000.O500.T0.W20</a:t>
            </a:r>
            <a:endParaRPr lang="en-US" sz="1400" dirty="0"/>
          </a:p>
          <a:p>
            <a:pPr marL="0" lvl="1" indent="0">
              <a:buNone/>
            </a:pPr>
            <a:r>
              <a:rPr lang="en-US" sz="1800" u="sng" dirty="0"/>
              <a:t>Best Specificity</a:t>
            </a:r>
            <a:r>
              <a:rPr lang="en-US" sz="1800" dirty="0"/>
              <a:t>: 98/99% </a:t>
            </a:r>
            <a:endParaRPr lang="en-US" sz="1800" u="sng" dirty="0"/>
          </a:p>
          <a:p>
            <a:pPr marL="0" lvl="1" indent="0"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indent="0">
              <a:buNone/>
            </a:pPr>
            <a:r>
              <a:rPr lang="en-US" sz="1800" u="sng" dirty="0"/>
              <a:t>Worst Sensitivity</a:t>
            </a:r>
            <a:r>
              <a:rPr lang="en-US" sz="1800" dirty="0"/>
              <a:t>: 95/99%</a:t>
            </a:r>
            <a:endParaRPr lang="en-US" sz="1800" u="sng" dirty="0"/>
          </a:p>
          <a:p>
            <a:pPr marL="0" lvl="1" indent="0">
              <a:buNone/>
            </a:pPr>
            <a:r>
              <a:rPr lang="pl-PL" sz="1400" dirty="0"/>
              <a:t>K3000.O300.T1.W8</a:t>
            </a:r>
            <a:endParaRPr lang="en-US" sz="1400" dirty="0"/>
          </a:p>
          <a:p>
            <a:pPr marL="0" indent="0">
              <a:buNone/>
            </a:pPr>
            <a:r>
              <a:rPr lang="en-US" sz="1800" u="sng" dirty="0"/>
              <a:t>Worst Specificity</a:t>
            </a:r>
            <a:r>
              <a:rPr lang="en-US" sz="1800" dirty="0"/>
              <a:t>: 93/98%</a:t>
            </a:r>
            <a:endParaRPr lang="en-US" sz="1800" u="sng" dirty="0"/>
          </a:p>
          <a:p>
            <a:pPr marL="0" lvl="1" indent="0">
              <a:buNone/>
            </a:pPr>
            <a:r>
              <a:rPr lang="pl-PL" sz="1400" dirty="0"/>
              <a:t>K3000.O300.T1.W8</a:t>
            </a:r>
            <a:endParaRPr lang="en-US" sz="1400" dirty="0"/>
          </a:p>
          <a:p>
            <a:endParaRPr lang="en-US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A50B982F-FEAD-4A97-BCAA-57E509F42322}"/>
              </a:ext>
            </a:extLst>
          </p:cNvPr>
          <p:cNvSpPr txBox="1">
            <a:spLocks/>
          </p:cNvSpPr>
          <p:nvPr/>
        </p:nvSpPr>
        <p:spPr>
          <a:xfrm>
            <a:off x="6410119" y="3044149"/>
            <a:ext cx="2872773" cy="290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u="sng" dirty="0"/>
              <a:t>Best sensitivity</a:t>
            </a:r>
            <a:r>
              <a:rPr lang="en-US" sz="1800" dirty="0"/>
              <a:t>: 66/71% 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K2000.O300.T1.W8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Best Specificity</a:t>
            </a:r>
            <a:r>
              <a:rPr lang="en-US" sz="1800" dirty="0"/>
              <a:t>: 88/91%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Sensitivity</a:t>
            </a:r>
            <a:r>
              <a:rPr lang="en-US" sz="1800" dirty="0"/>
              <a:t>: 36/52%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Specificity</a:t>
            </a:r>
            <a:r>
              <a:rPr lang="en-US" sz="1800" dirty="0"/>
              <a:t>: 69/74%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K2000.O300.T1.W8</a:t>
            </a:r>
            <a:endParaRPr lang="en-US" dirty="0"/>
          </a:p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83D6316-02C0-42DE-A8EE-A64875D4468F}"/>
              </a:ext>
            </a:extLst>
          </p:cNvPr>
          <p:cNvSpPr txBox="1">
            <a:spLocks/>
          </p:cNvSpPr>
          <p:nvPr/>
        </p:nvSpPr>
        <p:spPr>
          <a:xfrm>
            <a:off x="6375721" y="2206241"/>
            <a:ext cx="287277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Cow / Pig</a:t>
            </a:r>
          </a:p>
        </p:txBody>
      </p:sp>
      <p:sp>
        <p:nvSpPr>
          <p:cNvPr id="25" name="Content Placeholder 14">
            <a:extLst>
              <a:ext uri="{FF2B5EF4-FFF2-40B4-BE49-F238E27FC236}">
                <a16:creationId xmlns:a16="http://schemas.microsoft.com/office/drawing/2014/main" id="{155D2744-4EC7-4268-B42B-4E06A6D7BF3C}"/>
              </a:ext>
            </a:extLst>
          </p:cNvPr>
          <p:cNvSpPr txBox="1">
            <a:spLocks/>
          </p:cNvSpPr>
          <p:nvPr/>
        </p:nvSpPr>
        <p:spPr>
          <a:xfrm>
            <a:off x="9319227" y="3044149"/>
            <a:ext cx="2872773" cy="290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u="sng" dirty="0"/>
              <a:t>Best sensitivity</a:t>
            </a:r>
            <a:r>
              <a:rPr lang="en-US" sz="1800" dirty="0"/>
              <a:t>: 37/34% 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K2000.O300.T1.W8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Best Specificity</a:t>
            </a:r>
            <a:r>
              <a:rPr lang="en-US" sz="1800" dirty="0"/>
              <a:t>: 85/86%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K2000.O500.T0.W20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Sensitivity</a:t>
            </a:r>
            <a:r>
              <a:rPr lang="en-US" sz="1800" dirty="0"/>
              <a:t>:1/0%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K5000.O500.T0.W20</a:t>
            </a:r>
            <a:endParaRPr lang="en-US" sz="1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u="sng" dirty="0"/>
              <a:t>Worst Specificity</a:t>
            </a:r>
            <a:r>
              <a:rPr lang="en-US" sz="1800" dirty="0"/>
              <a:t>: 10/0%</a:t>
            </a:r>
            <a:endParaRPr lang="en-US" sz="1800" u="sng" dirty="0"/>
          </a:p>
          <a:p>
            <a:pPr marL="0" lvl="1" indent="0">
              <a:lnSpc>
                <a:spcPct val="100000"/>
              </a:lnSpc>
              <a:buNone/>
            </a:pPr>
            <a:r>
              <a:rPr lang="pl-PL" sz="1400" dirty="0"/>
              <a:t>K5000.O300.T0.W20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8404BE5-461E-457F-A7C0-D7E4B18B46C2}"/>
              </a:ext>
            </a:extLst>
          </p:cNvPr>
          <p:cNvSpPr txBox="1">
            <a:spLocks/>
          </p:cNvSpPr>
          <p:nvPr/>
        </p:nvSpPr>
        <p:spPr>
          <a:xfrm>
            <a:off x="9284833" y="2206241"/>
            <a:ext cx="287277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Mouse / Rat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C6EC0-EC90-4187-A299-6B65DB537121}"/>
              </a:ext>
            </a:extLst>
          </p:cNvPr>
          <p:cNvSpPr txBox="1"/>
          <p:nvPr/>
        </p:nvSpPr>
        <p:spPr>
          <a:xfrm>
            <a:off x="399975" y="5974204"/>
            <a:ext cx="779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Animals in the same order are affected similarly by parameter changes</a:t>
            </a:r>
          </a:p>
        </p:txBody>
      </p:sp>
    </p:spTree>
    <p:extLst>
      <p:ext uri="{BB962C8B-B14F-4D97-AF65-F5344CB8AC3E}">
        <p14:creationId xmlns:p14="http://schemas.microsoft.com/office/powerpoint/2010/main" val="27245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4C4D918-89B5-4A2F-A12E-AA99DACC6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745719"/>
              </p:ext>
            </p:extLst>
          </p:nvPr>
        </p:nvGraphicFramePr>
        <p:xfrm>
          <a:off x="0" y="3635375"/>
          <a:ext cx="5067300" cy="320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1592C9E-8268-4321-BD7F-5BBE64CA7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072308"/>
              </p:ext>
            </p:extLst>
          </p:nvPr>
        </p:nvGraphicFramePr>
        <p:xfrm>
          <a:off x="5067300" y="3635375"/>
          <a:ext cx="498348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592D8D0-206D-4CF8-95AC-629D19E6D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123266"/>
              </p:ext>
            </p:extLst>
          </p:nvPr>
        </p:nvGraphicFramePr>
        <p:xfrm>
          <a:off x="0" y="0"/>
          <a:ext cx="5019675" cy="338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CEA746B-E2C4-420D-BC11-002A4DD62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022041"/>
              </p:ext>
            </p:extLst>
          </p:nvPr>
        </p:nvGraphicFramePr>
        <p:xfrm>
          <a:off x="5019675" y="0"/>
          <a:ext cx="5027295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786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2B6F67-A95F-4B60-AA7E-CC97E52ED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22760"/>
              </p:ext>
            </p:extLst>
          </p:nvPr>
        </p:nvGraphicFramePr>
        <p:xfrm>
          <a:off x="0" y="3616325"/>
          <a:ext cx="50292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239182-41D2-4ED7-93B8-B1B2BC571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379447"/>
              </p:ext>
            </p:extLst>
          </p:nvPr>
        </p:nvGraphicFramePr>
        <p:xfrm>
          <a:off x="5029200" y="3616325"/>
          <a:ext cx="50292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CDD08C7-A8A0-4C2F-A0F1-C2C7ED945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179615"/>
              </p:ext>
            </p:extLst>
          </p:nvPr>
        </p:nvGraphicFramePr>
        <p:xfrm>
          <a:off x="-9525" y="0"/>
          <a:ext cx="5038725" cy="324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FEE0F9-160F-498A-ADEF-24D0D56FD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220038"/>
              </p:ext>
            </p:extLst>
          </p:nvPr>
        </p:nvGraphicFramePr>
        <p:xfrm>
          <a:off x="5038725" y="0"/>
          <a:ext cx="5006340" cy="324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50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ACDF8F9-B3FA-4333-AE60-BCC9BF47C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15735"/>
              </p:ext>
            </p:extLst>
          </p:nvPr>
        </p:nvGraphicFramePr>
        <p:xfrm>
          <a:off x="0" y="3521075"/>
          <a:ext cx="5048250" cy="332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CBDF16E-B338-4F7A-900A-22EABAF8D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397099"/>
              </p:ext>
            </p:extLst>
          </p:nvPr>
        </p:nvGraphicFramePr>
        <p:xfrm>
          <a:off x="5048250" y="3521075"/>
          <a:ext cx="5000625" cy="33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BF4CF26-B908-4E52-A486-B7E6A5798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482120"/>
              </p:ext>
            </p:extLst>
          </p:nvPr>
        </p:nvGraphicFramePr>
        <p:xfrm>
          <a:off x="0" y="0"/>
          <a:ext cx="5105400" cy="311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086CDC-208A-4F49-A1B0-2E0E9A0A8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541433"/>
              </p:ext>
            </p:extLst>
          </p:nvPr>
        </p:nvGraphicFramePr>
        <p:xfrm>
          <a:off x="5105400" y="0"/>
          <a:ext cx="4953000" cy="311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472436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656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Berlin</vt:lpstr>
      <vt:lpstr>Impact of Parameters on Pairwise Alignment Quality </vt:lpstr>
      <vt:lpstr>Purpose</vt:lpstr>
      <vt:lpstr>Parameters</vt:lpstr>
      <vt:lpstr>Input File Format</vt:lpstr>
      <vt:lpstr>How the program works</vt:lpstr>
      <vt:lpstr>Results</vt:lpstr>
      <vt:lpstr>PowerPoint Presentation</vt:lpstr>
      <vt:lpstr>PowerPoint Presentation</vt:lpstr>
      <vt:lpstr>PowerPoint Presentation</vt:lpstr>
      <vt:lpstr>Conclusion For Best Alignment Results</vt:lpstr>
      <vt:lpstr>Problems Using Blastz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Parameters on Pairwise Alignment Quality </dc:title>
  <dc:creator>Lucas Damler</dc:creator>
  <cp:lastModifiedBy>Lucas Damler</cp:lastModifiedBy>
  <cp:revision>7</cp:revision>
  <dcterms:created xsi:type="dcterms:W3CDTF">2018-12-03T14:11:54Z</dcterms:created>
  <dcterms:modified xsi:type="dcterms:W3CDTF">2018-12-04T18:59:34Z</dcterms:modified>
</cp:coreProperties>
</file>