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94362" r:id="rId1"/>
  </p:sldMasterIdLst>
  <p:notesMasterIdLst>
    <p:notesMasterId r:id="rId9"/>
  </p:notesMasterIdLst>
  <p:handoutMasterIdLst>
    <p:handoutMasterId r:id="rId10"/>
  </p:handoutMasterIdLst>
  <p:sldIdLst>
    <p:sldId id="2455" r:id="rId2"/>
    <p:sldId id="2456" r:id="rId3"/>
    <p:sldId id="2567" r:id="rId4"/>
    <p:sldId id="2563" r:id="rId5"/>
    <p:sldId id="2564" r:id="rId6"/>
    <p:sldId id="2565" r:id="rId7"/>
    <p:sldId id="2566" r:id="rId8"/>
  </p:sldIdLst>
  <p:sldSz cx="12192000" cy="6858000"/>
  <p:notesSz cx="6797675" cy="9874250"/>
  <p:embeddedFontLst>
    <p:embeddedFont>
      <p:font typeface="Myriad Pro" panose="020B0503030403020204" charset="0"/>
      <p:regular r:id="rId11"/>
    </p:embeddedFont>
    <p:embeddedFont>
      <p:font typeface="Verdana" panose="020B0604030504040204" pitchFamily="34" charset="0"/>
      <p:regular r:id="rId12"/>
      <p:bold r:id="rId13"/>
      <p:italic r:id="rId14"/>
      <p:boldItalic r:id="rId15"/>
    </p:embeddedFont>
    <p:embeddedFont>
      <p:font typeface="Webdings" panose="05030102010509060703" pitchFamily="18" charset="2"/>
      <p:regular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D9D9D9"/>
    <a:srgbClr val="CDDDF2"/>
    <a:srgbClr val="CCECFF"/>
    <a:srgbClr val="E8EFF9"/>
    <a:srgbClr val="000066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D083AE6-46FA-4A59-8FB0-9F97EB10719F}" styleName="Estilo Claro 3 - Ênfase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B1032C-EA38-4F05-BA0D-38AFFFC7BED3}" styleName="Estilo Claro 3 - Ênfas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343" autoAdjust="0"/>
  </p:normalViewPr>
  <p:slideViewPr>
    <p:cSldViewPr>
      <p:cViewPr varScale="1">
        <p:scale>
          <a:sx n="88" d="100"/>
          <a:sy n="88" d="100"/>
        </p:scale>
        <p:origin x="494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90584"/>
    </p:cViewPr>
  </p:outlineViewPr>
  <p:notesTextViewPr>
    <p:cViewPr>
      <p:scale>
        <a:sx n="125" d="100"/>
        <a:sy n="125" d="100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3240" y="48"/>
      </p:cViewPr>
      <p:guideLst>
        <p:guide orient="horz" pos="3110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73916CC5-986B-4CB6-BFF2-C58EADCD0AE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236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6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9538" y="741363"/>
            <a:ext cx="6578600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91063"/>
            <a:ext cx="5438775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578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0" y="6156000"/>
            <a:ext cx="12192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4343401"/>
            <a:ext cx="10363200" cy="688975"/>
          </a:xfrm>
        </p:spPr>
        <p:txBody>
          <a:bodyPr anchor="t"/>
          <a:lstStyle>
            <a:lvl1pPr algn="ctr">
              <a:defRPr sz="3600" b="1" baseline="0">
                <a:solidFill>
                  <a:srgbClr val="003366"/>
                </a:solidFill>
              </a:defRPr>
            </a:lvl1pPr>
          </a:lstStyle>
          <a:p>
            <a:r>
              <a:rPr lang="en-US" dirty="0" smtClean="0"/>
              <a:t>Clique para </a:t>
            </a:r>
            <a:r>
              <a:rPr lang="en-US" dirty="0" err="1" smtClean="0"/>
              <a:t>editar</a:t>
            </a:r>
            <a:r>
              <a:rPr lang="en-US" dirty="0" smtClean="0"/>
              <a:t> o </a:t>
            </a:r>
            <a:r>
              <a:rPr lang="en-US" dirty="0" err="1" smtClean="0"/>
              <a:t>texto</a:t>
            </a:r>
            <a:r>
              <a:rPr lang="en-US" dirty="0" smtClean="0"/>
              <a:t> do </a:t>
            </a:r>
            <a:r>
              <a:rPr lang="en-US" dirty="0" err="1" smtClean="0"/>
              <a:t>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5251287"/>
            <a:ext cx="9448800" cy="685800"/>
          </a:xfrm>
        </p:spPr>
        <p:txBody>
          <a:bodyPr/>
          <a:lstStyle>
            <a:lvl1pPr marL="0" indent="0" algn="ctr">
              <a:buNone/>
              <a:defRPr sz="2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Clique para </a:t>
            </a:r>
            <a:r>
              <a:rPr lang="en-US" dirty="0" err="1" smtClean="0"/>
              <a:t>editar</a:t>
            </a:r>
            <a:r>
              <a:rPr lang="en-US" dirty="0" smtClean="0"/>
              <a:t> o </a:t>
            </a:r>
            <a:r>
              <a:rPr lang="en-US" dirty="0" err="1" smtClean="0"/>
              <a:t>texto</a:t>
            </a:r>
            <a:r>
              <a:rPr lang="en-US" dirty="0" smtClean="0"/>
              <a:t> do </a:t>
            </a:r>
            <a:r>
              <a:rPr lang="en-US" dirty="0" err="1" smtClean="0"/>
              <a:t>subtítulo</a:t>
            </a:r>
            <a:endParaRPr lang="en-US" dirty="0"/>
          </a:p>
        </p:txBody>
      </p:sp>
      <p:sp>
        <p:nvSpPr>
          <p:cNvPr id="4" name="CaixaDeTexto 3"/>
          <p:cNvSpPr txBox="1"/>
          <p:nvPr userDrawn="1"/>
        </p:nvSpPr>
        <p:spPr>
          <a:xfrm>
            <a:off x="609601" y="6172200"/>
            <a:ext cx="6553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>
                <a:solidFill>
                  <a:srgbClr val="FFFFFF"/>
                </a:solidFill>
                <a:latin typeface="Calibri"/>
              </a:rPr>
              <a:t>Prof.Gustavo</a:t>
            </a:r>
            <a:r>
              <a:rPr lang="pt-BR" dirty="0" smtClean="0">
                <a:solidFill>
                  <a:srgbClr val="FFFFFF"/>
                </a:solidFill>
                <a:latin typeface="Calibri"/>
              </a:rPr>
              <a:t> Corrêa Mirapalheta – gustavo.mirapalheta@gmail.com</a:t>
            </a:r>
            <a:endParaRPr lang="en-US" dirty="0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2290" name="Picture 2" descr="http://www.ivizsecurity.com/blog/wp-content/uploads/2013/11/Storm-in-Security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 userDrawn="1"/>
        </p:nvSpPr>
        <p:spPr>
          <a:xfrm>
            <a:off x="5406497" y="6629400"/>
            <a:ext cx="10342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 smtClean="0">
                <a:hlinkClick r:id="" action="ppaction://noaction"/>
              </a:rPr>
              <a:t>Retornar ao Índice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24694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o_acima_figura_embaix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3366"/>
                </a:solidFill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6400" y="990600"/>
            <a:ext cx="11277600" cy="2209800"/>
          </a:xfrm>
        </p:spPr>
        <p:txBody>
          <a:bodyPr/>
          <a:lstStyle/>
          <a:p>
            <a:pPr lvl="0"/>
            <a:r>
              <a:rPr lang="en-US" dirty="0" smtClean="0"/>
              <a:t>Clique para </a:t>
            </a:r>
            <a:r>
              <a:rPr lang="en-US" dirty="0" err="1" smtClean="0"/>
              <a:t>editar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estilos</a:t>
            </a:r>
            <a:r>
              <a:rPr lang="en-US" dirty="0" smtClean="0"/>
              <a:t> do </a:t>
            </a:r>
            <a:r>
              <a:rPr lang="en-US" dirty="0" err="1" smtClean="0"/>
              <a:t>texto</a:t>
            </a:r>
            <a:r>
              <a:rPr lang="en-US" dirty="0" smtClean="0"/>
              <a:t> </a:t>
            </a:r>
            <a:r>
              <a:rPr lang="en-US" dirty="0" err="1" smtClean="0"/>
              <a:t>mestre</a:t>
            </a:r>
            <a:endParaRPr lang="en-US" dirty="0" smtClean="0"/>
          </a:p>
          <a:p>
            <a:pPr lvl="1"/>
            <a:r>
              <a:rPr lang="en-US" dirty="0" smtClean="0"/>
              <a:t>Segundo </a:t>
            </a:r>
            <a:r>
              <a:rPr lang="en-US" dirty="0" err="1" smtClean="0"/>
              <a:t>nível</a:t>
            </a:r>
            <a:endParaRPr lang="en-US" dirty="0" smtClean="0"/>
          </a:p>
          <a:p>
            <a:pPr lvl="2"/>
            <a:r>
              <a:rPr lang="en-US" dirty="0" err="1" smtClean="0"/>
              <a:t>Terceiro</a:t>
            </a:r>
            <a:r>
              <a:rPr lang="en-US" dirty="0" smtClean="0"/>
              <a:t> </a:t>
            </a:r>
            <a:r>
              <a:rPr lang="en-US" dirty="0" err="1" smtClean="0"/>
              <a:t>nível</a:t>
            </a:r>
            <a:endParaRPr lang="en-US" dirty="0" smtClean="0"/>
          </a:p>
          <a:p>
            <a:pPr lvl="3"/>
            <a:r>
              <a:rPr lang="en-US" dirty="0" smtClean="0"/>
              <a:t>Quarto </a:t>
            </a:r>
            <a:r>
              <a:rPr lang="en-US" dirty="0" err="1" smtClean="0"/>
              <a:t>nível</a:t>
            </a:r>
            <a:endParaRPr lang="en-US" dirty="0" smtClean="0"/>
          </a:p>
          <a:p>
            <a:pPr lvl="4"/>
            <a:r>
              <a:rPr lang="en-US" dirty="0" err="1" smtClean="0"/>
              <a:t>Quinto</a:t>
            </a:r>
            <a:r>
              <a:rPr lang="en-US" dirty="0" smtClean="0"/>
              <a:t> </a:t>
            </a:r>
            <a:r>
              <a:rPr lang="en-US" dirty="0" err="1" smtClean="0"/>
              <a:t>nível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406400" y="3352800"/>
            <a:ext cx="11277600" cy="2667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dirty="0" smtClean="0"/>
              <a:t>Clique no </a:t>
            </a:r>
            <a:r>
              <a:rPr lang="en-US" noProof="0" dirty="0" err="1" smtClean="0"/>
              <a:t>ícone</a:t>
            </a:r>
            <a:r>
              <a:rPr lang="en-US" noProof="0" dirty="0" smtClean="0"/>
              <a:t> para </a:t>
            </a:r>
            <a:r>
              <a:rPr lang="en-US" noProof="0" dirty="0" err="1" smtClean="0"/>
              <a:t>adicionar</a:t>
            </a:r>
            <a:r>
              <a:rPr lang="en-US" noProof="0" dirty="0" smtClean="0"/>
              <a:t> </a:t>
            </a:r>
            <a:r>
              <a:rPr lang="en-US" noProof="0" dirty="0" err="1" smtClean="0"/>
              <a:t>uma</a:t>
            </a:r>
            <a:r>
              <a:rPr lang="en-US" noProof="0" dirty="0" smtClean="0"/>
              <a:t> </a:t>
            </a:r>
            <a:r>
              <a:rPr lang="en-US" noProof="0" dirty="0" err="1" smtClean="0"/>
              <a:t>figura</a:t>
            </a:r>
            <a:endParaRPr lang="en-US" noProof="0" dirty="0"/>
          </a:p>
        </p:txBody>
      </p:sp>
      <p:sp>
        <p:nvSpPr>
          <p:cNvPr id="6" name="Retângulo 5"/>
          <p:cNvSpPr/>
          <p:nvPr userDrawn="1"/>
        </p:nvSpPr>
        <p:spPr>
          <a:xfrm>
            <a:off x="0" y="6156000"/>
            <a:ext cx="12192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acima_tabela_embaix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3366"/>
                </a:solidFill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6400" y="990600"/>
            <a:ext cx="11277600" cy="2209800"/>
          </a:xfrm>
        </p:spPr>
        <p:txBody>
          <a:bodyPr/>
          <a:lstStyle/>
          <a:p>
            <a:pPr lvl="0"/>
            <a:r>
              <a:rPr lang="en-US" dirty="0" smtClean="0"/>
              <a:t>Clique para </a:t>
            </a:r>
            <a:r>
              <a:rPr lang="en-US" dirty="0" err="1" smtClean="0"/>
              <a:t>editar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estilos</a:t>
            </a:r>
            <a:r>
              <a:rPr lang="en-US" dirty="0" smtClean="0"/>
              <a:t> do </a:t>
            </a:r>
            <a:r>
              <a:rPr lang="en-US" dirty="0" err="1" smtClean="0"/>
              <a:t>texto</a:t>
            </a:r>
            <a:r>
              <a:rPr lang="en-US" dirty="0" smtClean="0"/>
              <a:t> </a:t>
            </a:r>
            <a:r>
              <a:rPr lang="en-US" dirty="0" err="1" smtClean="0"/>
              <a:t>mestre</a:t>
            </a:r>
            <a:endParaRPr lang="en-US" dirty="0" smtClean="0"/>
          </a:p>
          <a:p>
            <a:pPr lvl="1"/>
            <a:r>
              <a:rPr lang="en-US" dirty="0" smtClean="0"/>
              <a:t>Segundo </a:t>
            </a:r>
            <a:r>
              <a:rPr lang="en-US" dirty="0" err="1" smtClean="0"/>
              <a:t>nível</a:t>
            </a:r>
            <a:endParaRPr lang="en-US" dirty="0" smtClean="0"/>
          </a:p>
          <a:p>
            <a:pPr lvl="2"/>
            <a:r>
              <a:rPr lang="en-US" dirty="0" err="1" smtClean="0"/>
              <a:t>Terceiro</a:t>
            </a:r>
            <a:r>
              <a:rPr lang="en-US" dirty="0" smtClean="0"/>
              <a:t> </a:t>
            </a:r>
            <a:r>
              <a:rPr lang="en-US" dirty="0" err="1" smtClean="0"/>
              <a:t>nível</a:t>
            </a:r>
            <a:endParaRPr lang="en-US" dirty="0" smtClean="0"/>
          </a:p>
          <a:p>
            <a:pPr lvl="3"/>
            <a:r>
              <a:rPr lang="en-US" dirty="0" smtClean="0"/>
              <a:t>Quarto </a:t>
            </a:r>
            <a:r>
              <a:rPr lang="en-US" dirty="0" err="1" smtClean="0"/>
              <a:t>nível</a:t>
            </a:r>
            <a:endParaRPr lang="en-US" dirty="0" smtClean="0"/>
          </a:p>
          <a:p>
            <a:pPr lvl="4"/>
            <a:r>
              <a:rPr lang="en-US" dirty="0" err="1" smtClean="0"/>
              <a:t>Quinto</a:t>
            </a:r>
            <a:r>
              <a:rPr lang="en-US" dirty="0" smtClean="0"/>
              <a:t> </a:t>
            </a:r>
            <a:r>
              <a:rPr lang="en-US" dirty="0" err="1" smtClean="0"/>
              <a:t>nível</a:t>
            </a:r>
            <a:endParaRPr lang="en-US" dirty="0"/>
          </a:p>
        </p:txBody>
      </p:sp>
      <p:sp>
        <p:nvSpPr>
          <p:cNvPr id="6" name="Retângulo 5"/>
          <p:cNvSpPr/>
          <p:nvPr userDrawn="1"/>
        </p:nvSpPr>
        <p:spPr>
          <a:xfrm>
            <a:off x="0" y="6156000"/>
            <a:ext cx="12192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able Placeholder 5"/>
          <p:cNvSpPr>
            <a:spLocks noGrp="1"/>
          </p:cNvSpPr>
          <p:nvPr>
            <p:ph type="tbl" sz="quarter" idx="12" hasCustomPrompt="1"/>
          </p:nvPr>
        </p:nvSpPr>
        <p:spPr>
          <a:xfrm>
            <a:off x="406400" y="3276600"/>
            <a:ext cx="11277600" cy="2667000"/>
          </a:xfrm>
        </p:spPr>
        <p:txBody>
          <a:bodyPr anchor="ctr">
            <a:normAutofit/>
          </a:bodyPr>
          <a:lstStyle>
            <a:lvl1pPr>
              <a:buNone/>
              <a:defRPr baseline="0"/>
            </a:lvl1pPr>
          </a:lstStyle>
          <a:p>
            <a:pPr lvl="0"/>
            <a:r>
              <a:rPr lang="en-US" noProof="0" dirty="0" smtClean="0"/>
              <a:t>Clique no </a:t>
            </a:r>
            <a:r>
              <a:rPr lang="en-US" noProof="0" dirty="0" err="1" smtClean="0"/>
              <a:t>ícone</a:t>
            </a:r>
            <a:r>
              <a:rPr lang="en-US" noProof="0" dirty="0" smtClean="0"/>
              <a:t> para </a:t>
            </a:r>
            <a:r>
              <a:rPr lang="en-US" noProof="0" dirty="0" err="1" smtClean="0"/>
              <a:t>adicionar</a:t>
            </a:r>
            <a:r>
              <a:rPr lang="en-US" noProof="0" dirty="0" smtClean="0"/>
              <a:t> </a:t>
            </a:r>
            <a:r>
              <a:rPr lang="en-US" noProof="0" dirty="0" err="1" smtClean="0"/>
              <a:t>uma</a:t>
            </a:r>
            <a:r>
              <a:rPr lang="en-US" noProof="0" dirty="0" smtClean="0"/>
              <a:t> </a:t>
            </a:r>
            <a:r>
              <a:rPr lang="en-US" noProof="0" dirty="0" err="1" smtClean="0"/>
              <a:t>tabela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710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embaixo_figura_aci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3366"/>
                </a:solidFill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6400" y="3733800"/>
            <a:ext cx="11277600" cy="2209800"/>
          </a:xfrm>
        </p:spPr>
        <p:txBody>
          <a:bodyPr/>
          <a:lstStyle/>
          <a:p>
            <a:pPr lvl="0"/>
            <a:r>
              <a:rPr lang="en-US" dirty="0" smtClean="0"/>
              <a:t>Clique para </a:t>
            </a:r>
            <a:r>
              <a:rPr lang="en-US" dirty="0" err="1" smtClean="0"/>
              <a:t>editar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estilos</a:t>
            </a:r>
            <a:r>
              <a:rPr lang="en-US" dirty="0" smtClean="0"/>
              <a:t> do </a:t>
            </a:r>
            <a:r>
              <a:rPr lang="en-US" dirty="0" err="1" smtClean="0"/>
              <a:t>texto</a:t>
            </a:r>
            <a:r>
              <a:rPr lang="en-US" dirty="0" smtClean="0"/>
              <a:t> </a:t>
            </a:r>
            <a:r>
              <a:rPr lang="en-US" dirty="0" err="1" smtClean="0"/>
              <a:t>mestre</a:t>
            </a:r>
            <a:endParaRPr lang="en-US" dirty="0" smtClean="0"/>
          </a:p>
          <a:p>
            <a:pPr lvl="1"/>
            <a:r>
              <a:rPr lang="en-US" dirty="0" smtClean="0"/>
              <a:t>Segundo </a:t>
            </a:r>
            <a:r>
              <a:rPr lang="en-US" dirty="0" err="1" smtClean="0"/>
              <a:t>nível</a:t>
            </a:r>
            <a:endParaRPr lang="en-US" dirty="0" smtClean="0"/>
          </a:p>
          <a:p>
            <a:pPr lvl="2"/>
            <a:r>
              <a:rPr lang="en-US" dirty="0" err="1" smtClean="0"/>
              <a:t>Terceiro</a:t>
            </a:r>
            <a:r>
              <a:rPr lang="en-US" dirty="0" smtClean="0"/>
              <a:t> </a:t>
            </a:r>
            <a:r>
              <a:rPr lang="en-US" dirty="0" err="1" smtClean="0"/>
              <a:t>nível</a:t>
            </a:r>
            <a:endParaRPr lang="en-US" dirty="0" smtClean="0"/>
          </a:p>
          <a:p>
            <a:pPr lvl="3"/>
            <a:r>
              <a:rPr lang="en-US" dirty="0" smtClean="0"/>
              <a:t>Quarto </a:t>
            </a:r>
            <a:r>
              <a:rPr lang="en-US" dirty="0" err="1" smtClean="0"/>
              <a:t>nível</a:t>
            </a:r>
            <a:endParaRPr lang="en-US" dirty="0" smtClean="0"/>
          </a:p>
          <a:p>
            <a:pPr lvl="4"/>
            <a:r>
              <a:rPr lang="en-US" dirty="0" err="1" smtClean="0"/>
              <a:t>Quinto</a:t>
            </a:r>
            <a:r>
              <a:rPr lang="en-US" dirty="0" smtClean="0"/>
              <a:t> </a:t>
            </a:r>
            <a:r>
              <a:rPr lang="en-US" dirty="0" err="1" smtClean="0"/>
              <a:t>nível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406400" y="990600"/>
            <a:ext cx="11277600" cy="2667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dirty="0" smtClean="0"/>
              <a:t>Clique no </a:t>
            </a:r>
            <a:r>
              <a:rPr lang="en-US" noProof="0" dirty="0" err="1" smtClean="0"/>
              <a:t>ícone</a:t>
            </a:r>
            <a:r>
              <a:rPr lang="en-US" noProof="0" dirty="0" smtClean="0"/>
              <a:t> para </a:t>
            </a:r>
            <a:r>
              <a:rPr lang="en-US" noProof="0" dirty="0" err="1" smtClean="0"/>
              <a:t>adicionar</a:t>
            </a:r>
            <a:r>
              <a:rPr lang="en-US" noProof="0" dirty="0" smtClean="0"/>
              <a:t> </a:t>
            </a:r>
            <a:r>
              <a:rPr lang="en-US" noProof="0" dirty="0" err="1" smtClean="0"/>
              <a:t>uma</a:t>
            </a:r>
            <a:r>
              <a:rPr lang="en-US" noProof="0" dirty="0" smtClean="0"/>
              <a:t> </a:t>
            </a:r>
            <a:r>
              <a:rPr lang="en-US" noProof="0" dirty="0" err="1" smtClean="0"/>
              <a:t>figura</a:t>
            </a:r>
            <a:endParaRPr lang="en-US" noProof="0" dirty="0"/>
          </a:p>
        </p:txBody>
      </p:sp>
      <p:sp>
        <p:nvSpPr>
          <p:cNvPr id="6" name="Retângulo 5"/>
          <p:cNvSpPr/>
          <p:nvPr userDrawn="1"/>
        </p:nvSpPr>
        <p:spPr>
          <a:xfrm>
            <a:off x="0" y="6156000"/>
            <a:ext cx="12192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1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embaixo_tabela_aci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3366"/>
                </a:solidFill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6400" y="3733800"/>
            <a:ext cx="11277600" cy="2209800"/>
          </a:xfrm>
        </p:spPr>
        <p:txBody>
          <a:bodyPr/>
          <a:lstStyle/>
          <a:p>
            <a:pPr lvl="0"/>
            <a:r>
              <a:rPr lang="en-US" dirty="0" smtClean="0"/>
              <a:t>Clique para </a:t>
            </a:r>
            <a:r>
              <a:rPr lang="en-US" dirty="0" err="1" smtClean="0"/>
              <a:t>editar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estilos</a:t>
            </a:r>
            <a:r>
              <a:rPr lang="en-US" dirty="0" smtClean="0"/>
              <a:t> do </a:t>
            </a:r>
            <a:r>
              <a:rPr lang="en-US" dirty="0" err="1" smtClean="0"/>
              <a:t>texto</a:t>
            </a:r>
            <a:r>
              <a:rPr lang="en-US" dirty="0" smtClean="0"/>
              <a:t> </a:t>
            </a:r>
            <a:r>
              <a:rPr lang="en-US" dirty="0" err="1" smtClean="0"/>
              <a:t>mestre</a:t>
            </a:r>
            <a:endParaRPr lang="en-US" dirty="0" smtClean="0"/>
          </a:p>
          <a:p>
            <a:pPr lvl="1"/>
            <a:r>
              <a:rPr lang="en-US" dirty="0" smtClean="0"/>
              <a:t>Segundo </a:t>
            </a:r>
            <a:r>
              <a:rPr lang="en-US" dirty="0" err="1" smtClean="0"/>
              <a:t>nível</a:t>
            </a:r>
            <a:endParaRPr lang="en-US" dirty="0" smtClean="0"/>
          </a:p>
          <a:p>
            <a:pPr lvl="2"/>
            <a:r>
              <a:rPr lang="en-US" dirty="0" err="1" smtClean="0"/>
              <a:t>Terceiro</a:t>
            </a:r>
            <a:r>
              <a:rPr lang="en-US" dirty="0" smtClean="0"/>
              <a:t> </a:t>
            </a:r>
            <a:r>
              <a:rPr lang="en-US" dirty="0" err="1" smtClean="0"/>
              <a:t>nível</a:t>
            </a:r>
            <a:endParaRPr lang="en-US" dirty="0" smtClean="0"/>
          </a:p>
          <a:p>
            <a:pPr lvl="3"/>
            <a:r>
              <a:rPr lang="en-US" dirty="0" smtClean="0"/>
              <a:t>Quarto </a:t>
            </a:r>
            <a:r>
              <a:rPr lang="en-US" dirty="0" err="1" smtClean="0"/>
              <a:t>nível</a:t>
            </a:r>
            <a:endParaRPr lang="en-US" dirty="0" smtClean="0"/>
          </a:p>
          <a:p>
            <a:pPr lvl="4"/>
            <a:r>
              <a:rPr lang="en-US" dirty="0" err="1" smtClean="0"/>
              <a:t>Quinto</a:t>
            </a:r>
            <a:r>
              <a:rPr lang="en-US" dirty="0" smtClean="0"/>
              <a:t> </a:t>
            </a:r>
            <a:r>
              <a:rPr lang="en-US" dirty="0" err="1" smtClean="0"/>
              <a:t>nível</a:t>
            </a:r>
            <a:endParaRPr lang="en-US" dirty="0"/>
          </a:p>
        </p:txBody>
      </p:sp>
      <p:sp>
        <p:nvSpPr>
          <p:cNvPr id="6" name="Retângulo 5"/>
          <p:cNvSpPr/>
          <p:nvPr userDrawn="1"/>
        </p:nvSpPr>
        <p:spPr>
          <a:xfrm>
            <a:off x="0" y="6156000"/>
            <a:ext cx="12192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able Placeholder 5"/>
          <p:cNvSpPr>
            <a:spLocks noGrp="1"/>
          </p:cNvSpPr>
          <p:nvPr>
            <p:ph type="tbl" sz="quarter" idx="12" hasCustomPrompt="1"/>
          </p:nvPr>
        </p:nvSpPr>
        <p:spPr>
          <a:xfrm>
            <a:off x="406400" y="990600"/>
            <a:ext cx="11277600" cy="2667000"/>
          </a:xfrm>
        </p:spPr>
        <p:txBody>
          <a:bodyPr anchor="ctr">
            <a:normAutofit/>
          </a:bodyPr>
          <a:lstStyle>
            <a:lvl1pPr>
              <a:buNone/>
              <a:defRPr baseline="0"/>
            </a:lvl1pPr>
          </a:lstStyle>
          <a:p>
            <a:pPr lvl="0"/>
            <a:r>
              <a:rPr lang="en-US" noProof="0" dirty="0" smtClean="0"/>
              <a:t>Clique no </a:t>
            </a:r>
            <a:r>
              <a:rPr lang="en-US" noProof="0" dirty="0" err="1" smtClean="0"/>
              <a:t>ícone</a:t>
            </a:r>
            <a:r>
              <a:rPr lang="en-US" noProof="0" dirty="0" smtClean="0"/>
              <a:t> para </a:t>
            </a:r>
            <a:r>
              <a:rPr lang="en-US" noProof="0" dirty="0" err="1" smtClean="0"/>
              <a:t>adicionar</a:t>
            </a:r>
            <a:r>
              <a:rPr lang="en-US" noProof="0" dirty="0" smtClean="0"/>
              <a:t> </a:t>
            </a:r>
            <a:r>
              <a:rPr lang="en-US" noProof="0" dirty="0" err="1" smtClean="0"/>
              <a:t>uma</a:t>
            </a:r>
            <a:r>
              <a:rPr lang="en-US" noProof="0" dirty="0" smtClean="0"/>
              <a:t> </a:t>
            </a:r>
            <a:r>
              <a:rPr lang="en-US" noProof="0" dirty="0" err="1" smtClean="0"/>
              <a:t>tabela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54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_faixa_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 userDrawn="1"/>
        </p:nvSpPr>
        <p:spPr>
          <a:xfrm>
            <a:off x="0" y="6156000"/>
            <a:ext cx="12192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058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em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538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Branco_Texto_Azul_Faixa_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0" y="-2"/>
            <a:ext cx="12192000" cy="1066802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0"/>
          </p:nvPr>
        </p:nvSpPr>
        <p:spPr>
          <a:xfrm>
            <a:off x="431469" y="1340768"/>
            <a:ext cx="11329160" cy="5112568"/>
          </a:xfrm>
        </p:spPr>
        <p:txBody>
          <a:bodyPr/>
          <a:lstStyle>
            <a:lvl1pPr>
              <a:defRPr sz="1400">
                <a:solidFill>
                  <a:srgbClr val="003366"/>
                </a:solidFill>
                <a:latin typeface="Myriad Pro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>
                <a:solidFill>
                  <a:srgbClr val="003366"/>
                </a:solidFill>
                <a:latin typeface="Myriad Pro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400">
                <a:solidFill>
                  <a:srgbClr val="003366"/>
                </a:solidFill>
                <a:latin typeface="Myriad Pro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400">
                <a:solidFill>
                  <a:srgbClr val="003366"/>
                </a:solidFill>
                <a:latin typeface="Myriad Pro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400">
                <a:solidFill>
                  <a:srgbClr val="003366"/>
                </a:solidFill>
                <a:latin typeface="Myriad Pro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152400"/>
            <a:ext cx="11277600" cy="762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en-US" dirty="0"/>
          </a:p>
        </p:txBody>
      </p:sp>
      <p:sp>
        <p:nvSpPr>
          <p:cNvPr id="10" name="Retângulo 9"/>
          <p:cNvSpPr/>
          <p:nvPr userDrawn="1"/>
        </p:nvSpPr>
        <p:spPr>
          <a:xfrm>
            <a:off x="0" y="6156000"/>
            <a:ext cx="12192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7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2022694620"/>
      </p:ext>
    </p:extLst>
  </p:cSld>
  <p:clrMapOvr>
    <a:masterClrMapping/>
  </p:clrMapOvr>
  <p:transition>
    <p:comb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_e_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3366"/>
                </a:solidFill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Retângulo 3"/>
          <p:cNvSpPr/>
          <p:nvPr userDrawn="1"/>
        </p:nvSpPr>
        <p:spPr>
          <a:xfrm>
            <a:off x="0" y="6156000"/>
            <a:ext cx="12192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9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_texto_e_comandos_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3366"/>
                </a:solidFill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algn="just">
              <a:defRPr/>
            </a:lvl1pPr>
            <a:lvl2pPr algn="just"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Retângulo 3"/>
          <p:cNvSpPr/>
          <p:nvPr userDrawn="1"/>
        </p:nvSpPr>
        <p:spPr>
          <a:xfrm>
            <a:off x="0" y="6156000"/>
            <a:ext cx="12192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526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3366"/>
                </a:solidFill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4" name="Retângulo 3"/>
          <p:cNvSpPr/>
          <p:nvPr userDrawn="1"/>
        </p:nvSpPr>
        <p:spPr>
          <a:xfrm>
            <a:off x="0" y="6156000"/>
            <a:ext cx="12192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9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em_duas_colunas_sem_títu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6400" y="990601"/>
            <a:ext cx="5588000" cy="4953001"/>
          </a:xfrm>
        </p:spPr>
        <p:txBody>
          <a:bodyPr/>
          <a:lstStyle>
            <a:lvl1pPr>
              <a:defRPr sz="2400" baseline="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Clique para </a:t>
            </a:r>
            <a:r>
              <a:rPr lang="en-US" dirty="0" err="1" smtClean="0"/>
              <a:t>editar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estilos</a:t>
            </a:r>
            <a:r>
              <a:rPr lang="en-US" dirty="0" smtClean="0"/>
              <a:t> do </a:t>
            </a:r>
            <a:r>
              <a:rPr lang="en-US" dirty="0" err="1" smtClean="0"/>
              <a:t>texto</a:t>
            </a:r>
            <a:r>
              <a:rPr lang="en-US" dirty="0" smtClean="0"/>
              <a:t> </a:t>
            </a:r>
            <a:r>
              <a:rPr lang="en-US" dirty="0" err="1" smtClean="0"/>
              <a:t>mestre</a:t>
            </a:r>
            <a:endParaRPr lang="en-US" dirty="0" smtClean="0"/>
          </a:p>
          <a:p>
            <a:pPr lvl="1"/>
            <a:r>
              <a:rPr lang="en-US" dirty="0" smtClean="0"/>
              <a:t>Segundo </a:t>
            </a:r>
            <a:r>
              <a:rPr lang="en-US" dirty="0" err="1" smtClean="0"/>
              <a:t>nível</a:t>
            </a:r>
            <a:endParaRPr lang="en-US" dirty="0" smtClean="0"/>
          </a:p>
          <a:p>
            <a:pPr lvl="2"/>
            <a:r>
              <a:rPr lang="en-US" dirty="0" err="1" smtClean="0"/>
              <a:t>Terceiro</a:t>
            </a:r>
            <a:r>
              <a:rPr lang="en-US" dirty="0" smtClean="0"/>
              <a:t> </a:t>
            </a:r>
            <a:r>
              <a:rPr lang="en-US" dirty="0" err="1" smtClean="0"/>
              <a:t>nível</a:t>
            </a:r>
            <a:endParaRPr lang="en-US" dirty="0" smtClean="0"/>
          </a:p>
          <a:p>
            <a:pPr lvl="3"/>
            <a:r>
              <a:rPr lang="en-US" dirty="0" smtClean="0"/>
              <a:t>Quarto </a:t>
            </a:r>
            <a:r>
              <a:rPr lang="en-US" dirty="0" err="1" smtClean="0"/>
              <a:t>nível</a:t>
            </a:r>
            <a:endParaRPr lang="en-US" dirty="0" smtClean="0"/>
          </a:p>
          <a:p>
            <a:pPr lvl="4"/>
            <a:r>
              <a:rPr lang="en-US" dirty="0" err="1" smtClean="0"/>
              <a:t>Quinto</a:t>
            </a:r>
            <a:r>
              <a:rPr lang="en-US" dirty="0" smtClean="0"/>
              <a:t> </a:t>
            </a:r>
            <a:r>
              <a:rPr lang="en-US" dirty="0" err="1" smtClean="0"/>
              <a:t>nível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6200"/>
            <a:ext cx="11277600" cy="762000"/>
          </a:xfrm>
        </p:spPr>
        <p:txBody>
          <a:bodyPr/>
          <a:lstStyle>
            <a:lvl1pPr>
              <a:defRPr b="1">
                <a:solidFill>
                  <a:srgbClr val="003366"/>
                </a:solidFill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6096000" y="990601"/>
            <a:ext cx="5588000" cy="4953001"/>
          </a:xfrm>
        </p:spPr>
        <p:txBody>
          <a:bodyPr/>
          <a:lstStyle>
            <a:lvl1pPr>
              <a:defRPr sz="2400" baseline="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Clique para </a:t>
            </a:r>
            <a:r>
              <a:rPr lang="en-US" dirty="0" err="1" smtClean="0"/>
              <a:t>editar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estilos</a:t>
            </a:r>
            <a:r>
              <a:rPr lang="en-US" dirty="0" smtClean="0"/>
              <a:t> do </a:t>
            </a:r>
            <a:r>
              <a:rPr lang="en-US" dirty="0" err="1" smtClean="0"/>
              <a:t>texto</a:t>
            </a:r>
            <a:r>
              <a:rPr lang="en-US" dirty="0" smtClean="0"/>
              <a:t> </a:t>
            </a:r>
            <a:r>
              <a:rPr lang="en-US" dirty="0" err="1" smtClean="0"/>
              <a:t>mestre</a:t>
            </a:r>
            <a:endParaRPr lang="en-US" dirty="0" smtClean="0"/>
          </a:p>
          <a:p>
            <a:pPr lvl="1"/>
            <a:r>
              <a:rPr lang="en-US" dirty="0" smtClean="0"/>
              <a:t>Segundo </a:t>
            </a:r>
            <a:r>
              <a:rPr lang="en-US" dirty="0" err="1" smtClean="0"/>
              <a:t>nível</a:t>
            </a:r>
            <a:endParaRPr lang="en-US" dirty="0" smtClean="0"/>
          </a:p>
          <a:p>
            <a:pPr lvl="2"/>
            <a:r>
              <a:rPr lang="en-US" dirty="0" err="1" smtClean="0"/>
              <a:t>Terceiro</a:t>
            </a:r>
            <a:r>
              <a:rPr lang="en-US" dirty="0" smtClean="0"/>
              <a:t> </a:t>
            </a:r>
            <a:r>
              <a:rPr lang="en-US" dirty="0" err="1" smtClean="0"/>
              <a:t>nível</a:t>
            </a:r>
            <a:endParaRPr lang="en-US" dirty="0" smtClean="0"/>
          </a:p>
          <a:p>
            <a:pPr lvl="3"/>
            <a:r>
              <a:rPr lang="en-US" dirty="0" smtClean="0"/>
              <a:t>Quarto </a:t>
            </a:r>
            <a:r>
              <a:rPr lang="en-US" dirty="0" err="1" smtClean="0"/>
              <a:t>nível</a:t>
            </a:r>
            <a:endParaRPr lang="en-US" dirty="0" smtClean="0"/>
          </a:p>
          <a:p>
            <a:pPr lvl="4"/>
            <a:r>
              <a:rPr lang="en-US" dirty="0" err="1" smtClean="0"/>
              <a:t>Quinto</a:t>
            </a:r>
            <a:r>
              <a:rPr lang="en-US" dirty="0" smtClean="0"/>
              <a:t> </a:t>
            </a:r>
            <a:r>
              <a:rPr lang="en-US" dirty="0" err="1" smtClean="0"/>
              <a:t>nível</a:t>
            </a:r>
            <a:endParaRPr lang="en-US" dirty="0"/>
          </a:p>
        </p:txBody>
      </p:sp>
      <p:sp>
        <p:nvSpPr>
          <p:cNvPr id="6" name="Retângulo 5"/>
          <p:cNvSpPr/>
          <p:nvPr userDrawn="1"/>
        </p:nvSpPr>
        <p:spPr>
          <a:xfrm>
            <a:off x="0" y="6156000"/>
            <a:ext cx="12192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4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em_duas_colunas_comandos_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6400" y="990601"/>
            <a:ext cx="5588000" cy="4953001"/>
          </a:xfrm>
        </p:spPr>
        <p:txBody>
          <a:bodyPr/>
          <a:lstStyle>
            <a:lvl1pPr>
              <a:defRPr sz="2400" baseline="0"/>
            </a:lvl1pPr>
            <a:lvl2pPr>
              <a:defRPr sz="200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Clique para </a:t>
            </a:r>
            <a:r>
              <a:rPr lang="en-US" dirty="0" err="1" smtClean="0"/>
              <a:t>editar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estilos</a:t>
            </a:r>
            <a:r>
              <a:rPr lang="en-US" dirty="0" smtClean="0"/>
              <a:t> do </a:t>
            </a:r>
            <a:r>
              <a:rPr lang="en-US" dirty="0" err="1" smtClean="0"/>
              <a:t>texto</a:t>
            </a:r>
            <a:r>
              <a:rPr lang="en-US" dirty="0" smtClean="0"/>
              <a:t> </a:t>
            </a:r>
            <a:r>
              <a:rPr lang="en-US" dirty="0" err="1" smtClean="0"/>
              <a:t>mestre</a:t>
            </a:r>
            <a:endParaRPr lang="en-US" dirty="0" smtClean="0"/>
          </a:p>
          <a:p>
            <a:pPr lvl="1"/>
            <a:r>
              <a:rPr lang="en-US" dirty="0" smtClean="0"/>
              <a:t>Segundo </a:t>
            </a:r>
            <a:r>
              <a:rPr lang="en-US" dirty="0" err="1" smtClean="0"/>
              <a:t>nível</a:t>
            </a:r>
            <a:endParaRPr lang="en-US" dirty="0" smtClean="0"/>
          </a:p>
          <a:p>
            <a:pPr lvl="2"/>
            <a:r>
              <a:rPr lang="en-US" dirty="0" err="1" smtClean="0"/>
              <a:t>Terceiro</a:t>
            </a:r>
            <a:r>
              <a:rPr lang="en-US" dirty="0" smtClean="0"/>
              <a:t> </a:t>
            </a:r>
            <a:r>
              <a:rPr lang="en-US" dirty="0" err="1" smtClean="0"/>
              <a:t>nível</a:t>
            </a:r>
            <a:endParaRPr lang="en-US" dirty="0" smtClean="0"/>
          </a:p>
          <a:p>
            <a:pPr lvl="3"/>
            <a:r>
              <a:rPr lang="en-US" dirty="0" smtClean="0"/>
              <a:t>Quarto </a:t>
            </a:r>
            <a:r>
              <a:rPr lang="en-US" dirty="0" err="1" smtClean="0"/>
              <a:t>nível</a:t>
            </a:r>
            <a:endParaRPr lang="en-US" dirty="0" smtClean="0"/>
          </a:p>
          <a:p>
            <a:pPr lvl="4"/>
            <a:r>
              <a:rPr lang="en-US" dirty="0" err="1" smtClean="0"/>
              <a:t>Quinto</a:t>
            </a:r>
            <a:r>
              <a:rPr lang="en-US" dirty="0" smtClean="0"/>
              <a:t> </a:t>
            </a:r>
            <a:r>
              <a:rPr lang="en-US" dirty="0" err="1" smtClean="0"/>
              <a:t>nível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6200"/>
            <a:ext cx="11277600" cy="762000"/>
          </a:xfrm>
        </p:spPr>
        <p:txBody>
          <a:bodyPr/>
          <a:lstStyle>
            <a:lvl1pPr>
              <a:defRPr b="1">
                <a:solidFill>
                  <a:srgbClr val="003366"/>
                </a:solidFill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6096000" y="990601"/>
            <a:ext cx="5588000" cy="4953001"/>
          </a:xfrm>
        </p:spPr>
        <p:txBody>
          <a:bodyPr/>
          <a:lstStyle>
            <a:lvl1pPr>
              <a:defRPr sz="2400" baseline="0"/>
            </a:lvl1pPr>
            <a:lvl2pPr>
              <a:defRPr sz="200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Clique para </a:t>
            </a:r>
            <a:r>
              <a:rPr lang="en-US" dirty="0" err="1" smtClean="0"/>
              <a:t>editar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estilos</a:t>
            </a:r>
            <a:r>
              <a:rPr lang="en-US" dirty="0" smtClean="0"/>
              <a:t> do </a:t>
            </a:r>
            <a:r>
              <a:rPr lang="en-US" dirty="0" err="1" smtClean="0"/>
              <a:t>texto</a:t>
            </a:r>
            <a:r>
              <a:rPr lang="en-US" dirty="0" smtClean="0"/>
              <a:t> </a:t>
            </a:r>
            <a:r>
              <a:rPr lang="en-US" dirty="0" err="1" smtClean="0"/>
              <a:t>mestre</a:t>
            </a:r>
            <a:endParaRPr lang="en-US" dirty="0" smtClean="0"/>
          </a:p>
          <a:p>
            <a:pPr lvl="1"/>
            <a:r>
              <a:rPr lang="en-US" dirty="0" smtClean="0"/>
              <a:t>Segundo </a:t>
            </a:r>
            <a:r>
              <a:rPr lang="en-US" dirty="0" err="1" smtClean="0"/>
              <a:t>nível</a:t>
            </a:r>
            <a:endParaRPr lang="en-US" dirty="0" smtClean="0"/>
          </a:p>
          <a:p>
            <a:pPr lvl="2"/>
            <a:r>
              <a:rPr lang="en-US" dirty="0" err="1" smtClean="0"/>
              <a:t>Terceiro</a:t>
            </a:r>
            <a:r>
              <a:rPr lang="en-US" dirty="0" smtClean="0"/>
              <a:t> </a:t>
            </a:r>
            <a:r>
              <a:rPr lang="en-US" dirty="0" err="1" smtClean="0"/>
              <a:t>nível</a:t>
            </a:r>
            <a:endParaRPr lang="en-US" dirty="0" smtClean="0"/>
          </a:p>
          <a:p>
            <a:pPr lvl="3"/>
            <a:r>
              <a:rPr lang="en-US" dirty="0" smtClean="0"/>
              <a:t>Quarto </a:t>
            </a:r>
            <a:r>
              <a:rPr lang="en-US" dirty="0" err="1" smtClean="0"/>
              <a:t>nível</a:t>
            </a:r>
            <a:endParaRPr lang="en-US" dirty="0" smtClean="0"/>
          </a:p>
          <a:p>
            <a:pPr lvl="4"/>
            <a:r>
              <a:rPr lang="en-US" dirty="0" err="1" smtClean="0"/>
              <a:t>Quinto</a:t>
            </a:r>
            <a:r>
              <a:rPr lang="en-US" dirty="0" smtClean="0"/>
              <a:t> </a:t>
            </a:r>
            <a:r>
              <a:rPr lang="en-US" dirty="0" err="1" smtClean="0"/>
              <a:t>nível</a:t>
            </a:r>
            <a:endParaRPr lang="en-US" dirty="0"/>
          </a:p>
        </p:txBody>
      </p:sp>
      <p:sp>
        <p:nvSpPr>
          <p:cNvPr id="6" name="Retângulo 5"/>
          <p:cNvSpPr/>
          <p:nvPr userDrawn="1"/>
        </p:nvSpPr>
        <p:spPr>
          <a:xfrm>
            <a:off x="0" y="6156000"/>
            <a:ext cx="12192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3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à_esquerda_e_figura_à_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6400" y="990601"/>
            <a:ext cx="5588000" cy="4953001"/>
          </a:xfrm>
        </p:spPr>
        <p:txBody>
          <a:bodyPr/>
          <a:lstStyle>
            <a:lvl1pPr>
              <a:defRPr sz="2400" baseline="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Clique para </a:t>
            </a:r>
            <a:r>
              <a:rPr lang="en-US" dirty="0" err="1" smtClean="0"/>
              <a:t>editar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estilos</a:t>
            </a:r>
            <a:r>
              <a:rPr lang="en-US" dirty="0" smtClean="0"/>
              <a:t> do </a:t>
            </a:r>
            <a:r>
              <a:rPr lang="en-US" dirty="0" err="1" smtClean="0"/>
              <a:t>texto</a:t>
            </a:r>
            <a:r>
              <a:rPr lang="en-US" dirty="0" smtClean="0"/>
              <a:t> </a:t>
            </a:r>
            <a:r>
              <a:rPr lang="en-US" dirty="0" err="1" smtClean="0"/>
              <a:t>mestre</a:t>
            </a:r>
            <a:endParaRPr lang="en-US" dirty="0" smtClean="0"/>
          </a:p>
          <a:p>
            <a:pPr lvl="1"/>
            <a:r>
              <a:rPr lang="en-US" dirty="0" smtClean="0"/>
              <a:t>Segundo </a:t>
            </a:r>
            <a:r>
              <a:rPr lang="en-US" dirty="0" err="1" smtClean="0"/>
              <a:t>nível</a:t>
            </a:r>
            <a:endParaRPr lang="en-US" dirty="0" smtClean="0"/>
          </a:p>
          <a:p>
            <a:pPr lvl="2"/>
            <a:r>
              <a:rPr lang="en-US" dirty="0" err="1" smtClean="0"/>
              <a:t>Terceiro</a:t>
            </a:r>
            <a:r>
              <a:rPr lang="en-US" dirty="0" smtClean="0"/>
              <a:t> </a:t>
            </a:r>
            <a:r>
              <a:rPr lang="en-US" dirty="0" err="1" smtClean="0"/>
              <a:t>nível</a:t>
            </a:r>
            <a:endParaRPr lang="en-US" dirty="0" smtClean="0"/>
          </a:p>
          <a:p>
            <a:pPr lvl="3"/>
            <a:r>
              <a:rPr lang="en-US" dirty="0" smtClean="0"/>
              <a:t>Quarto </a:t>
            </a:r>
            <a:r>
              <a:rPr lang="en-US" dirty="0" err="1" smtClean="0"/>
              <a:t>nível</a:t>
            </a:r>
            <a:endParaRPr lang="en-US" dirty="0" smtClean="0"/>
          </a:p>
          <a:p>
            <a:pPr lvl="4"/>
            <a:r>
              <a:rPr lang="en-US" dirty="0" err="1" smtClean="0"/>
              <a:t>Quinto</a:t>
            </a:r>
            <a:r>
              <a:rPr lang="en-US" dirty="0" smtClean="0"/>
              <a:t> </a:t>
            </a:r>
            <a:r>
              <a:rPr lang="en-US" dirty="0" err="1" smtClean="0"/>
              <a:t>nível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197600" y="990600"/>
            <a:ext cx="5486400" cy="4953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dirty="0" smtClean="0"/>
              <a:t>Clique no </a:t>
            </a:r>
            <a:r>
              <a:rPr lang="en-US" noProof="0" dirty="0" err="1" smtClean="0"/>
              <a:t>ícone</a:t>
            </a:r>
            <a:r>
              <a:rPr lang="en-US" noProof="0" dirty="0" smtClean="0"/>
              <a:t> para </a:t>
            </a:r>
            <a:r>
              <a:rPr lang="en-US" noProof="0" dirty="0" err="1" smtClean="0"/>
              <a:t>adicionar</a:t>
            </a:r>
            <a:r>
              <a:rPr lang="en-US" noProof="0" dirty="0" smtClean="0"/>
              <a:t> </a:t>
            </a:r>
            <a:r>
              <a:rPr lang="en-US" noProof="0" dirty="0" err="1" smtClean="0"/>
              <a:t>uma</a:t>
            </a:r>
            <a:r>
              <a:rPr lang="en-US" noProof="0" dirty="0" smtClean="0"/>
              <a:t> </a:t>
            </a:r>
            <a:r>
              <a:rPr lang="en-US" noProof="0" dirty="0" err="1" smtClean="0"/>
              <a:t>figura</a:t>
            </a:r>
            <a:endParaRPr lang="en-US" noProof="0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6200"/>
            <a:ext cx="11277600" cy="762000"/>
          </a:xfrm>
        </p:spPr>
        <p:txBody>
          <a:bodyPr/>
          <a:lstStyle>
            <a:lvl1pPr>
              <a:defRPr b="1">
                <a:solidFill>
                  <a:srgbClr val="003366"/>
                </a:solidFill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en-US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0" y="6156000"/>
            <a:ext cx="12192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4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_e_texto_3/4_figura_1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7721600" y="914400"/>
            <a:ext cx="3962400" cy="4953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dirty="0" smtClean="0"/>
              <a:t>Clique no </a:t>
            </a:r>
            <a:r>
              <a:rPr lang="en-US" noProof="0" dirty="0" err="1" smtClean="0"/>
              <a:t>ícone</a:t>
            </a:r>
            <a:r>
              <a:rPr lang="en-US" noProof="0" dirty="0" smtClean="0"/>
              <a:t> para </a:t>
            </a:r>
            <a:r>
              <a:rPr lang="en-US" noProof="0" dirty="0" err="1" smtClean="0"/>
              <a:t>adicionar</a:t>
            </a:r>
            <a:r>
              <a:rPr lang="en-US" noProof="0" dirty="0" smtClean="0"/>
              <a:t> </a:t>
            </a:r>
            <a:r>
              <a:rPr lang="en-US" noProof="0" dirty="0" err="1" smtClean="0"/>
              <a:t>uma</a:t>
            </a:r>
            <a:r>
              <a:rPr lang="en-US" noProof="0" dirty="0" smtClean="0"/>
              <a:t> </a:t>
            </a:r>
            <a:r>
              <a:rPr lang="en-US" noProof="0" dirty="0" err="1" smtClean="0"/>
              <a:t>figura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6400" y="914401"/>
            <a:ext cx="71120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Clique para </a:t>
            </a:r>
            <a:r>
              <a:rPr lang="en-US" dirty="0" err="1" smtClean="0"/>
              <a:t>editar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estilos</a:t>
            </a:r>
            <a:r>
              <a:rPr lang="en-US" dirty="0" smtClean="0"/>
              <a:t> do </a:t>
            </a:r>
            <a:r>
              <a:rPr lang="en-US" dirty="0" err="1" smtClean="0"/>
              <a:t>texto</a:t>
            </a:r>
            <a:r>
              <a:rPr lang="en-US" dirty="0" smtClean="0"/>
              <a:t> </a:t>
            </a:r>
            <a:r>
              <a:rPr lang="en-US" dirty="0" err="1" smtClean="0"/>
              <a:t>mestre</a:t>
            </a:r>
            <a:endParaRPr lang="en-US" dirty="0" smtClean="0"/>
          </a:p>
          <a:p>
            <a:pPr lvl="1"/>
            <a:r>
              <a:rPr lang="en-US" dirty="0" smtClean="0"/>
              <a:t>Segundo </a:t>
            </a:r>
            <a:r>
              <a:rPr lang="en-US" dirty="0" err="1" smtClean="0"/>
              <a:t>nível</a:t>
            </a:r>
            <a:endParaRPr lang="en-US" dirty="0" smtClean="0"/>
          </a:p>
          <a:p>
            <a:pPr lvl="2"/>
            <a:r>
              <a:rPr lang="en-US" dirty="0" err="1" smtClean="0"/>
              <a:t>Terceiro</a:t>
            </a:r>
            <a:r>
              <a:rPr lang="en-US" dirty="0" smtClean="0"/>
              <a:t> </a:t>
            </a:r>
            <a:r>
              <a:rPr lang="en-US" dirty="0" err="1" smtClean="0"/>
              <a:t>nível</a:t>
            </a:r>
            <a:endParaRPr lang="en-US" dirty="0" smtClean="0"/>
          </a:p>
          <a:p>
            <a:pPr lvl="3"/>
            <a:r>
              <a:rPr lang="en-US" dirty="0" smtClean="0"/>
              <a:t>Quarto </a:t>
            </a:r>
            <a:r>
              <a:rPr lang="en-US" dirty="0" err="1" smtClean="0"/>
              <a:t>nível</a:t>
            </a:r>
            <a:endParaRPr lang="en-US" dirty="0" smtClean="0"/>
          </a:p>
          <a:p>
            <a:pPr lvl="4"/>
            <a:r>
              <a:rPr lang="en-US" dirty="0" err="1" smtClean="0"/>
              <a:t>Quinto</a:t>
            </a:r>
            <a:r>
              <a:rPr lang="en-US" dirty="0" smtClean="0"/>
              <a:t> </a:t>
            </a:r>
            <a:r>
              <a:rPr lang="en-US" dirty="0" err="1" smtClean="0"/>
              <a:t>nível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6200"/>
            <a:ext cx="11277600" cy="762000"/>
          </a:xfrm>
        </p:spPr>
        <p:txBody>
          <a:bodyPr/>
          <a:lstStyle>
            <a:lvl1pPr>
              <a:defRPr>
                <a:solidFill>
                  <a:srgbClr val="003366"/>
                </a:solidFill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en-US" dirty="0"/>
          </a:p>
        </p:txBody>
      </p:sp>
      <p:sp>
        <p:nvSpPr>
          <p:cNvPr id="6" name="Retângulo 5"/>
          <p:cNvSpPr/>
          <p:nvPr userDrawn="1"/>
        </p:nvSpPr>
        <p:spPr>
          <a:xfrm>
            <a:off x="0" y="6156000"/>
            <a:ext cx="12192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a_à_esquerda_e_texto_à_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0" y="990601"/>
            <a:ext cx="5588000" cy="4953001"/>
          </a:xfrm>
        </p:spPr>
        <p:txBody>
          <a:bodyPr/>
          <a:lstStyle>
            <a:lvl1pPr>
              <a:defRPr sz="2400" baseline="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Clique para </a:t>
            </a:r>
            <a:r>
              <a:rPr lang="en-US" dirty="0" err="1" smtClean="0"/>
              <a:t>editar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estilos</a:t>
            </a:r>
            <a:r>
              <a:rPr lang="en-US" dirty="0" smtClean="0"/>
              <a:t> do </a:t>
            </a:r>
            <a:r>
              <a:rPr lang="en-US" dirty="0" err="1" smtClean="0"/>
              <a:t>texto</a:t>
            </a:r>
            <a:r>
              <a:rPr lang="en-US" dirty="0" smtClean="0"/>
              <a:t> </a:t>
            </a:r>
            <a:r>
              <a:rPr lang="en-US" dirty="0" err="1" smtClean="0"/>
              <a:t>mestre</a:t>
            </a:r>
            <a:endParaRPr lang="en-US" dirty="0" smtClean="0"/>
          </a:p>
          <a:p>
            <a:pPr lvl="1"/>
            <a:r>
              <a:rPr lang="en-US" dirty="0" smtClean="0"/>
              <a:t>Segundo </a:t>
            </a:r>
            <a:r>
              <a:rPr lang="en-US" dirty="0" err="1" smtClean="0"/>
              <a:t>nível</a:t>
            </a:r>
            <a:endParaRPr lang="en-US" dirty="0" smtClean="0"/>
          </a:p>
          <a:p>
            <a:pPr lvl="2"/>
            <a:r>
              <a:rPr lang="en-US" dirty="0" err="1" smtClean="0"/>
              <a:t>Terceiro</a:t>
            </a:r>
            <a:r>
              <a:rPr lang="en-US" dirty="0" smtClean="0"/>
              <a:t> </a:t>
            </a:r>
            <a:r>
              <a:rPr lang="en-US" dirty="0" err="1" smtClean="0"/>
              <a:t>nível</a:t>
            </a:r>
            <a:endParaRPr lang="en-US" dirty="0" smtClean="0"/>
          </a:p>
          <a:p>
            <a:pPr lvl="3"/>
            <a:r>
              <a:rPr lang="en-US" dirty="0" smtClean="0"/>
              <a:t>Quarto </a:t>
            </a:r>
            <a:r>
              <a:rPr lang="en-US" dirty="0" err="1" smtClean="0"/>
              <a:t>nível</a:t>
            </a:r>
            <a:endParaRPr lang="en-US" dirty="0" smtClean="0"/>
          </a:p>
          <a:p>
            <a:pPr lvl="4"/>
            <a:r>
              <a:rPr lang="en-US" dirty="0" err="1" smtClean="0"/>
              <a:t>Quinto</a:t>
            </a:r>
            <a:r>
              <a:rPr lang="en-US" dirty="0" smtClean="0"/>
              <a:t> </a:t>
            </a:r>
            <a:r>
              <a:rPr lang="en-US" dirty="0" err="1" smtClean="0"/>
              <a:t>nível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406400" y="990600"/>
            <a:ext cx="5486400" cy="4953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dirty="0" smtClean="0"/>
              <a:t>Clique no </a:t>
            </a:r>
            <a:r>
              <a:rPr lang="en-US" noProof="0" dirty="0" err="1" smtClean="0"/>
              <a:t>ícone</a:t>
            </a:r>
            <a:r>
              <a:rPr lang="en-US" noProof="0" dirty="0" smtClean="0"/>
              <a:t> para </a:t>
            </a:r>
            <a:r>
              <a:rPr lang="en-US" noProof="0" dirty="0" err="1" smtClean="0"/>
              <a:t>adicionar</a:t>
            </a:r>
            <a:r>
              <a:rPr lang="en-US" noProof="0" dirty="0" smtClean="0"/>
              <a:t> </a:t>
            </a:r>
            <a:r>
              <a:rPr lang="en-US" noProof="0" dirty="0" err="1" smtClean="0"/>
              <a:t>uma</a:t>
            </a:r>
            <a:r>
              <a:rPr lang="en-US" noProof="0" dirty="0" smtClean="0"/>
              <a:t> </a:t>
            </a:r>
            <a:r>
              <a:rPr lang="en-US" noProof="0" dirty="0" err="1" smtClean="0"/>
              <a:t>figura</a:t>
            </a:r>
            <a:endParaRPr lang="en-US" noProof="0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6200"/>
            <a:ext cx="11277600" cy="762000"/>
          </a:xfrm>
        </p:spPr>
        <p:txBody>
          <a:bodyPr/>
          <a:lstStyle>
            <a:lvl1pPr>
              <a:defRPr b="1">
                <a:solidFill>
                  <a:srgbClr val="003366"/>
                </a:solidFill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en-US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0" y="6156000"/>
            <a:ext cx="12192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9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06400" y="76200"/>
            <a:ext cx="11277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pt-BR" dirty="0" smtClean="0"/>
              <a:t>Clique para editar o estilo do título mestre</a:t>
            </a:r>
            <a:endParaRPr lang="en-US" dirty="0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06400" y="914400"/>
            <a:ext cx="11277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Clique para </a:t>
            </a:r>
            <a:r>
              <a:rPr lang="en-US" dirty="0" err="1" smtClean="0"/>
              <a:t>editar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estilos</a:t>
            </a:r>
            <a:r>
              <a:rPr lang="en-US" dirty="0" smtClean="0"/>
              <a:t> do </a:t>
            </a:r>
            <a:r>
              <a:rPr lang="en-US" dirty="0" err="1" smtClean="0"/>
              <a:t>texto</a:t>
            </a:r>
            <a:r>
              <a:rPr lang="en-US" dirty="0" smtClean="0"/>
              <a:t> </a:t>
            </a:r>
            <a:r>
              <a:rPr lang="en-US" dirty="0" err="1" smtClean="0"/>
              <a:t>mestre</a:t>
            </a:r>
            <a:endParaRPr lang="en-US" dirty="0" smtClean="0"/>
          </a:p>
          <a:p>
            <a:pPr lvl="1"/>
            <a:r>
              <a:rPr lang="en-US" dirty="0" smtClean="0"/>
              <a:t>Segundo </a:t>
            </a:r>
            <a:r>
              <a:rPr lang="en-US" dirty="0" err="1" smtClean="0"/>
              <a:t>nível</a:t>
            </a:r>
            <a:endParaRPr lang="en-US" dirty="0" smtClean="0"/>
          </a:p>
          <a:p>
            <a:pPr lvl="2"/>
            <a:r>
              <a:rPr lang="en-US" dirty="0" err="1" smtClean="0"/>
              <a:t>Terceiro</a:t>
            </a:r>
            <a:r>
              <a:rPr lang="en-US" dirty="0" smtClean="0"/>
              <a:t> </a:t>
            </a:r>
            <a:r>
              <a:rPr lang="en-US" dirty="0" err="1" smtClean="0"/>
              <a:t>nível</a:t>
            </a:r>
            <a:endParaRPr lang="en-US" dirty="0" smtClean="0"/>
          </a:p>
          <a:p>
            <a:pPr lvl="3"/>
            <a:r>
              <a:rPr lang="en-US" dirty="0" smtClean="0"/>
              <a:t>Quarto </a:t>
            </a:r>
            <a:r>
              <a:rPr lang="en-US" dirty="0" err="1" smtClean="0"/>
              <a:t>nível</a:t>
            </a:r>
            <a:endParaRPr lang="en-US" dirty="0" smtClean="0"/>
          </a:p>
          <a:p>
            <a:pPr lvl="4"/>
            <a:r>
              <a:rPr lang="en-US" dirty="0" err="1" smtClean="0"/>
              <a:t>Quinto</a:t>
            </a:r>
            <a:r>
              <a:rPr lang="en-US" dirty="0" smtClean="0"/>
              <a:t> </a:t>
            </a:r>
            <a:r>
              <a:rPr lang="en-US" dirty="0" err="1" smtClean="0"/>
              <a:t>nível</a:t>
            </a:r>
            <a:endParaRPr lang="en-US" dirty="0"/>
          </a:p>
        </p:txBody>
      </p:sp>
      <p:pic>
        <p:nvPicPr>
          <p:cNvPr id="10" name="Picture 9" descr="EMC logo white-lg.png"/>
          <p:cNvPicPr>
            <a:picLocks noChangeAspect="1"/>
          </p:cNvPicPr>
          <p:nvPr/>
        </p:nvPicPr>
        <p:blipFill>
          <a:blip r:embed="rId19" cstate="print"/>
          <a:srcRect l="10651" r="6284" b="30550"/>
          <a:stretch>
            <a:fillRect/>
          </a:stretch>
        </p:blipFill>
        <p:spPr>
          <a:xfrm>
            <a:off x="10464800" y="6210870"/>
            <a:ext cx="1238251" cy="29244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4408" r:id="rId1"/>
    <p:sldLayoutId id="2147494364" r:id="rId2"/>
    <p:sldLayoutId id="2147494393" r:id="rId3"/>
    <p:sldLayoutId id="2147494370" r:id="rId4"/>
    <p:sldLayoutId id="2147494369" r:id="rId5"/>
    <p:sldLayoutId id="2147494410" r:id="rId6"/>
    <p:sldLayoutId id="2147494367" r:id="rId7"/>
    <p:sldLayoutId id="2147494391" r:id="rId8"/>
    <p:sldLayoutId id="2147494368" r:id="rId9"/>
    <p:sldLayoutId id="2147494373" r:id="rId10"/>
    <p:sldLayoutId id="2147494376" r:id="rId11"/>
    <p:sldLayoutId id="2147494375" r:id="rId12"/>
    <p:sldLayoutId id="2147494377" r:id="rId13"/>
    <p:sldLayoutId id="2147494371" r:id="rId14"/>
    <p:sldLayoutId id="2147494378" r:id="rId15"/>
    <p:sldLayoutId id="2147494403" r:id="rId16"/>
    <p:sldLayoutId id="2147494411" r:id="rId17"/>
  </p:sldLayoutIdLst>
  <p:transition>
    <p:comb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C95DD"/>
          </a:solidFill>
          <a:latin typeface="Calibri" pitchFamily="34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C95DD"/>
          </a:solidFill>
          <a:latin typeface="Calibri" pitchFamily="34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C95DD"/>
          </a:solidFill>
          <a:latin typeface="Calibri" pitchFamily="34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C95DD"/>
          </a:solidFill>
          <a:latin typeface="Calibri" pitchFamily="34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B0F0"/>
          </a:solidFill>
          <a:latin typeface="Calibri" pitchFamily="34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B0F0"/>
          </a:solidFill>
          <a:latin typeface="Calibri" pitchFamily="34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B0F0"/>
          </a:solidFill>
          <a:latin typeface="Calibri" pitchFamily="34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B0F0"/>
          </a:solidFill>
          <a:latin typeface="Calibri" pitchFamily="34" charset="0"/>
          <a:cs typeface="Arial" charset="0"/>
        </a:defRPr>
      </a:lvl9pPr>
    </p:titleStyle>
    <p:bodyStyle>
      <a:lvl1pPr marL="231775" indent="-231775" algn="l" rtl="0" eaLnBrk="1" fontAlgn="base" hangingPunct="1">
        <a:spcBef>
          <a:spcPct val="20000"/>
        </a:spcBef>
        <a:spcAft>
          <a:spcPct val="0"/>
        </a:spcAft>
        <a:buClr>
          <a:srgbClr val="92D050"/>
        </a:buClr>
        <a:buSzPct val="120000"/>
        <a:buFont typeface="Arial" charset="0"/>
        <a:buChar char="•"/>
        <a:defRPr sz="2400" kern="1200" baseline="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1pPr>
      <a:lvl2pPr marL="682625" indent="-341313" algn="l" rtl="0" eaLnBrk="1" fontAlgn="base" hangingPunct="1">
        <a:spcBef>
          <a:spcPct val="20000"/>
        </a:spcBef>
        <a:spcAft>
          <a:spcPct val="0"/>
        </a:spcAft>
        <a:buClr>
          <a:srgbClr val="FFC425"/>
        </a:buClr>
        <a:buSzPct val="90000"/>
        <a:buFont typeface="Webdings" pitchFamily="18" charset="2"/>
        <a:buChar char="4"/>
        <a:defRPr sz="2200"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2pPr>
      <a:lvl3pPr marL="1143000" indent="-338138" algn="l" rtl="0" eaLnBrk="1" fontAlgn="base" hangingPunct="1">
        <a:spcBef>
          <a:spcPct val="20000"/>
        </a:spcBef>
        <a:spcAft>
          <a:spcPct val="0"/>
        </a:spcAft>
        <a:buClr>
          <a:srgbClr val="B5761B"/>
        </a:buClr>
        <a:buSzPct val="90000"/>
        <a:buFont typeface="Webdings" pitchFamily="18" charset="2"/>
        <a:buChar char="8"/>
        <a:defRPr sz="2000"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3pPr>
      <a:lvl4pPr marL="1487488" indent="-2317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4pPr>
      <a:lvl5pPr marL="1828800" indent="-231775" algn="l" rtl="0" eaLnBrk="1" fontAlgn="base" hangingPunct="1">
        <a:spcBef>
          <a:spcPct val="20000"/>
        </a:spcBef>
        <a:spcAft>
          <a:spcPct val="0"/>
        </a:spcAft>
        <a:buClr>
          <a:srgbClr val="7030A0"/>
        </a:buClr>
        <a:buSzPct val="110000"/>
        <a:buFont typeface="Arial" charset="0"/>
        <a:buChar char="•"/>
        <a:defRPr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ose.kugler@fgv.br" TargetMode="External"/><Relationship Id="rId2" Type="http://schemas.openxmlformats.org/officeDocument/2006/relationships/hyperlink" Target="mailto:gustavo.mirapalheta@fgv.br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ground.tensorflow.org/" TargetMode="External"/><Relationship Id="rId2" Type="http://schemas.openxmlformats.org/officeDocument/2006/relationships/hyperlink" Target="http://introtodeeplearning.com/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nlp.stanford.edu/pubs/" TargetMode="External"/><Relationship Id="rId3" Type="http://schemas.openxmlformats.org/officeDocument/2006/relationships/hyperlink" Target="http://www.aclweb.org/anthology/" TargetMode="External"/><Relationship Id="rId7" Type="http://schemas.openxmlformats.org/officeDocument/2006/relationships/hyperlink" Target="http://aclasb.dfki.de/" TargetMode="External"/><Relationship Id="rId12" Type="http://schemas.openxmlformats.org/officeDocument/2006/relationships/hyperlink" Target="https://spacy.io/" TargetMode="External"/><Relationship Id="rId2" Type="http://schemas.openxmlformats.org/officeDocument/2006/relationships/hyperlink" Target="https://docs.google.com/document/d/1Ytncuq6tpiSGHsJBkdzskMf0nw4_x2AJ1rZ7RvpOv5E/edit?usp=shar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l.acm.org/" TargetMode="External"/><Relationship Id="rId11" Type="http://schemas.openxmlformats.org/officeDocument/2006/relationships/hyperlink" Target="http://nltk.org/" TargetMode="External"/><Relationship Id="rId5" Type="http://schemas.openxmlformats.org/officeDocument/2006/relationships/hyperlink" Target="http://scholar.google.com/" TargetMode="External"/><Relationship Id="rId10" Type="http://schemas.openxmlformats.org/officeDocument/2006/relationships/hyperlink" Target="http://nlp.stanford.edu/software/index.shtml" TargetMode="External"/><Relationship Id="rId4" Type="http://schemas.openxmlformats.org/officeDocument/2006/relationships/hyperlink" Target="http://arxiv.org/" TargetMode="External"/><Relationship Id="rId9" Type="http://schemas.openxmlformats.org/officeDocument/2006/relationships/hyperlink" Target="https://stanfordnlp.github.io/stanfordnlp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research.microsoft.com/en-US/projects/data-science-initiative/datasets.aspx" TargetMode="External"/><Relationship Id="rId13" Type="http://schemas.openxmlformats.org/officeDocument/2006/relationships/hyperlink" Target="https://universaldependencies.org/" TargetMode="External"/><Relationship Id="rId3" Type="http://schemas.openxmlformats.org/officeDocument/2006/relationships/hyperlink" Target="https://machinelearningmastery.com/datasets-natural-language-processing/" TargetMode="External"/><Relationship Id="rId7" Type="http://schemas.openxmlformats.org/officeDocument/2006/relationships/hyperlink" Target="https://datahub.io/collections" TargetMode="External"/><Relationship Id="rId12" Type="http://schemas.openxmlformats.org/officeDocument/2006/relationships/hyperlink" Target="http://statmt.org/" TargetMode="External"/><Relationship Id="rId2" Type="http://schemas.openxmlformats.org/officeDocument/2006/relationships/hyperlink" Target="https://nlpprogres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datasets" TargetMode="External"/><Relationship Id="rId11" Type="http://schemas.openxmlformats.org/officeDocument/2006/relationships/hyperlink" Target="https://paperswithcode.com/sota" TargetMode="External"/><Relationship Id="rId5" Type="http://schemas.openxmlformats.org/officeDocument/2006/relationships/hyperlink" Target="https://en.wikipedia.org/wiki/List_of_datasets_for_machine_learning_research#Text_data" TargetMode="External"/><Relationship Id="rId15" Type="http://schemas.openxmlformats.org/officeDocument/2006/relationships/hyperlink" Target="https://linguistics.stanford.edu/resources/corpora/corpus-inventory" TargetMode="External"/><Relationship Id="rId10" Type="http://schemas.openxmlformats.org/officeDocument/2006/relationships/hyperlink" Target="http://kevinchai.net/datasets" TargetMode="External"/><Relationship Id="rId4" Type="http://schemas.openxmlformats.org/officeDocument/2006/relationships/hyperlink" Target="https://github.com/niderhoff/nlp-datasets" TargetMode="External"/><Relationship Id="rId9" Type="http://schemas.openxmlformats.org/officeDocument/2006/relationships/hyperlink" Target="https://huyenchip.com/2018/10/04/sotawhat.html" TargetMode="External"/><Relationship Id="rId14" Type="http://schemas.openxmlformats.org/officeDocument/2006/relationships/hyperlink" Target="https://www.ldc.upenn.edu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ruder.io/deep-learning-nlp-best-practices/" TargetMode="External"/><Relationship Id="rId2" Type="http://schemas.openxmlformats.org/officeDocument/2006/relationships/hyperlink" Target="https://twitter.com/karpathy/status/101324431332768153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cc.cs.byu.edu/2017/10/02/practical-advice-for-building-deep-neural-network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914400" y="4343401"/>
            <a:ext cx="10363200" cy="533399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Business </a:t>
            </a:r>
            <a:r>
              <a:rPr lang="pt-BR" dirty="0" err="1" smtClean="0"/>
              <a:t>Analytics</a:t>
            </a:r>
            <a:endParaRPr lang="pt-BR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>
          <a:xfrm>
            <a:off x="838200" y="5032376"/>
            <a:ext cx="10439400" cy="904711"/>
          </a:xfrm>
        </p:spPr>
        <p:txBody>
          <a:bodyPr>
            <a:normAutofit fontScale="62500" lnSpcReduction="20000"/>
          </a:bodyPr>
          <a:lstStyle/>
          <a:p>
            <a:r>
              <a:rPr lang="pt-BR" dirty="0" smtClean="0"/>
              <a:t>Apresentação da Disciplina</a:t>
            </a:r>
          </a:p>
          <a:p>
            <a:r>
              <a:rPr lang="pt-BR" dirty="0" err="1" smtClean="0"/>
              <a:t>Prof.Gustavo</a:t>
            </a:r>
            <a:r>
              <a:rPr lang="pt-BR" dirty="0" smtClean="0"/>
              <a:t> Mirapalheta (</a:t>
            </a:r>
            <a:r>
              <a:rPr lang="pt-BR" dirty="0" smtClean="0">
                <a:hlinkClick r:id="rId2"/>
              </a:rPr>
              <a:t>gustavo.mirapalheta@fgv.br</a:t>
            </a:r>
            <a:r>
              <a:rPr lang="pt-BR" dirty="0" smtClean="0"/>
              <a:t>)</a:t>
            </a:r>
          </a:p>
          <a:p>
            <a:r>
              <a:rPr lang="pt-BR" dirty="0" err="1" smtClean="0"/>
              <a:t>Prof.José</a:t>
            </a:r>
            <a:r>
              <a:rPr lang="pt-BR" dirty="0" smtClean="0"/>
              <a:t> Kugler (</a:t>
            </a:r>
            <a:r>
              <a:rPr lang="pt-BR" dirty="0" smtClean="0">
                <a:hlinkClick r:id="rId3"/>
              </a:rPr>
              <a:t>jose.kugler@fgv.br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4294967295"/>
          </p:nvPr>
        </p:nvSpPr>
        <p:spPr>
          <a:xfrm>
            <a:off x="3695700" y="381000"/>
            <a:ext cx="8496300" cy="685800"/>
          </a:xfrm>
        </p:spPr>
        <p:txBody>
          <a:bodyPr>
            <a:normAutofit/>
          </a:bodyPr>
          <a:lstStyle/>
          <a:p>
            <a:r>
              <a:rPr lang="pt-BR" dirty="0" smtClean="0"/>
              <a:t>Business </a:t>
            </a:r>
            <a:r>
              <a:rPr lang="pt-BR" dirty="0" err="1" smtClean="0"/>
              <a:t>Analytics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130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sz="half" idx="1"/>
          </p:nvPr>
        </p:nvSpPr>
        <p:spPr>
          <a:xfrm>
            <a:off x="152400" y="457200"/>
            <a:ext cx="6477000" cy="5715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algn="just"/>
            <a:r>
              <a:rPr lang="pt-BR" sz="2000" dirty="0">
                <a:latin typeface="Myriad Pro"/>
              </a:rPr>
              <a:t>Objetivo: </a:t>
            </a:r>
          </a:p>
          <a:p>
            <a:pPr lvl="1" algn="just"/>
            <a:r>
              <a:rPr lang="pt-BR" sz="1600" dirty="0">
                <a:latin typeface="Myriad Pro"/>
              </a:rPr>
              <a:t>Capacitar o aluno a desenvolver e a interpretar os resultados de modelos preditivos de </a:t>
            </a:r>
            <a:r>
              <a:rPr lang="pt-BR" sz="1600" dirty="0" smtClean="0">
                <a:latin typeface="Myriad Pro"/>
              </a:rPr>
              <a:t>negócios criados dentro do paradigma de aprendizado de máquina.</a:t>
            </a:r>
            <a:endParaRPr lang="pt-BR" sz="1600" dirty="0">
              <a:latin typeface="Myriad Pro"/>
            </a:endParaRPr>
          </a:p>
          <a:p>
            <a:pPr lvl="1" algn="just"/>
            <a:r>
              <a:rPr lang="pt-BR" sz="1600" dirty="0">
                <a:latin typeface="Myriad Pro"/>
              </a:rPr>
              <a:t>Capacitar o aluno a resolver problemas de negócios através de aprendizado de máquina utilizando a linguagem Python e as bibliotecas </a:t>
            </a:r>
            <a:r>
              <a:rPr lang="pt-BR" sz="1600" dirty="0" err="1">
                <a:latin typeface="Myriad Pro"/>
              </a:rPr>
              <a:t>Keras</a:t>
            </a:r>
            <a:r>
              <a:rPr lang="pt-BR" sz="1600" dirty="0">
                <a:latin typeface="Myriad Pro"/>
              </a:rPr>
              <a:t>, </a:t>
            </a:r>
            <a:r>
              <a:rPr lang="pt-BR" sz="1600" dirty="0" err="1">
                <a:latin typeface="Myriad Pro"/>
              </a:rPr>
              <a:t>Scikit-learn</a:t>
            </a:r>
            <a:r>
              <a:rPr lang="pt-BR" sz="1600" dirty="0">
                <a:latin typeface="Myriad Pro"/>
              </a:rPr>
              <a:t> &amp; </a:t>
            </a:r>
            <a:r>
              <a:rPr lang="pt-BR" sz="1600" dirty="0" err="1">
                <a:latin typeface="Myriad Pro"/>
              </a:rPr>
              <a:t>Tensorflow</a:t>
            </a:r>
            <a:r>
              <a:rPr lang="pt-BR" sz="1600" dirty="0">
                <a:latin typeface="Myriad Pro"/>
              </a:rPr>
              <a:t>.</a:t>
            </a:r>
          </a:p>
          <a:p>
            <a:pPr algn="just"/>
            <a:r>
              <a:rPr lang="pt-BR" sz="2000" dirty="0">
                <a:latin typeface="Myriad Pro"/>
              </a:rPr>
              <a:t>Metodologia: </a:t>
            </a:r>
          </a:p>
          <a:p>
            <a:pPr lvl="1" algn="just"/>
            <a:r>
              <a:rPr lang="pt-BR" sz="1600" dirty="0">
                <a:latin typeface="Myriad Pro"/>
              </a:rPr>
              <a:t>Aulas expositivas e </a:t>
            </a:r>
            <a:r>
              <a:rPr lang="pt-BR" sz="1600" dirty="0" smtClean="0">
                <a:latin typeface="Myriad Pro"/>
              </a:rPr>
              <a:t>resolução de exercícios, estudos de caso e elaboração de projetos.</a:t>
            </a:r>
            <a:endParaRPr lang="pt-BR" sz="2000" dirty="0" smtClean="0">
              <a:latin typeface="Myriad Pro"/>
            </a:endParaRPr>
          </a:p>
          <a:p>
            <a:pPr algn="just"/>
            <a:r>
              <a:rPr lang="pt-BR" sz="2000" dirty="0" smtClean="0">
                <a:latin typeface="Myriad Pro"/>
              </a:rPr>
              <a:t>Bibliografia Básica:</a:t>
            </a:r>
          </a:p>
          <a:p>
            <a:pPr lvl="1" algn="just"/>
            <a:r>
              <a:rPr lang="pt-BR" sz="1600" b="1" dirty="0">
                <a:latin typeface="Myriad Pro"/>
              </a:rPr>
              <a:t>CHOLLET, François. </a:t>
            </a:r>
            <a:r>
              <a:rPr lang="pt-BR" sz="1600" b="1" dirty="0" err="1">
                <a:latin typeface="Myriad Pro"/>
              </a:rPr>
              <a:t>Deep</a:t>
            </a:r>
            <a:r>
              <a:rPr lang="pt-BR" sz="1600" b="1" dirty="0">
                <a:latin typeface="Myriad Pro"/>
              </a:rPr>
              <a:t> Learning </a:t>
            </a:r>
            <a:r>
              <a:rPr lang="pt-BR" sz="1600" b="1" dirty="0" err="1">
                <a:latin typeface="Myriad Pro"/>
              </a:rPr>
              <a:t>with</a:t>
            </a:r>
            <a:r>
              <a:rPr lang="pt-BR" sz="1600" b="1" dirty="0">
                <a:latin typeface="Myriad Pro"/>
              </a:rPr>
              <a:t> Python. Manning. 2018</a:t>
            </a:r>
            <a:r>
              <a:rPr lang="pt-BR" sz="1600" dirty="0" smtClean="0">
                <a:latin typeface="Myriad Pro"/>
              </a:rPr>
              <a:t>.</a:t>
            </a:r>
            <a:endParaRPr lang="en-US" sz="1600" dirty="0" smtClean="0">
              <a:latin typeface="Myriad Pro"/>
            </a:endParaRPr>
          </a:p>
          <a:p>
            <a:pPr lvl="1" algn="just"/>
            <a:r>
              <a:rPr lang="en-US" sz="1600" dirty="0" smtClean="0">
                <a:latin typeface="Myriad Pro"/>
              </a:rPr>
              <a:t>LANE</a:t>
            </a:r>
            <a:r>
              <a:rPr lang="en-US" sz="1600" dirty="0">
                <a:latin typeface="Myriad Pro"/>
              </a:rPr>
              <a:t>, Hobson Natural Language Processing in Action, Manning, </a:t>
            </a:r>
            <a:r>
              <a:rPr lang="en-US" sz="1600" dirty="0" smtClean="0">
                <a:latin typeface="Myriad Pro"/>
              </a:rPr>
              <a:t>2019</a:t>
            </a:r>
            <a:endParaRPr lang="pt-BR" sz="1600" dirty="0" smtClean="0">
              <a:latin typeface="Myriad Pro"/>
            </a:endParaRPr>
          </a:p>
          <a:p>
            <a:pPr lvl="1" algn="just"/>
            <a:r>
              <a:rPr lang="pt-BR" sz="1600" dirty="0" smtClean="0">
                <a:latin typeface="Myriad Pro"/>
              </a:rPr>
              <a:t>ROSEBROCK</a:t>
            </a:r>
            <a:r>
              <a:rPr lang="pt-BR" sz="1600" dirty="0">
                <a:latin typeface="Myriad Pro"/>
              </a:rPr>
              <a:t>, Adrian </a:t>
            </a:r>
            <a:r>
              <a:rPr lang="pt-BR" sz="1600" dirty="0" err="1">
                <a:latin typeface="Myriad Pro"/>
              </a:rPr>
              <a:t>Deep</a:t>
            </a:r>
            <a:r>
              <a:rPr lang="pt-BR" sz="1600" dirty="0">
                <a:latin typeface="Myriad Pro"/>
              </a:rPr>
              <a:t> Learning for Computer Vision </a:t>
            </a:r>
            <a:r>
              <a:rPr lang="pt-BR" sz="1600" dirty="0" err="1">
                <a:latin typeface="Myriad Pro"/>
              </a:rPr>
              <a:t>with</a:t>
            </a:r>
            <a:r>
              <a:rPr lang="pt-BR" sz="1600" dirty="0">
                <a:latin typeface="Myriad Pro"/>
              </a:rPr>
              <a:t> Python. </a:t>
            </a:r>
            <a:r>
              <a:rPr lang="pt-BR" sz="1600" dirty="0" err="1">
                <a:latin typeface="Myriad Pro"/>
              </a:rPr>
              <a:t>PyImageSearch</a:t>
            </a:r>
            <a:r>
              <a:rPr lang="pt-BR" sz="1600" dirty="0">
                <a:latin typeface="Myriad Pro"/>
              </a:rPr>
              <a:t>, 2018</a:t>
            </a:r>
            <a:endParaRPr lang="pt-BR" sz="1600" dirty="0">
              <a:latin typeface="Myriad Pro"/>
            </a:endParaRPr>
          </a:p>
          <a:p>
            <a:pPr algn="just"/>
            <a:r>
              <a:rPr lang="pt-BR" sz="2000" dirty="0" smtClean="0">
                <a:latin typeface="Myriad Pro"/>
              </a:rPr>
              <a:t>Complementar</a:t>
            </a:r>
            <a:endParaRPr lang="pt-BR" sz="2000" dirty="0">
              <a:latin typeface="Myriad Pro"/>
            </a:endParaRPr>
          </a:p>
          <a:p>
            <a:pPr lvl="1" algn="just"/>
            <a:r>
              <a:rPr lang="pt-BR" sz="1600" dirty="0" smtClean="0">
                <a:latin typeface="Myriad Pro"/>
              </a:rPr>
              <a:t>GARETH</a:t>
            </a:r>
            <a:r>
              <a:rPr lang="pt-BR" sz="1600" dirty="0">
                <a:latin typeface="Myriad Pro"/>
              </a:rPr>
              <a:t>, James </a:t>
            </a:r>
            <a:r>
              <a:rPr lang="pt-BR" sz="1600" dirty="0" err="1">
                <a:latin typeface="Myriad Pro"/>
              </a:rPr>
              <a:t>An</a:t>
            </a:r>
            <a:r>
              <a:rPr lang="pt-BR" sz="1600" dirty="0">
                <a:latin typeface="Myriad Pro"/>
              </a:rPr>
              <a:t> </a:t>
            </a:r>
            <a:r>
              <a:rPr lang="pt-BR" sz="1600" dirty="0" err="1">
                <a:latin typeface="Myriad Pro"/>
              </a:rPr>
              <a:t>Introduction</a:t>
            </a:r>
            <a:r>
              <a:rPr lang="pt-BR" sz="1600" dirty="0">
                <a:latin typeface="Myriad Pro"/>
              </a:rPr>
              <a:t> </a:t>
            </a:r>
            <a:r>
              <a:rPr lang="pt-BR" sz="1600" dirty="0" err="1">
                <a:latin typeface="Myriad Pro"/>
              </a:rPr>
              <a:t>to</a:t>
            </a:r>
            <a:r>
              <a:rPr lang="pt-BR" sz="1600" dirty="0">
                <a:latin typeface="Myriad Pro"/>
              </a:rPr>
              <a:t> </a:t>
            </a:r>
            <a:r>
              <a:rPr lang="pt-BR" sz="1600" dirty="0" err="1">
                <a:latin typeface="Myriad Pro"/>
              </a:rPr>
              <a:t>Statistical</a:t>
            </a:r>
            <a:r>
              <a:rPr lang="pt-BR" sz="1600" dirty="0">
                <a:latin typeface="Myriad Pro"/>
              </a:rPr>
              <a:t> Learning. 2013. </a:t>
            </a:r>
            <a:r>
              <a:rPr lang="pt-BR" sz="1600" dirty="0" smtClean="0">
                <a:latin typeface="Myriad Pro"/>
              </a:rPr>
              <a:t>Springer</a:t>
            </a:r>
          </a:p>
          <a:p>
            <a:pPr lvl="1" algn="just"/>
            <a:r>
              <a:rPr lang="pt-BR" sz="1600" dirty="0" smtClean="0">
                <a:latin typeface="Myriad Pro"/>
              </a:rPr>
              <a:t>GERON</a:t>
            </a:r>
            <a:r>
              <a:rPr lang="pt-BR" sz="1600" dirty="0">
                <a:latin typeface="Myriad Pro"/>
              </a:rPr>
              <a:t>, </a:t>
            </a:r>
            <a:r>
              <a:rPr lang="pt-BR" sz="1600" dirty="0" err="1">
                <a:latin typeface="Myriad Pro"/>
              </a:rPr>
              <a:t>Aurelien</a:t>
            </a:r>
            <a:r>
              <a:rPr lang="pt-BR" sz="1600" dirty="0">
                <a:latin typeface="Myriad Pro"/>
              </a:rPr>
              <a:t>. </a:t>
            </a:r>
            <a:r>
              <a:rPr lang="pt-BR" sz="1600" dirty="0" err="1">
                <a:latin typeface="Myriad Pro"/>
              </a:rPr>
              <a:t>Hands</a:t>
            </a:r>
            <a:r>
              <a:rPr lang="pt-BR" sz="1600" dirty="0">
                <a:latin typeface="Myriad Pro"/>
              </a:rPr>
              <a:t> </a:t>
            </a:r>
            <a:r>
              <a:rPr lang="pt-BR" sz="1600" dirty="0" err="1">
                <a:latin typeface="Myriad Pro"/>
              </a:rPr>
              <a:t>on</a:t>
            </a:r>
            <a:r>
              <a:rPr lang="pt-BR" sz="1600" dirty="0">
                <a:latin typeface="Myriad Pro"/>
              </a:rPr>
              <a:t> </a:t>
            </a:r>
            <a:r>
              <a:rPr lang="pt-BR" sz="1600" dirty="0" err="1">
                <a:latin typeface="Myriad Pro"/>
              </a:rPr>
              <a:t>Machine</a:t>
            </a:r>
            <a:r>
              <a:rPr lang="pt-BR" sz="1600" dirty="0">
                <a:latin typeface="Myriad Pro"/>
              </a:rPr>
              <a:t> Learning. </a:t>
            </a:r>
            <a:r>
              <a:rPr lang="pt-BR" sz="1600" dirty="0" err="1">
                <a:latin typeface="Myriad Pro"/>
              </a:rPr>
              <a:t>O´Reilly</a:t>
            </a:r>
            <a:r>
              <a:rPr lang="pt-BR" sz="1600" dirty="0">
                <a:latin typeface="Myriad Pro"/>
              </a:rPr>
              <a:t>, 2017</a:t>
            </a:r>
          </a:p>
          <a:p>
            <a:pPr lvl="1" algn="just"/>
            <a:r>
              <a:rPr lang="pt-BR" sz="1600" dirty="0">
                <a:latin typeface="Myriad Pro"/>
              </a:rPr>
              <a:t>STRANG, Gilbert Linear </a:t>
            </a:r>
            <a:r>
              <a:rPr lang="pt-BR" sz="1600" dirty="0" err="1">
                <a:latin typeface="Myriad Pro"/>
              </a:rPr>
              <a:t>Algebra</a:t>
            </a:r>
            <a:r>
              <a:rPr lang="pt-BR" sz="1600" dirty="0">
                <a:latin typeface="Myriad Pro"/>
              </a:rPr>
              <a:t>: Learning </a:t>
            </a:r>
            <a:r>
              <a:rPr lang="pt-BR" sz="1600" dirty="0" err="1">
                <a:latin typeface="Myriad Pro"/>
              </a:rPr>
              <a:t>from</a:t>
            </a:r>
            <a:r>
              <a:rPr lang="pt-BR" sz="1600" dirty="0">
                <a:latin typeface="Myriad Pro"/>
              </a:rPr>
              <a:t> Data. Cambridge, 2019</a:t>
            </a:r>
            <a:r>
              <a:rPr lang="pt-BR" sz="1600" dirty="0" smtClean="0">
                <a:latin typeface="Myriad Pro"/>
              </a:rPr>
              <a:t>.</a:t>
            </a:r>
          </a:p>
          <a:p>
            <a:pPr lvl="1" algn="just"/>
            <a:r>
              <a:rPr lang="en-US" sz="1600" dirty="0">
                <a:latin typeface="Myriad Pro"/>
              </a:rPr>
              <a:t>Introduction to Deep Learning (</a:t>
            </a:r>
            <a:r>
              <a:rPr lang="en-US" sz="1600" dirty="0" smtClean="0">
                <a:latin typeface="Myriad Pro"/>
              </a:rPr>
              <a:t>MIT) </a:t>
            </a:r>
            <a:r>
              <a:rPr lang="en-US" sz="1600" dirty="0" smtClean="0">
                <a:latin typeface="Myriad Pro"/>
                <a:hlinkClick r:id="rId2"/>
              </a:rPr>
              <a:t>http</a:t>
            </a:r>
            <a:r>
              <a:rPr lang="en-US" sz="1600" dirty="0">
                <a:latin typeface="Myriad Pro"/>
                <a:hlinkClick r:id="rId2"/>
              </a:rPr>
              <a:t>://introtodeeplearning.com</a:t>
            </a:r>
            <a:r>
              <a:rPr lang="en-US" sz="1600" dirty="0" smtClean="0">
                <a:latin typeface="Myriad Pro"/>
                <a:hlinkClick r:id="rId2"/>
              </a:rPr>
              <a:t>/</a:t>
            </a:r>
            <a:r>
              <a:rPr lang="en-US" sz="1600" dirty="0" smtClean="0">
                <a:latin typeface="Myriad Pro"/>
              </a:rPr>
              <a:t> </a:t>
            </a:r>
            <a:endParaRPr lang="en-US" sz="1600" dirty="0">
              <a:latin typeface="Myriad Pro"/>
            </a:endParaRPr>
          </a:p>
          <a:p>
            <a:pPr lvl="1" algn="just"/>
            <a:r>
              <a:rPr lang="en-US" sz="1600" dirty="0">
                <a:latin typeface="Myriad Pro"/>
              </a:rPr>
              <a:t>Neural Net Playground (Google</a:t>
            </a:r>
            <a:r>
              <a:rPr lang="en-US" sz="1600" dirty="0" smtClean="0">
                <a:latin typeface="Myriad Pro"/>
              </a:rPr>
              <a:t>) </a:t>
            </a:r>
            <a:r>
              <a:rPr lang="en-US" sz="1600" dirty="0" smtClean="0">
                <a:latin typeface="Myriad Pro"/>
                <a:hlinkClick r:id="rId3"/>
              </a:rPr>
              <a:t>https</a:t>
            </a:r>
            <a:r>
              <a:rPr lang="en-US" sz="1600" dirty="0">
                <a:latin typeface="Myriad Pro"/>
                <a:hlinkClick r:id="rId3"/>
              </a:rPr>
              <a:t>://playground.tensorflow.org</a:t>
            </a:r>
            <a:r>
              <a:rPr lang="en-US" sz="1600" dirty="0" smtClean="0">
                <a:latin typeface="Myriad Pro"/>
                <a:hlinkClick r:id="rId3"/>
              </a:rPr>
              <a:t>/</a:t>
            </a:r>
            <a:r>
              <a:rPr lang="en-US" sz="1600" dirty="0" smtClean="0">
                <a:latin typeface="Myriad Pro"/>
              </a:rPr>
              <a:t> </a:t>
            </a:r>
            <a:endParaRPr lang="en-US" sz="1600" dirty="0">
              <a:latin typeface="Myriad Pro"/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06400" y="76200"/>
            <a:ext cx="11277600" cy="381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Business </a:t>
            </a:r>
            <a:r>
              <a:rPr lang="pt-BR" dirty="0" err="1" smtClean="0"/>
              <a:t>Analytics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0"/>
          </p:nvPr>
        </p:nvSpPr>
        <p:spPr>
          <a:xfrm>
            <a:off x="6781800" y="457200"/>
            <a:ext cx="5257800" cy="5486400"/>
          </a:xfrm>
        </p:spPr>
        <p:txBody>
          <a:bodyPr>
            <a:normAutofit/>
          </a:bodyPr>
          <a:lstStyle/>
          <a:p>
            <a:pPr algn="just"/>
            <a:r>
              <a:rPr lang="pt-BR" sz="2000" dirty="0" smtClean="0">
                <a:latin typeface="Myriad Pro"/>
              </a:rPr>
              <a:t>Tópicos </a:t>
            </a:r>
            <a:endParaRPr lang="pt-BR" sz="2000" dirty="0">
              <a:latin typeface="Myriad Pro"/>
            </a:endParaRPr>
          </a:p>
          <a:p>
            <a:pPr lvl="1" algn="just"/>
            <a:r>
              <a:rPr lang="pt-BR" sz="1600" dirty="0" smtClean="0">
                <a:latin typeface="Myriad Pro"/>
              </a:rPr>
              <a:t>Introdução</a:t>
            </a:r>
          </a:p>
          <a:p>
            <a:pPr lvl="2" algn="just"/>
            <a:r>
              <a:rPr lang="pt-BR" sz="1400" dirty="0" smtClean="0">
                <a:latin typeface="Myriad Pro"/>
              </a:rPr>
              <a:t>Cenário Tecnológico Atual</a:t>
            </a:r>
            <a:endParaRPr lang="pt-BR" sz="1400" dirty="0">
              <a:latin typeface="Myriad Pro"/>
            </a:endParaRPr>
          </a:p>
          <a:p>
            <a:pPr lvl="2" algn="just"/>
            <a:r>
              <a:rPr lang="pt-BR" sz="1400" dirty="0" smtClean="0">
                <a:latin typeface="Myriad Pro"/>
              </a:rPr>
              <a:t>Programação tradicional </a:t>
            </a:r>
            <a:r>
              <a:rPr lang="pt-BR" sz="1400" dirty="0">
                <a:latin typeface="Myriad Pro"/>
              </a:rPr>
              <a:t>x aprendizado de máquina.</a:t>
            </a:r>
          </a:p>
          <a:p>
            <a:pPr lvl="2" algn="just"/>
            <a:r>
              <a:rPr lang="pt-BR" sz="1400" dirty="0" smtClean="0">
                <a:latin typeface="Myriad Pro"/>
              </a:rPr>
              <a:t>Python e Google </a:t>
            </a:r>
            <a:r>
              <a:rPr lang="pt-BR" sz="1400" dirty="0" err="1">
                <a:latin typeface="Myriad Pro"/>
              </a:rPr>
              <a:t>Colab</a:t>
            </a:r>
            <a:r>
              <a:rPr lang="pt-BR" sz="1400" dirty="0">
                <a:latin typeface="Myriad Pro"/>
              </a:rPr>
              <a:t>. </a:t>
            </a:r>
            <a:endParaRPr lang="pt-BR" sz="1400" dirty="0" smtClean="0">
              <a:latin typeface="Myriad Pro"/>
            </a:endParaRPr>
          </a:p>
          <a:p>
            <a:pPr lvl="1" algn="just"/>
            <a:r>
              <a:rPr lang="pt-BR" sz="1600" dirty="0" smtClean="0">
                <a:latin typeface="Myriad Pro"/>
              </a:rPr>
              <a:t>Redes </a:t>
            </a:r>
            <a:r>
              <a:rPr lang="pt-BR" sz="1600" dirty="0">
                <a:latin typeface="Myriad Pro"/>
              </a:rPr>
              <a:t>Neurais Artificiais (</a:t>
            </a:r>
            <a:r>
              <a:rPr lang="pt-BR" sz="1600" dirty="0" err="1">
                <a:latin typeface="Myriad Pro"/>
              </a:rPr>
              <a:t>ANNs</a:t>
            </a:r>
            <a:r>
              <a:rPr lang="pt-BR" sz="1600" dirty="0">
                <a:latin typeface="Myriad Pro"/>
              </a:rPr>
              <a:t>). </a:t>
            </a:r>
          </a:p>
          <a:p>
            <a:pPr lvl="2" algn="just"/>
            <a:r>
              <a:rPr lang="pt-BR" sz="1400" dirty="0">
                <a:latin typeface="Myriad Pro"/>
              </a:rPr>
              <a:t>Fundamentos. </a:t>
            </a:r>
          </a:p>
          <a:p>
            <a:pPr lvl="2" algn="just"/>
            <a:r>
              <a:rPr lang="pt-BR" sz="1400" dirty="0">
                <a:latin typeface="Myriad Pro"/>
              </a:rPr>
              <a:t>Visualização via Tensor Playground.</a:t>
            </a:r>
          </a:p>
          <a:p>
            <a:pPr lvl="2" algn="just"/>
            <a:r>
              <a:rPr lang="pt-BR" sz="1400" dirty="0" smtClean="0">
                <a:latin typeface="Myriad Pro"/>
              </a:rPr>
              <a:t>Pacote </a:t>
            </a:r>
            <a:r>
              <a:rPr lang="pt-BR" sz="1400" dirty="0" err="1" smtClean="0">
                <a:latin typeface="Myriad Pro"/>
              </a:rPr>
              <a:t>keras</a:t>
            </a:r>
            <a:r>
              <a:rPr lang="pt-BR" sz="1400" dirty="0" smtClean="0">
                <a:latin typeface="Myriad Pro"/>
              </a:rPr>
              <a:t>. Redes densamente conectadas.  </a:t>
            </a:r>
            <a:endParaRPr lang="pt-BR" sz="1600" dirty="0" smtClean="0">
              <a:latin typeface="Myriad Pro"/>
            </a:endParaRPr>
          </a:p>
          <a:p>
            <a:pPr lvl="1" algn="just"/>
            <a:r>
              <a:rPr lang="pt-BR" sz="1600" dirty="0" smtClean="0">
                <a:latin typeface="Myriad Pro"/>
              </a:rPr>
              <a:t>Aplicações</a:t>
            </a:r>
          </a:p>
          <a:p>
            <a:pPr lvl="2" algn="just"/>
            <a:r>
              <a:rPr lang="pt-BR" sz="1400" dirty="0">
                <a:latin typeface="Myriad Pro"/>
              </a:rPr>
              <a:t>R</a:t>
            </a:r>
            <a:r>
              <a:rPr lang="pt-BR" sz="1400" dirty="0" smtClean="0">
                <a:latin typeface="Myriad Pro"/>
              </a:rPr>
              <a:t>econhecimento </a:t>
            </a:r>
            <a:r>
              <a:rPr lang="pt-BR" sz="1400" dirty="0">
                <a:latin typeface="Myriad Pro"/>
              </a:rPr>
              <a:t>de </a:t>
            </a:r>
            <a:r>
              <a:rPr lang="pt-BR" sz="1400" dirty="0" smtClean="0">
                <a:latin typeface="Myriad Pro"/>
              </a:rPr>
              <a:t>imagem. Redes </a:t>
            </a:r>
            <a:r>
              <a:rPr lang="pt-BR" sz="1400" dirty="0" err="1" smtClean="0">
                <a:latin typeface="Myriad Pro"/>
              </a:rPr>
              <a:t>convolutivas</a:t>
            </a:r>
            <a:r>
              <a:rPr lang="pt-BR" sz="1400" dirty="0" smtClean="0">
                <a:latin typeface="Myriad Pro"/>
              </a:rPr>
              <a:t>.</a:t>
            </a:r>
          </a:p>
          <a:p>
            <a:pPr lvl="2" algn="just"/>
            <a:r>
              <a:rPr lang="pt-BR" sz="1400" dirty="0" smtClean="0">
                <a:latin typeface="Myriad Pro"/>
              </a:rPr>
              <a:t>Processamento de texto. </a:t>
            </a:r>
            <a:r>
              <a:rPr lang="pt-BR" sz="1400" dirty="0" err="1" smtClean="0">
                <a:latin typeface="Myriad Pro"/>
              </a:rPr>
              <a:t>Autoencoders</a:t>
            </a:r>
            <a:r>
              <a:rPr lang="pt-BR" sz="1400" dirty="0" smtClean="0">
                <a:latin typeface="Myriad Pro"/>
              </a:rPr>
              <a:t>.</a:t>
            </a:r>
          </a:p>
          <a:p>
            <a:pPr lvl="2" algn="just"/>
            <a:r>
              <a:rPr lang="pt-BR" sz="1400" dirty="0" smtClean="0">
                <a:latin typeface="Myriad Pro"/>
              </a:rPr>
              <a:t>Identificação de padrões financeiros. Aprendizado por reforço.</a:t>
            </a:r>
          </a:p>
          <a:p>
            <a:pPr algn="just"/>
            <a:r>
              <a:rPr lang="pt-BR" sz="2000" dirty="0" smtClean="0">
                <a:latin typeface="Myriad Pro"/>
              </a:rPr>
              <a:t>Avaliação</a:t>
            </a:r>
            <a:endParaRPr lang="pt-BR" sz="2000" dirty="0" smtClean="0">
              <a:latin typeface="Myriad Pro"/>
            </a:endParaRPr>
          </a:p>
          <a:p>
            <a:pPr lvl="1" algn="just"/>
            <a:r>
              <a:rPr lang="pt-BR" sz="1600" dirty="0" smtClean="0">
                <a:latin typeface="Myriad Pro"/>
              </a:rPr>
              <a:t>Estudos de Caso: 40%</a:t>
            </a:r>
            <a:endParaRPr lang="pt-BR" sz="1600" dirty="0">
              <a:latin typeface="Myriad Pro"/>
            </a:endParaRPr>
          </a:p>
          <a:p>
            <a:pPr lvl="1" algn="just"/>
            <a:r>
              <a:rPr lang="pt-BR" sz="1600" dirty="0" smtClean="0">
                <a:latin typeface="Myriad Pro"/>
              </a:rPr>
              <a:t>Projeto </a:t>
            </a:r>
            <a:r>
              <a:rPr lang="pt-BR" sz="1600" dirty="0">
                <a:latin typeface="Myriad Pro"/>
              </a:rPr>
              <a:t>final: aplicação de </a:t>
            </a:r>
            <a:r>
              <a:rPr lang="pt-BR" sz="1600" dirty="0" err="1">
                <a:latin typeface="Myriad Pro"/>
              </a:rPr>
              <a:t>machine</a:t>
            </a:r>
            <a:r>
              <a:rPr lang="pt-BR" sz="1600" dirty="0">
                <a:latin typeface="Myriad Pro"/>
              </a:rPr>
              <a:t> </a:t>
            </a:r>
            <a:r>
              <a:rPr lang="pt-BR" sz="1600" dirty="0" err="1" smtClean="0">
                <a:latin typeface="Myriad Pro"/>
              </a:rPr>
              <a:t>learning</a:t>
            </a:r>
            <a:r>
              <a:rPr lang="pt-BR" sz="1600" dirty="0" smtClean="0">
                <a:latin typeface="Myriad Pro"/>
              </a:rPr>
              <a:t>:  60%</a:t>
            </a:r>
            <a:endParaRPr lang="pt-BR" sz="1600" dirty="0">
              <a:latin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380765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6400" y="76200"/>
            <a:ext cx="11277600" cy="533400"/>
          </a:xfrm>
        </p:spPr>
        <p:txBody>
          <a:bodyPr/>
          <a:lstStyle/>
          <a:p>
            <a:r>
              <a:rPr lang="pt-BR" dirty="0" smtClean="0"/>
              <a:t>Sequência </a:t>
            </a:r>
            <a:r>
              <a:rPr lang="pt-BR" dirty="0" smtClean="0"/>
              <a:t>– Aula </a:t>
            </a:r>
            <a:r>
              <a:rPr lang="pt-BR" dirty="0" err="1" smtClean="0"/>
              <a:t>Aula</a:t>
            </a:r>
            <a:endParaRPr lang="pt-BR" dirty="0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810309"/>
              </p:ext>
            </p:extLst>
          </p:nvPr>
        </p:nvGraphicFramePr>
        <p:xfrm>
          <a:off x="2400300" y="609600"/>
          <a:ext cx="7415213" cy="544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Planilha" r:id="rId3" imgW="4495871" imgH="3299515" progId="Excel.Sheet.12">
                  <p:embed/>
                </p:oleObj>
              </mc:Choice>
              <mc:Fallback>
                <p:oleObj name="Planilha" r:id="rId3" imgW="4495871" imgH="3299515" progId="Excel.Sheet.12">
                  <p:embed/>
                  <p:pic>
                    <p:nvPicPr>
                      <p:cNvPr id="4" name="Objeto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00300" y="609600"/>
                        <a:ext cx="7415213" cy="544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37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6400" y="76200"/>
            <a:ext cx="11277600" cy="304800"/>
          </a:xfrm>
        </p:spPr>
        <p:txBody>
          <a:bodyPr>
            <a:normAutofit fontScale="90000"/>
          </a:bodyPr>
          <a:lstStyle/>
          <a:p>
            <a:r>
              <a:rPr lang="pt-BR" dirty="0"/>
              <a:t>Projeto final envolvendo </a:t>
            </a:r>
            <a:r>
              <a:rPr lang="pt-BR" i="1" dirty="0" err="1"/>
              <a:t>Deep</a:t>
            </a:r>
            <a:r>
              <a:rPr lang="pt-BR" i="1" dirty="0"/>
              <a:t> Learning </a:t>
            </a:r>
            <a:r>
              <a:rPr lang="pt-BR" dirty="0"/>
              <a:t>e </a:t>
            </a:r>
            <a:r>
              <a:rPr lang="pt-BR" i="1" dirty="0"/>
              <a:t>Natural </a:t>
            </a:r>
            <a:r>
              <a:rPr lang="pt-BR" i="1" dirty="0" err="1"/>
              <a:t>Language</a:t>
            </a:r>
            <a:r>
              <a:rPr lang="pt-BR" i="1" dirty="0"/>
              <a:t> </a:t>
            </a:r>
            <a:r>
              <a:rPr lang="pt-BR" i="1" dirty="0" err="1"/>
              <a:t>Processing</a:t>
            </a:r>
            <a:endParaRPr lang="pt-BR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06400" y="457200"/>
            <a:ext cx="11277600" cy="6324600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Tipos de Projeto</a:t>
            </a:r>
          </a:p>
          <a:p>
            <a:pPr lvl="1"/>
            <a:r>
              <a:rPr lang="en-US" dirty="0" err="1" smtClean="0"/>
              <a:t>Aplicação</a:t>
            </a:r>
            <a:r>
              <a:rPr lang="en-US" dirty="0" smtClean="0"/>
              <a:t> de um </a:t>
            </a:r>
            <a:r>
              <a:rPr lang="en-US" dirty="0" err="1" smtClean="0"/>
              <a:t>modelo</a:t>
            </a:r>
            <a:r>
              <a:rPr lang="en-US" dirty="0" smtClean="0"/>
              <a:t> </a:t>
            </a:r>
            <a:r>
              <a:rPr lang="en-US" dirty="0" err="1" smtClean="0"/>
              <a:t>existente</a:t>
            </a:r>
            <a:r>
              <a:rPr lang="en-US" dirty="0" smtClean="0"/>
              <a:t> de </a:t>
            </a:r>
            <a:r>
              <a:rPr lang="en-US" dirty="0" err="1" smtClean="0"/>
              <a:t>rede</a:t>
            </a:r>
            <a:r>
              <a:rPr lang="en-US" dirty="0" smtClean="0"/>
              <a:t> neural a </a:t>
            </a:r>
            <a:r>
              <a:rPr lang="en-US" dirty="0" err="1" smtClean="0"/>
              <a:t>uma</a:t>
            </a:r>
            <a:r>
              <a:rPr lang="en-US" dirty="0" smtClean="0"/>
              <a:t> nova </a:t>
            </a:r>
            <a:r>
              <a:rPr lang="en-US" dirty="0" err="1" smtClean="0"/>
              <a:t>tarefa</a:t>
            </a:r>
            <a:endParaRPr lang="en-US" dirty="0"/>
          </a:p>
          <a:p>
            <a:pPr lvl="1"/>
            <a:r>
              <a:rPr lang="en-US" dirty="0" err="1" smtClean="0"/>
              <a:t>Implementação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rede</a:t>
            </a:r>
            <a:r>
              <a:rPr lang="en-US" dirty="0" smtClean="0"/>
              <a:t> neural com </a:t>
            </a:r>
            <a:r>
              <a:rPr lang="en-US" dirty="0" err="1" smtClean="0"/>
              <a:t>arquitetura</a:t>
            </a:r>
            <a:r>
              <a:rPr lang="en-US" dirty="0" smtClean="0"/>
              <a:t> </a:t>
            </a:r>
            <a:r>
              <a:rPr lang="en-US" dirty="0" err="1" smtClean="0"/>
              <a:t>complexa</a:t>
            </a:r>
            <a:endParaRPr lang="en-US" dirty="0"/>
          </a:p>
          <a:p>
            <a:pPr lvl="1"/>
            <a:r>
              <a:rPr lang="en-US" dirty="0" err="1" smtClean="0"/>
              <a:t>Propor</a:t>
            </a:r>
            <a:r>
              <a:rPr lang="en-US" dirty="0" smtClean="0"/>
              <a:t> um novo </a:t>
            </a:r>
            <a:r>
              <a:rPr lang="en-US" dirty="0" err="1" smtClean="0"/>
              <a:t>modelo</a:t>
            </a:r>
            <a:r>
              <a:rPr lang="en-US" dirty="0" smtClean="0"/>
              <a:t> de </a:t>
            </a:r>
            <a:r>
              <a:rPr lang="en-US" dirty="0" err="1" smtClean="0"/>
              <a:t>rede</a:t>
            </a:r>
            <a:r>
              <a:rPr lang="en-US" dirty="0" smtClean="0"/>
              <a:t> neural</a:t>
            </a:r>
            <a:endParaRPr lang="en-US" dirty="0"/>
          </a:p>
          <a:p>
            <a:pPr lvl="1"/>
            <a:r>
              <a:rPr lang="en-US" dirty="0" err="1" smtClean="0"/>
              <a:t>Propor</a:t>
            </a:r>
            <a:r>
              <a:rPr lang="en-US" dirty="0" smtClean="0"/>
              <a:t> um novo </a:t>
            </a:r>
            <a:r>
              <a:rPr lang="en-US" dirty="0" err="1" smtClean="0"/>
              <a:t>esquema</a:t>
            </a:r>
            <a:r>
              <a:rPr lang="en-US" dirty="0" smtClean="0"/>
              <a:t> de </a:t>
            </a:r>
            <a:r>
              <a:rPr lang="en-US" dirty="0" err="1" smtClean="0"/>
              <a:t>treino</a:t>
            </a:r>
            <a:r>
              <a:rPr lang="en-US" dirty="0" smtClean="0"/>
              <a:t>, </a:t>
            </a:r>
            <a:r>
              <a:rPr lang="en-US" dirty="0" err="1" smtClean="0"/>
              <a:t>otimização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avaliação</a:t>
            </a:r>
            <a:r>
              <a:rPr lang="en-US" dirty="0" smtClean="0"/>
              <a:t> de </a:t>
            </a:r>
            <a:r>
              <a:rPr lang="en-US" dirty="0" err="1" smtClean="0"/>
              <a:t>rede</a:t>
            </a:r>
            <a:r>
              <a:rPr lang="en-US" dirty="0" smtClean="0"/>
              <a:t> neural.</a:t>
            </a:r>
            <a:endParaRPr lang="en-US" dirty="0"/>
          </a:p>
          <a:p>
            <a:pPr lvl="1"/>
            <a:r>
              <a:rPr lang="en-US" dirty="0" err="1" smtClean="0"/>
              <a:t>Análise</a:t>
            </a:r>
            <a:r>
              <a:rPr lang="en-US" dirty="0" smtClean="0"/>
              <a:t> experimental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teórica</a:t>
            </a:r>
            <a:r>
              <a:rPr lang="en-US" dirty="0" smtClean="0"/>
              <a:t> de </a:t>
            </a:r>
            <a:r>
              <a:rPr lang="en-US" dirty="0" err="1" smtClean="0"/>
              <a:t>modelos</a:t>
            </a:r>
            <a:r>
              <a:rPr lang="en-US" dirty="0" smtClean="0"/>
              <a:t> de </a:t>
            </a:r>
            <a:r>
              <a:rPr lang="en-US" dirty="0" err="1" smtClean="0"/>
              <a:t>rede</a:t>
            </a:r>
            <a:r>
              <a:rPr lang="en-US" dirty="0" smtClean="0"/>
              <a:t> neural</a:t>
            </a:r>
          </a:p>
          <a:p>
            <a:r>
              <a:rPr lang="pt-BR" dirty="0" smtClean="0"/>
              <a:t>Pesquisas em andamento (Univ.de Stanford)</a:t>
            </a:r>
          </a:p>
          <a:p>
            <a:pPr lvl="1" algn="l"/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docs.google.com/document/d/1Ytncuq6tpiSGHsJBkdzskMf0nw4_x2AJ1rZ7RvpOv5E/edit?usp=sharing</a:t>
            </a:r>
            <a:r>
              <a:rPr lang="pt-BR" dirty="0" smtClean="0"/>
              <a:t> </a:t>
            </a:r>
          </a:p>
          <a:p>
            <a:pPr algn="l"/>
            <a:r>
              <a:rPr lang="pt-BR" dirty="0" smtClean="0"/>
              <a:t>Fontes de pesquisa e publicações; ACL, </a:t>
            </a:r>
            <a:r>
              <a:rPr lang="pt-BR" dirty="0"/>
              <a:t>EMNLP, TACL, NAACL, EACL, NIPS, ICLR, </a:t>
            </a:r>
            <a:r>
              <a:rPr lang="pt-BR" dirty="0" smtClean="0"/>
              <a:t>ICML</a:t>
            </a:r>
          </a:p>
          <a:p>
            <a:pPr algn="l"/>
            <a:r>
              <a:rPr lang="pt-BR" dirty="0" smtClean="0"/>
              <a:t>Sites: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www.aclweb.org/anthology/</a:t>
            </a:r>
            <a:r>
              <a:rPr lang="en-US" dirty="0" smtClean="0"/>
              <a:t>, 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://arxiv.org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scholar.google.com</a:t>
            </a:r>
            <a:r>
              <a:rPr lang="en-US" dirty="0" smtClean="0"/>
              <a:t>, </a:t>
            </a: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://dl.acm.org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://aclasb.dfki.de</a:t>
            </a:r>
            <a:r>
              <a:rPr lang="en-US" dirty="0" smtClean="0">
                <a:hlinkClick r:id="rId7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hlinkClick r:id="rId8"/>
              </a:rPr>
              <a:t>https</a:t>
            </a:r>
            <a:r>
              <a:rPr lang="en-US" dirty="0">
                <a:hlinkClick r:id="rId8"/>
              </a:rPr>
              <a:t>://nlp.stanford.edu/pubs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   </a:t>
            </a:r>
          </a:p>
          <a:p>
            <a:pPr algn="l"/>
            <a:r>
              <a:rPr lang="en-US" dirty="0" err="1" smtClean="0"/>
              <a:t>Bibliotecas</a:t>
            </a:r>
            <a:r>
              <a:rPr lang="en-US" dirty="0" smtClean="0"/>
              <a:t> de </a:t>
            </a:r>
            <a:r>
              <a:rPr lang="en-US" dirty="0" err="1" smtClean="0"/>
              <a:t>processamento</a:t>
            </a:r>
            <a:r>
              <a:rPr lang="en-US" dirty="0" smtClean="0"/>
              <a:t> de dados</a:t>
            </a:r>
          </a:p>
          <a:p>
            <a:pPr lvl="1" algn="l"/>
            <a:r>
              <a:rPr lang="en-US" dirty="0">
                <a:hlinkClick r:id="rId9"/>
              </a:rPr>
              <a:t>https://</a:t>
            </a:r>
            <a:r>
              <a:rPr lang="en-US" dirty="0" smtClean="0">
                <a:hlinkClick r:id="rId9"/>
              </a:rPr>
              <a:t>stanfordnlp.github.io/stanfordnlp/</a:t>
            </a:r>
            <a:r>
              <a:rPr lang="en-US" dirty="0" smtClean="0"/>
              <a:t> , </a:t>
            </a:r>
            <a:r>
              <a:rPr lang="en-US" dirty="0" smtClean="0">
                <a:hlinkClick r:id="rId10"/>
              </a:rPr>
              <a:t>http</a:t>
            </a:r>
            <a:r>
              <a:rPr lang="en-US" dirty="0">
                <a:hlinkClick r:id="rId10"/>
              </a:rPr>
              <a:t>://</a:t>
            </a:r>
            <a:r>
              <a:rPr lang="en-US" dirty="0" smtClean="0">
                <a:hlinkClick r:id="rId10"/>
              </a:rPr>
              <a:t>nlp.stanford.edu/software/index.shtml</a:t>
            </a:r>
            <a:r>
              <a:rPr lang="en-US" dirty="0" smtClean="0"/>
              <a:t> , </a:t>
            </a:r>
            <a:r>
              <a:rPr lang="en-US" dirty="0" smtClean="0">
                <a:hlinkClick r:id="rId11"/>
              </a:rPr>
              <a:t>http</a:t>
            </a:r>
            <a:r>
              <a:rPr lang="en-US" dirty="0">
                <a:hlinkClick r:id="rId11"/>
              </a:rPr>
              <a:t>://nltk.org</a:t>
            </a:r>
            <a:r>
              <a:rPr lang="en-US" dirty="0" smtClean="0">
                <a:hlinkClick r:id="rId11"/>
              </a:rPr>
              <a:t>/</a:t>
            </a:r>
            <a:r>
              <a:rPr lang="en-US" dirty="0" smtClean="0"/>
              <a:t> , </a:t>
            </a:r>
            <a:r>
              <a:rPr lang="en-US" dirty="0" smtClean="0">
                <a:hlinkClick r:id="rId12"/>
              </a:rPr>
              <a:t>https</a:t>
            </a:r>
            <a:r>
              <a:rPr lang="en-US" dirty="0">
                <a:hlinkClick r:id="rId12"/>
              </a:rPr>
              <a:t>://spacy.io</a:t>
            </a:r>
            <a:r>
              <a:rPr lang="en-US" dirty="0" smtClean="0">
                <a:hlinkClick r:id="rId12"/>
              </a:rPr>
              <a:t>/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9454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6400" y="76200"/>
            <a:ext cx="11277600" cy="3810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Listas</a:t>
            </a:r>
            <a:r>
              <a:rPr lang="en-US" dirty="0"/>
              <a:t> de datasets para </a:t>
            </a:r>
            <a:r>
              <a:rPr lang="en-US" dirty="0" smtClean="0"/>
              <a:t>NLP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8600" y="609600"/>
            <a:ext cx="11734800" cy="5638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://nlpprogress.com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://machinelearningmastery.com/datasets-natural-language-processing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github.com/niderhoff/nlp-datasets</a:t>
            </a:r>
            <a:r>
              <a:rPr lang="en-US" dirty="0" smtClean="0"/>
              <a:t> </a:t>
            </a:r>
          </a:p>
          <a:p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en.wikipedia.org/wiki/List_of_datasets_for_machine_learning_research#Text_data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www.kaggle.com/datasets</a:t>
            </a:r>
            <a:r>
              <a:rPr lang="en-US" dirty="0" smtClean="0"/>
              <a:t> </a:t>
            </a:r>
          </a:p>
          <a:p>
            <a:r>
              <a:rPr lang="en-US" dirty="0" smtClean="0">
                <a:hlinkClick r:id="rId7"/>
              </a:rPr>
              <a:t>https</a:t>
            </a:r>
            <a:r>
              <a:rPr lang="en-US" dirty="0">
                <a:hlinkClick r:id="rId7"/>
              </a:rPr>
              <a:t>://</a:t>
            </a:r>
            <a:r>
              <a:rPr lang="en-US" dirty="0" smtClean="0">
                <a:hlinkClick r:id="rId7"/>
              </a:rPr>
              <a:t>datahub.io/collections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</a:t>
            </a:r>
            <a:r>
              <a:rPr lang="en-US" dirty="0" smtClean="0">
                <a:hlinkClick r:id="rId8"/>
              </a:rPr>
              <a:t>research.microsoft.com/en-US/projects/data-science-initiative/datasets.aspx</a:t>
            </a:r>
            <a:r>
              <a:rPr lang="en-US" dirty="0" smtClean="0"/>
              <a:t>	</a:t>
            </a:r>
            <a:endParaRPr lang="en-US" dirty="0"/>
          </a:p>
          <a:p>
            <a:r>
              <a:rPr lang="en-US" dirty="0" smtClean="0">
                <a:hlinkClick r:id="rId9"/>
              </a:rPr>
              <a:t>https</a:t>
            </a:r>
            <a:r>
              <a:rPr lang="en-US" dirty="0">
                <a:hlinkClick r:id="rId9"/>
              </a:rPr>
              <a:t>://</a:t>
            </a:r>
            <a:r>
              <a:rPr lang="en-US" dirty="0" smtClean="0">
                <a:hlinkClick r:id="rId9"/>
              </a:rPr>
              <a:t>huyenchip.com/2018/10/04/sotawhat.html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>
                <a:hlinkClick r:id="rId10"/>
              </a:rPr>
              <a:t>http</a:t>
            </a:r>
            <a:r>
              <a:rPr lang="en-US" dirty="0">
                <a:hlinkClick r:id="rId10"/>
              </a:rPr>
              <a:t>://</a:t>
            </a:r>
            <a:r>
              <a:rPr lang="en-US" dirty="0" smtClean="0">
                <a:hlinkClick r:id="rId10"/>
              </a:rPr>
              <a:t>kevinchai.net/datasets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>
                <a:hlinkClick r:id="rId11"/>
              </a:rPr>
              <a:t>https</a:t>
            </a:r>
            <a:r>
              <a:rPr lang="en-US" dirty="0">
                <a:hlinkClick r:id="rId11"/>
              </a:rPr>
              <a:t>://</a:t>
            </a:r>
            <a:r>
              <a:rPr lang="en-US" dirty="0" smtClean="0">
                <a:hlinkClick r:id="rId11"/>
              </a:rPr>
              <a:t>paperswithcode.com/sota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>
                <a:hlinkClick r:id="rId12"/>
              </a:rPr>
              <a:t>http</a:t>
            </a:r>
            <a:r>
              <a:rPr lang="en-US" dirty="0">
                <a:hlinkClick r:id="rId12"/>
              </a:rPr>
              <a:t>://</a:t>
            </a:r>
            <a:r>
              <a:rPr lang="en-US" dirty="0" smtClean="0">
                <a:hlinkClick r:id="rId12"/>
              </a:rPr>
              <a:t>statmt.org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>
                <a:hlinkClick r:id="rId13"/>
              </a:rPr>
              <a:t>https</a:t>
            </a:r>
            <a:r>
              <a:rPr lang="en-US" dirty="0">
                <a:hlinkClick r:id="rId13"/>
              </a:rPr>
              <a:t>://</a:t>
            </a:r>
            <a:r>
              <a:rPr lang="en-US" dirty="0" smtClean="0">
                <a:hlinkClick r:id="rId13"/>
              </a:rPr>
              <a:t>universaldependencies.org</a:t>
            </a:r>
            <a:r>
              <a:rPr lang="en-US" dirty="0" smtClean="0"/>
              <a:t> </a:t>
            </a:r>
          </a:p>
          <a:p>
            <a:r>
              <a:rPr lang="pt-BR" dirty="0">
                <a:hlinkClick r:id="rId14"/>
              </a:rPr>
              <a:t>https://</a:t>
            </a:r>
            <a:r>
              <a:rPr lang="pt-BR" dirty="0" smtClean="0">
                <a:hlinkClick r:id="rId14"/>
              </a:rPr>
              <a:t>www.ldc.upenn.edu/</a:t>
            </a:r>
            <a:endParaRPr lang="pt-BR" dirty="0" smtClean="0"/>
          </a:p>
          <a:p>
            <a:r>
              <a:rPr lang="pt-BR" dirty="0">
                <a:hlinkClick r:id="rId15"/>
              </a:rPr>
              <a:t>https://</a:t>
            </a:r>
            <a:r>
              <a:rPr lang="pt-BR" dirty="0" smtClean="0">
                <a:hlinkClick r:id="rId15"/>
              </a:rPr>
              <a:t>linguistics.stanford.edu/resources/corpora/corpus-inventory</a:t>
            </a:r>
            <a:r>
              <a:rPr lang="pt-BR" dirty="0" smtClean="0"/>
              <a:t> 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916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Estrutura de Um Projeto: </a:t>
            </a:r>
            <a:r>
              <a:rPr lang="en-US" dirty="0" err="1"/>
              <a:t>Definir</a:t>
            </a:r>
            <a:r>
              <a:rPr lang="en-US" dirty="0"/>
              <a:t> </a:t>
            </a:r>
            <a:r>
              <a:rPr lang="en-US" dirty="0" err="1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Defina</a:t>
            </a:r>
            <a:r>
              <a:rPr lang="en-US" dirty="0" smtClean="0"/>
              <a:t> </a:t>
            </a:r>
            <a:r>
              <a:rPr lang="en-US" dirty="0" err="1" smtClean="0"/>
              <a:t>claramente</a:t>
            </a:r>
            <a:r>
              <a:rPr lang="en-US" dirty="0" smtClean="0"/>
              <a:t> a </a:t>
            </a:r>
            <a:r>
              <a:rPr lang="en-US" dirty="0" err="1" smtClean="0"/>
              <a:t>tarefa</a:t>
            </a:r>
            <a:r>
              <a:rPr lang="en-US" dirty="0" smtClean="0"/>
              <a:t> a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executada</a:t>
            </a:r>
            <a:r>
              <a:rPr lang="en-US" dirty="0" smtClean="0"/>
              <a:t>. </a:t>
            </a:r>
            <a:r>
              <a:rPr lang="en-US" dirty="0" err="1" smtClean="0"/>
              <a:t>Quais</a:t>
            </a:r>
            <a:r>
              <a:rPr lang="en-US" dirty="0" smtClean="0"/>
              <a:t> as entradas e </a:t>
            </a:r>
            <a:r>
              <a:rPr lang="en-US" dirty="0" err="1" smtClean="0"/>
              <a:t>quais</a:t>
            </a:r>
            <a:r>
              <a:rPr lang="en-US" dirty="0" smtClean="0"/>
              <a:t> as </a:t>
            </a:r>
            <a:r>
              <a:rPr lang="en-US" dirty="0" err="1" smtClean="0"/>
              <a:t>saidas</a:t>
            </a:r>
            <a:r>
              <a:rPr lang="en-US" dirty="0" smtClean="0"/>
              <a:t>. De </a:t>
            </a:r>
            <a:r>
              <a:rPr lang="en-US" dirty="0" err="1" smtClean="0"/>
              <a:t>exemplos</a:t>
            </a:r>
            <a:r>
              <a:rPr lang="en-US" dirty="0" smtClean="0"/>
              <a:t>. Se a </a:t>
            </a:r>
            <a:r>
              <a:rPr lang="en-US" dirty="0" err="1" smtClean="0"/>
              <a:t>tarefa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puder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dividida</a:t>
            </a:r>
            <a:r>
              <a:rPr lang="en-US" dirty="0" smtClean="0"/>
              <a:t> em entrada e </a:t>
            </a:r>
            <a:r>
              <a:rPr lang="en-US" dirty="0" err="1" smtClean="0"/>
              <a:t>saida</a:t>
            </a:r>
            <a:r>
              <a:rPr lang="en-US" dirty="0" smtClean="0"/>
              <a:t>, o que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tentando</a:t>
            </a:r>
            <a:r>
              <a:rPr lang="en-US" dirty="0" smtClean="0"/>
              <a:t> </a:t>
            </a:r>
            <a:r>
              <a:rPr lang="en-US" dirty="0" err="1" smtClean="0"/>
              <a:t>obter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resultado</a:t>
            </a:r>
            <a:r>
              <a:rPr lang="en-US" dirty="0" smtClean="0"/>
              <a:t>?</a:t>
            </a:r>
            <a:endParaRPr lang="en-US" dirty="0"/>
          </a:p>
          <a:p>
            <a:r>
              <a:rPr lang="en-US" dirty="0" err="1" smtClean="0"/>
              <a:t>Quais</a:t>
            </a:r>
            <a:r>
              <a:rPr lang="en-US" dirty="0" smtClean="0"/>
              <a:t> datasets </a:t>
            </a:r>
            <a:r>
              <a:rPr lang="en-US" dirty="0" err="1" smtClean="0"/>
              <a:t>serão</a:t>
            </a:r>
            <a:r>
              <a:rPr lang="en-US" dirty="0" smtClean="0"/>
              <a:t> </a:t>
            </a:r>
            <a:r>
              <a:rPr lang="en-US" dirty="0" err="1" smtClean="0"/>
              <a:t>utilizados</a:t>
            </a:r>
            <a:r>
              <a:rPr lang="en-US" dirty="0" smtClean="0"/>
              <a:t>? </a:t>
            </a:r>
            <a:r>
              <a:rPr lang="en-US" dirty="0" err="1" smtClean="0"/>
              <a:t>Eles</a:t>
            </a:r>
            <a:r>
              <a:rPr lang="en-US" dirty="0" smtClean="0"/>
              <a:t> </a:t>
            </a:r>
            <a:r>
              <a:rPr lang="en-US" dirty="0" err="1" smtClean="0"/>
              <a:t>já</a:t>
            </a:r>
            <a:r>
              <a:rPr lang="en-US" dirty="0" smtClean="0"/>
              <a:t> </a:t>
            </a:r>
            <a:r>
              <a:rPr lang="en-US" dirty="0" err="1" smtClean="0"/>
              <a:t>estão</a:t>
            </a:r>
            <a:r>
              <a:rPr lang="en-US" dirty="0" smtClean="0"/>
              <a:t> </a:t>
            </a:r>
            <a:r>
              <a:rPr lang="en-US" dirty="0" err="1" smtClean="0"/>
              <a:t>estruturados</a:t>
            </a:r>
            <a:r>
              <a:rPr lang="en-US" dirty="0" smtClean="0"/>
              <a:t> no format de entrada e </a:t>
            </a:r>
            <a:r>
              <a:rPr lang="en-US" dirty="0" err="1" smtClean="0"/>
              <a:t>saida</a:t>
            </a:r>
            <a:r>
              <a:rPr lang="en-US" dirty="0" smtClean="0"/>
              <a:t> </a:t>
            </a:r>
            <a:r>
              <a:rPr lang="en-US" dirty="0" err="1" smtClean="0"/>
              <a:t>mencionado</a:t>
            </a:r>
            <a:r>
              <a:rPr lang="en-US" dirty="0" smtClean="0"/>
              <a:t> </a:t>
            </a:r>
            <a:r>
              <a:rPr lang="en-US" dirty="0" err="1" smtClean="0"/>
              <a:t>acima</a:t>
            </a:r>
            <a:r>
              <a:rPr lang="en-US" dirty="0" smtClean="0"/>
              <a:t>? 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estejam</a:t>
            </a:r>
            <a:r>
              <a:rPr lang="en-US" dirty="0" smtClean="0"/>
              <a:t> </a:t>
            </a:r>
            <a:r>
              <a:rPr lang="en-US" dirty="0" err="1" smtClean="0"/>
              <a:t>qual</a:t>
            </a:r>
            <a:r>
              <a:rPr lang="en-US" dirty="0" smtClean="0"/>
              <a:t> o </a:t>
            </a:r>
            <a:r>
              <a:rPr lang="en-US" dirty="0" err="1" smtClean="0"/>
              <a:t>plano</a:t>
            </a:r>
            <a:r>
              <a:rPr lang="en-US" dirty="0" smtClean="0"/>
              <a:t> para </a:t>
            </a:r>
            <a:r>
              <a:rPr lang="en-US" dirty="0" err="1" smtClean="0"/>
              <a:t>adequa</a:t>
            </a:r>
            <a:r>
              <a:rPr lang="en-US" dirty="0" smtClean="0"/>
              <a:t>-lo a </a:t>
            </a:r>
            <a:r>
              <a:rPr lang="en-US" dirty="0" err="1" smtClean="0"/>
              <a:t>este</a:t>
            </a:r>
            <a:r>
              <a:rPr lang="en-US" dirty="0" smtClean="0"/>
              <a:t> format?</a:t>
            </a:r>
          </a:p>
          <a:p>
            <a:r>
              <a:rPr lang="en-US" dirty="0" err="1" smtClean="0"/>
              <a:t>Qual</a:t>
            </a:r>
            <a:r>
              <a:rPr lang="en-US" dirty="0" smtClean="0"/>
              <a:t> a </a:t>
            </a:r>
            <a:r>
              <a:rPr lang="en-US" dirty="0" err="1" smtClean="0"/>
              <a:t>medida</a:t>
            </a:r>
            <a:r>
              <a:rPr lang="en-US" dirty="0" smtClean="0"/>
              <a:t> de </a:t>
            </a:r>
            <a:r>
              <a:rPr lang="en-US" dirty="0" err="1" smtClean="0"/>
              <a:t>desempenho</a:t>
            </a:r>
            <a:r>
              <a:rPr lang="en-US" dirty="0" smtClean="0"/>
              <a:t>? A </a:t>
            </a:r>
            <a:r>
              <a:rPr lang="en-US" dirty="0" err="1" smtClean="0"/>
              <a:t>mesma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métrica</a:t>
            </a:r>
            <a:r>
              <a:rPr lang="en-US" dirty="0" smtClean="0"/>
              <a:t> NUMÉRICA, </a:t>
            </a:r>
            <a:r>
              <a:rPr lang="en-US" dirty="0" err="1" smtClean="0"/>
              <a:t>bem</a:t>
            </a:r>
            <a:r>
              <a:rPr lang="en-US" dirty="0" smtClean="0"/>
              <a:t> </a:t>
            </a:r>
            <a:r>
              <a:rPr lang="en-US" dirty="0" err="1" smtClean="0"/>
              <a:t>definida</a:t>
            </a:r>
            <a:r>
              <a:rPr lang="en-US" dirty="0" smtClean="0"/>
              <a:t>,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apenas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idéia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conceito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O que </a:t>
            </a:r>
            <a:r>
              <a:rPr lang="en-US" dirty="0" err="1" smtClean="0"/>
              <a:t>significará</a:t>
            </a:r>
            <a:r>
              <a:rPr lang="en-US" dirty="0" smtClean="0"/>
              <a:t> que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bem</a:t>
            </a:r>
            <a:r>
              <a:rPr lang="en-US" dirty="0" smtClean="0"/>
              <a:t> </a:t>
            </a:r>
            <a:r>
              <a:rPr lang="en-US" dirty="0" err="1" smtClean="0"/>
              <a:t>sucedido</a:t>
            </a:r>
            <a:r>
              <a:rPr lang="en-US" dirty="0" smtClean="0"/>
              <a:t>? Para as </a:t>
            </a:r>
            <a:r>
              <a:rPr lang="en-US" dirty="0" err="1" smtClean="0"/>
              <a:t>métricas</a:t>
            </a:r>
            <a:r>
              <a:rPr lang="en-US" dirty="0" smtClean="0"/>
              <a:t> </a:t>
            </a:r>
            <a:r>
              <a:rPr lang="en-US" dirty="0" err="1" smtClean="0"/>
              <a:t>escolhidas</a:t>
            </a:r>
            <a:r>
              <a:rPr lang="en-US" dirty="0" smtClean="0"/>
              <a:t>, </a:t>
            </a:r>
            <a:r>
              <a:rPr lang="en-US" dirty="0" err="1" smtClean="0"/>
              <a:t>quais</a:t>
            </a:r>
            <a:r>
              <a:rPr lang="en-US" dirty="0" smtClean="0"/>
              <a:t> </a:t>
            </a:r>
            <a:r>
              <a:rPr lang="en-US" dirty="0" err="1" smtClean="0"/>
              <a:t>números</a:t>
            </a:r>
            <a:r>
              <a:rPr lang="en-US" dirty="0" smtClean="0"/>
              <a:t> </a:t>
            </a:r>
            <a:r>
              <a:rPr lang="en-US" dirty="0" err="1" smtClean="0"/>
              <a:t>representam</a:t>
            </a:r>
            <a:r>
              <a:rPr lang="en-US" dirty="0" smtClean="0"/>
              <a:t> um </a:t>
            </a:r>
            <a:r>
              <a:rPr lang="en-US" dirty="0" err="1" smtClean="0"/>
              <a:t>bom</a:t>
            </a:r>
            <a:r>
              <a:rPr lang="en-US" dirty="0" smtClean="0"/>
              <a:t> </a:t>
            </a:r>
            <a:r>
              <a:rPr lang="en-US" dirty="0" err="1" smtClean="0"/>
              <a:t>desempenho</a:t>
            </a:r>
            <a:r>
              <a:rPr lang="en-US" dirty="0" smtClean="0"/>
              <a:t>? Se </a:t>
            </a:r>
            <a:r>
              <a:rPr lang="en-US" dirty="0" err="1" smtClean="0"/>
              <a:t>estiver</a:t>
            </a:r>
            <a:r>
              <a:rPr lang="en-US" dirty="0" smtClean="0"/>
              <a:t> </a:t>
            </a:r>
            <a:r>
              <a:rPr lang="en-US" dirty="0" err="1" smtClean="0"/>
              <a:t>fazendo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análise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teórico</a:t>
            </a:r>
            <a:r>
              <a:rPr lang="en-US" dirty="0" smtClean="0"/>
              <a:t>, </a:t>
            </a:r>
            <a:r>
              <a:rPr lang="en-US" dirty="0" err="1" smtClean="0"/>
              <a:t>defina</a:t>
            </a:r>
            <a:r>
              <a:rPr lang="en-US" dirty="0" smtClean="0"/>
              <a:t> </a:t>
            </a:r>
            <a:r>
              <a:rPr lang="en-US" dirty="0" err="1" smtClean="0"/>
              <a:t>suas</a:t>
            </a:r>
            <a:r>
              <a:rPr lang="en-US" dirty="0" smtClean="0"/>
              <a:t> </a:t>
            </a:r>
            <a:r>
              <a:rPr lang="en-US" dirty="0" err="1" smtClean="0"/>
              <a:t>hipóteses</a:t>
            </a:r>
            <a:r>
              <a:rPr lang="en-US" dirty="0" smtClean="0"/>
              <a:t> e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experimentos</a:t>
            </a:r>
            <a:r>
              <a:rPr lang="en-US" dirty="0" smtClean="0"/>
              <a:t> </a:t>
            </a:r>
            <a:r>
              <a:rPr lang="en-US" dirty="0" err="1" smtClean="0"/>
              <a:t>irão</a:t>
            </a:r>
            <a:r>
              <a:rPr lang="en-US" dirty="0" smtClean="0"/>
              <a:t> </a:t>
            </a:r>
            <a:r>
              <a:rPr lang="en-US" dirty="0" err="1" smtClean="0"/>
              <a:t>confirma</a:t>
            </a:r>
            <a:r>
              <a:rPr lang="en-US" dirty="0" smtClean="0"/>
              <a:t>-las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refuta</a:t>
            </a:r>
            <a:r>
              <a:rPr lang="en-US" dirty="0" smtClean="0"/>
              <a:t>-las.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9551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6400" y="0"/>
            <a:ext cx="11277600" cy="4572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Estrutura de Um Projeto: Limpeza dos Dados, Treino, Avaliação e Teste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2400" y="533400"/>
            <a:ext cx="11811000" cy="59436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Divida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dados em </a:t>
            </a:r>
            <a:r>
              <a:rPr lang="en-US" dirty="0" err="1" smtClean="0"/>
              <a:t>treino</a:t>
            </a:r>
            <a:r>
              <a:rPr lang="en-US" dirty="0" smtClean="0"/>
              <a:t>, </a:t>
            </a:r>
            <a:r>
              <a:rPr lang="en-US" dirty="0" err="1" smtClean="0"/>
              <a:t>validação</a:t>
            </a:r>
            <a:r>
              <a:rPr lang="en-US" dirty="0" smtClean="0"/>
              <a:t> e teste. Uma </a:t>
            </a:r>
            <a:r>
              <a:rPr lang="en-US" dirty="0" err="1" smtClean="0"/>
              <a:t>divisão</a:t>
            </a:r>
            <a:r>
              <a:rPr lang="en-US" dirty="0" smtClean="0"/>
              <a:t> </a:t>
            </a:r>
            <a:r>
              <a:rPr lang="en-US" dirty="0" err="1" smtClean="0"/>
              <a:t>possível</a:t>
            </a:r>
            <a:r>
              <a:rPr lang="en-US" dirty="0" smtClean="0"/>
              <a:t> </a:t>
            </a:r>
            <a:r>
              <a:rPr lang="en-US" dirty="0" err="1" smtClean="0"/>
              <a:t>seria</a:t>
            </a:r>
            <a:r>
              <a:rPr lang="en-US" dirty="0" smtClean="0"/>
              <a:t> 80, 10, 10. </a:t>
            </a:r>
          </a:p>
          <a:p>
            <a:pPr lvl="1"/>
            <a:r>
              <a:rPr lang="en-US" dirty="0" err="1" smtClean="0"/>
              <a:t>Os</a:t>
            </a:r>
            <a:r>
              <a:rPr lang="en-US" dirty="0" smtClean="0"/>
              <a:t> dados de </a:t>
            </a:r>
            <a:r>
              <a:rPr lang="en-US" dirty="0" err="1" smtClean="0"/>
              <a:t>treino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utilizados</a:t>
            </a:r>
            <a:r>
              <a:rPr lang="en-US" dirty="0" smtClean="0"/>
              <a:t> para </a:t>
            </a:r>
            <a:r>
              <a:rPr lang="en-US" dirty="0" err="1" smtClean="0"/>
              <a:t>otimização</a:t>
            </a:r>
            <a:r>
              <a:rPr lang="en-US" dirty="0" smtClean="0"/>
              <a:t> de </a:t>
            </a:r>
            <a:r>
              <a:rPr lang="en-US" dirty="0" err="1" smtClean="0"/>
              <a:t>parâmetros</a:t>
            </a:r>
            <a:r>
              <a:rPr lang="en-US" dirty="0" smtClean="0"/>
              <a:t>. </a:t>
            </a:r>
            <a:r>
              <a:rPr lang="en-US" dirty="0" err="1" smtClean="0"/>
              <a:t>Os</a:t>
            </a:r>
            <a:r>
              <a:rPr lang="en-US" dirty="0" smtClean="0"/>
              <a:t> dados de </a:t>
            </a:r>
            <a:r>
              <a:rPr lang="en-US" dirty="0" err="1" smtClean="0"/>
              <a:t>validação</a:t>
            </a:r>
            <a:r>
              <a:rPr lang="en-US" dirty="0" smtClean="0"/>
              <a:t> </a:t>
            </a:r>
            <a:r>
              <a:rPr lang="en-US" dirty="0" err="1" smtClean="0"/>
              <a:t>servem</a:t>
            </a:r>
            <a:r>
              <a:rPr lang="en-US" dirty="0" smtClean="0"/>
              <a:t> para </a:t>
            </a:r>
            <a:r>
              <a:rPr lang="en-US" dirty="0" err="1" smtClean="0"/>
              <a:t>acompanhamento</a:t>
            </a:r>
            <a:r>
              <a:rPr lang="en-US" dirty="0" smtClean="0"/>
              <a:t> do </a:t>
            </a:r>
            <a:r>
              <a:rPr lang="en-US" dirty="0" err="1" smtClean="0"/>
              <a:t>treino</a:t>
            </a:r>
            <a:r>
              <a:rPr lang="en-US" dirty="0" smtClean="0"/>
              <a:t>, </a:t>
            </a:r>
            <a:r>
              <a:rPr lang="en-US" dirty="0" err="1" smtClean="0"/>
              <a:t>escolha</a:t>
            </a:r>
            <a:r>
              <a:rPr lang="en-US" dirty="0" smtClean="0"/>
              <a:t> de </a:t>
            </a:r>
            <a:r>
              <a:rPr lang="en-US" dirty="0" err="1" smtClean="0"/>
              <a:t>hiperparâmetros</a:t>
            </a:r>
            <a:r>
              <a:rPr lang="en-US" dirty="0"/>
              <a:t> </a:t>
            </a:r>
            <a:r>
              <a:rPr lang="en-US" dirty="0" smtClean="0"/>
              <a:t>e </a:t>
            </a:r>
            <a:r>
              <a:rPr lang="en-US" dirty="0" err="1" smtClean="0"/>
              <a:t>arquiteturas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O </a:t>
            </a:r>
            <a:r>
              <a:rPr lang="en-US" dirty="0" err="1" smtClean="0"/>
              <a:t>treino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interrompido</a:t>
            </a:r>
            <a:r>
              <a:rPr lang="en-US" dirty="0" smtClean="0"/>
              <a:t> se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conseguir</a:t>
            </a:r>
            <a:r>
              <a:rPr lang="en-US" dirty="0" smtClean="0"/>
              <a:t> </a:t>
            </a:r>
            <a:r>
              <a:rPr lang="en-US" dirty="0" err="1" smtClean="0"/>
              <a:t>melhorar</a:t>
            </a:r>
            <a:r>
              <a:rPr lang="en-US" dirty="0" smtClean="0"/>
              <a:t> o </a:t>
            </a:r>
            <a:r>
              <a:rPr lang="en-US" dirty="0" err="1" smtClean="0"/>
              <a:t>desempenho</a:t>
            </a:r>
            <a:r>
              <a:rPr lang="en-US" dirty="0" smtClean="0"/>
              <a:t> no </a:t>
            </a:r>
            <a:r>
              <a:rPr lang="en-US" dirty="0" err="1" smtClean="0"/>
              <a:t>conjunto</a:t>
            </a:r>
            <a:r>
              <a:rPr lang="en-US" dirty="0" smtClean="0"/>
              <a:t> de </a:t>
            </a:r>
            <a:r>
              <a:rPr lang="en-US" dirty="0" err="1" smtClean="0"/>
              <a:t>validação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M </a:t>
            </a:r>
            <a:r>
              <a:rPr lang="en-US" dirty="0" err="1" smtClean="0"/>
              <a:t>tentativas</a:t>
            </a:r>
            <a:r>
              <a:rPr lang="en-US" dirty="0" smtClean="0"/>
              <a:t> </a:t>
            </a:r>
            <a:r>
              <a:rPr lang="en-US" dirty="0" err="1" smtClean="0"/>
              <a:t>seguidas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Ao final do </a:t>
            </a:r>
            <a:r>
              <a:rPr lang="en-US" dirty="0" err="1" smtClean="0"/>
              <a:t>treino</a:t>
            </a:r>
            <a:r>
              <a:rPr lang="en-US" dirty="0" smtClean="0"/>
              <a:t> </a:t>
            </a:r>
            <a:r>
              <a:rPr lang="en-US" dirty="0" err="1" smtClean="0"/>
              <a:t>avalie</a:t>
            </a:r>
            <a:r>
              <a:rPr lang="en-US" dirty="0" smtClean="0"/>
              <a:t> o </a:t>
            </a:r>
            <a:r>
              <a:rPr lang="en-US" dirty="0" err="1" smtClean="0"/>
              <a:t>desempenho</a:t>
            </a:r>
            <a:r>
              <a:rPr lang="en-US" dirty="0" smtClean="0"/>
              <a:t>, </a:t>
            </a:r>
            <a:r>
              <a:rPr lang="en-US" dirty="0" err="1" smtClean="0"/>
              <a:t>sem</a:t>
            </a:r>
            <a:r>
              <a:rPr lang="en-US" dirty="0" smtClean="0"/>
              <a:t> no </a:t>
            </a:r>
            <a:r>
              <a:rPr lang="en-US" dirty="0" err="1" smtClean="0"/>
              <a:t>entanto</a:t>
            </a:r>
            <a:r>
              <a:rPr lang="en-US" dirty="0" smtClean="0"/>
              <a:t> </a:t>
            </a:r>
            <a:r>
              <a:rPr lang="en-US" dirty="0" err="1" smtClean="0"/>
              <a:t>tentar</a:t>
            </a:r>
            <a:r>
              <a:rPr lang="en-US" dirty="0" smtClean="0"/>
              <a:t> </a:t>
            </a:r>
            <a:r>
              <a:rPr lang="en-US" dirty="0" err="1" smtClean="0"/>
              <a:t>ajustar</a:t>
            </a:r>
            <a:r>
              <a:rPr lang="en-US" dirty="0" smtClean="0"/>
              <a:t> </a:t>
            </a:r>
            <a:r>
              <a:rPr lang="en-US" dirty="0" err="1" smtClean="0"/>
              <a:t>qualquer</a:t>
            </a:r>
            <a:r>
              <a:rPr lang="en-US" dirty="0" smtClean="0"/>
              <a:t> </a:t>
            </a:r>
            <a:r>
              <a:rPr lang="en-US" dirty="0" err="1" smtClean="0"/>
              <a:t>parâmetro</a:t>
            </a:r>
            <a:r>
              <a:rPr lang="en-US" dirty="0" smtClean="0"/>
              <a:t>, no </a:t>
            </a:r>
            <a:r>
              <a:rPr lang="en-US" dirty="0" err="1" smtClean="0"/>
              <a:t>conjunto</a:t>
            </a:r>
            <a:r>
              <a:rPr lang="en-US" dirty="0" smtClean="0"/>
              <a:t> de teste. </a:t>
            </a:r>
            <a:r>
              <a:rPr lang="en-US" dirty="0" err="1" smtClean="0"/>
              <a:t>Isto</a:t>
            </a:r>
            <a:r>
              <a:rPr lang="en-US" dirty="0" smtClean="0"/>
              <a:t> é </a:t>
            </a:r>
            <a:r>
              <a:rPr lang="en-US" dirty="0" err="1" smtClean="0"/>
              <a:t>feito</a:t>
            </a:r>
            <a:r>
              <a:rPr lang="en-US" dirty="0" smtClean="0"/>
              <a:t> para </a:t>
            </a:r>
            <a:r>
              <a:rPr lang="en-US" dirty="0" err="1" smtClean="0"/>
              <a:t>evitar</a:t>
            </a:r>
            <a:r>
              <a:rPr lang="en-US" dirty="0" smtClean="0"/>
              <a:t> o overfitting, </a:t>
            </a:r>
            <a:r>
              <a:rPr lang="en-US" dirty="0" err="1" smtClean="0"/>
              <a:t>garantindo</a:t>
            </a:r>
            <a:r>
              <a:rPr lang="en-US" dirty="0" smtClean="0"/>
              <a:t> que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resultados</a:t>
            </a:r>
            <a:r>
              <a:rPr lang="en-US" dirty="0" smtClean="0"/>
              <a:t> do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estimative </a:t>
            </a:r>
            <a:r>
              <a:rPr lang="en-US" dirty="0" err="1" smtClean="0"/>
              <a:t>honesta</a:t>
            </a:r>
            <a:r>
              <a:rPr lang="en-US" dirty="0" smtClean="0"/>
              <a:t> do </a:t>
            </a:r>
            <a:r>
              <a:rPr lang="en-US" dirty="0" err="1" smtClean="0"/>
              <a:t>desempenho</a:t>
            </a:r>
            <a:r>
              <a:rPr lang="en-US" dirty="0" smtClean="0"/>
              <a:t> future do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sistema</a:t>
            </a:r>
            <a:r>
              <a:rPr lang="en-US" dirty="0" smtClean="0"/>
              <a:t>. </a:t>
            </a:r>
          </a:p>
          <a:p>
            <a:r>
              <a:rPr lang="en-US" dirty="0" smtClean="0"/>
              <a:t>As </a:t>
            </a:r>
            <a:r>
              <a:rPr lang="en-US" dirty="0" err="1" smtClean="0"/>
              <a:t>técnicas</a:t>
            </a:r>
            <a:r>
              <a:rPr lang="en-US" dirty="0" smtClean="0"/>
              <a:t> para </a:t>
            </a:r>
            <a:r>
              <a:rPr lang="en-US" dirty="0" err="1" smtClean="0"/>
              <a:t>evitar</a:t>
            </a:r>
            <a:r>
              <a:rPr lang="en-US" dirty="0" smtClean="0"/>
              <a:t> o overfitting </a:t>
            </a:r>
            <a:r>
              <a:rPr lang="en-US" dirty="0" err="1" smtClean="0"/>
              <a:t>incluem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Ablation: </a:t>
            </a:r>
            <a:r>
              <a:rPr lang="en-US" dirty="0" err="1" smtClean="0"/>
              <a:t>retirada</a:t>
            </a:r>
            <a:r>
              <a:rPr lang="en-US" dirty="0" smtClean="0"/>
              <a:t> de </a:t>
            </a:r>
            <a:r>
              <a:rPr lang="en-US" dirty="0" err="1" smtClean="0"/>
              <a:t>partes</a:t>
            </a:r>
            <a:r>
              <a:rPr lang="en-US" dirty="0" smtClean="0"/>
              <a:t> do </a:t>
            </a:r>
            <a:r>
              <a:rPr lang="en-US" dirty="0" err="1" smtClean="0"/>
              <a:t>modelo</a:t>
            </a:r>
            <a:r>
              <a:rPr lang="en-US" dirty="0" smtClean="0"/>
              <a:t> com </a:t>
            </a:r>
            <a:r>
              <a:rPr lang="en-US" dirty="0" err="1" smtClean="0"/>
              <a:t>análise</a:t>
            </a:r>
            <a:r>
              <a:rPr lang="en-US" dirty="0" smtClean="0"/>
              <a:t> </a:t>
            </a:r>
            <a:r>
              <a:rPr lang="en-US" dirty="0" err="1" smtClean="0"/>
              <a:t>subsequente</a:t>
            </a:r>
            <a:r>
              <a:rPr lang="en-US" dirty="0" smtClean="0"/>
              <a:t> de </a:t>
            </a:r>
            <a:r>
              <a:rPr lang="en-US" dirty="0" err="1" smtClean="0"/>
              <a:t>resultados</a:t>
            </a:r>
            <a:r>
              <a:rPr lang="en-US" dirty="0" smtClean="0"/>
              <a:t>. </a:t>
            </a:r>
            <a:r>
              <a:rPr lang="en-US" dirty="0" err="1" smtClean="0"/>
              <a:t>Isto</a:t>
            </a:r>
            <a:r>
              <a:rPr lang="en-US" dirty="0" smtClean="0"/>
              <a:t> serve para </a:t>
            </a:r>
            <a:r>
              <a:rPr lang="en-US" dirty="0" err="1" smtClean="0"/>
              <a:t>verificar</a:t>
            </a:r>
            <a:r>
              <a:rPr lang="en-US" dirty="0" smtClean="0"/>
              <a:t> </a:t>
            </a:r>
            <a:r>
              <a:rPr lang="en-US" dirty="0" err="1" smtClean="0"/>
              <a:t>quais</a:t>
            </a:r>
            <a:r>
              <a:rPr lang="en-US" dirty="0" smtClean="0"/>
              <a:t> </a:t>
            </a:r>
            <a:r>
              <a:rPr lang="en-US" dirty="0" err="1" smtClean="0"/>
              <a:t>partes</a:t>
            </a:r>
            <a:r>
              <a:rPr lang="en-US" dirty="0" smtClean="0"/>
              <a:t> do </a:t>
            </a:r>
            <a:r>
              <a:rPr lang="en-US" dirty="0" err="1" smtClean="0"/>
              <a:t>modelo</a:t>
            </a:r>
            <a:r>
              <a:rPr lang="en-US" dirty="0" smtClean="0"/>
              <a:t> </a:t>
            </a:r>
            <a:r>
              <a:rPr lang="en-US" dirty="0" err="1" smtClean="0"/>
              <a:t>estão</a:t>
            </a:r>
            <a:r>
              <a:rPr lang="en-US" dirty="0" smtClean="0"/>
              <a:t> </a:t>
            </a:r>
            <a:r>
              <a:rPr lang="en-US" dirty="0" err="1" smtClean="0"/>
              <a:t>agregando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valor ao </a:t>
            </a:r>
            <a:r>
              <a:rPr lang="en-US" dirty="0" err="1" smtClean="0"/>
              <a:t>resultado</a:t>
            </a:r>
            <a:r>
              <a:rPr lang="en-US" dirty="0"/>
              <a:t> </a:t>
            </a:r>
            <a:r>
              <a:rPr lang="en-US" dirty="0" smtClean="0"/>
              <a:t>final.</a:t>
            </a:r>
          </a:p>
          <a:p>
            <a:pPr lvl="1"/>
            <a:r>
              <a:rPr lang="en-US" dirty="0" err="1" smtClean="0"/>
              <a:t>Regularização</a:t>
            </a:r>
            <a:r>
              <a:rPr lang="en-US" dirty="0" smtClean="0"/>
              <a:t> (medias </a:t>
            </a:r>
            <a:r>
              <a:rPr lang="en-US" dirty="0" err="1" smtClean="0"/>
              <a:t>exponenciais</a:t>
            </a:r>
            <a:r>
              <a:rPr lang="en-US" dirty="0" smtClean="0"/>
              <a:t> dos dados de entrada) </a:t>
            </a:r>
            <a:r>
              <a:rPr lang="en-US" dirty="0" err="1" smtClean="0"/>
              <a:t>evitam</a:t>
            </a:r>
            <a:r>
              <a:rPr lang="en-US" dirty="0" smtClean="0"/>
              <a:t> que </a:t>
            </a:r>
            <a:r>
              <a:rPr lang="en-US" dirty="0" err="1" smtClean="0"/>
              <a:t>uma</a:t>
            </a:r>
            <a:r>
              <a:rPr lang="en-US" dirty="0" smtClean="0"/>
              <a:t> parte do </a:t>
            </a:r>
            <a:r>
              <a:rPr lang="en-US" dirty="0" err="1" smtClean="0"/>
              <a:t>modelo</a:t>
            </a:r>
            <a:r>
              <a:rPr lang="en-US" dirty="0" smtClean="0"/>
              <a:t> se </a:t>
            </a:r>
            <a:r>
              <a:rPr lang="en-US" dirty="0" err="1" smtClean="0"/>
              <a:t>sobreponha</a:t>
            </a:r>
            <a:r>
              <a:rPr lang="en-US" dirty="0" smtClean="0"/>
              <a:t> a </a:t>
            </a:r>
            <a:r>
              <a:rPr lang="en-US" dirty="0" err="1" smtClean="0"/>
              <a:t>outra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força</a:t>
            </a:r>
            <a:r>
              <a:rPr lang="en-US" dirty="0" smtClean="0"/>
              <a:t> dos </a:t>
            </a:r>
            <a:r>
              <a:rPr lang="en-US" dirty="0" err="1" smtClean="0"/>
              <a:t>valores</a:t>
            </a:r>
            <a:r>
              <a:rPr lang="en-US" dirty="0" smtClean="0"/>
              <a:t> </a:t>
            </a:r>
            <a:r>
              <a:rPr lang="en-US" dirty="0" err="1" smtClean="0"/>
              <a:t>brutos</a:t>
            </a:r>
            <a:r>
              <a:rPr lang="en-US" dirty="0" smtClean="0"/>
              <a:t> dos </a:t>
            </a:r>
            <a:r>
              <a:rPr lang="en-US" dirty="0" err="1" smtClean="0"/>
              <a:t>seus</a:t>
            </a:r>
            <a:r>
              <a:rPr lang="en-US" dirty="0" smtClean="0"/>
              <a:t> dados</a:t>
            </a:r>
          </a:p>
          <a:p>
            <a:pPr lvl="1"/>
            <a:r>
              <a:rPr lang="en-US" dirty="0" err="1" smtClean="0"/>
              <a:t>Aleatorização</a:t>
            </a:r>
            <a:r>
              <a:rPr lang="en-US" dirty="0" smtClean="0"/>
              <a:t> do dataset de </a:t>
            </a:r>
            <a:r>
              <a:rPr lang="en-US" dirty="0" err="1" smtClean="0"/>
              <a:t>treino</a:t>
            </a:r>
            <a:r>
              <a:rPr lang="en-US" dirty="0" smtClean="0"/>
              <a:t> entre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treinos</a:t>
            </a:r>
            <a:endParaRPr lang="en-US" dirty="0" smtClean="0"/>
          </a:p>
          <a:p>
            <a:r>
              <a:rPr lang="en-US" dirty="0" err="1" smtClean="0"/>
              <a:t>Recursos</a:t>
            </a:r>
            <a:r>
              <a:rPr lang="en-US" dirty="0" smtClean="0"/>
              <a:t> online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twitter.com/karpathy/status/1013244313327681536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http://ruder.io/deep-learning-nlp-best-practices/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://pcc.cs.byu.edu/2017/10/02/practical-advice-for-building-deep-neural-networks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Métricas</a:t>
            </a:r>
            <a:r>
              <a:rPr lang="en-US" dirty="0" smtClean="0"/>
              <a:t> de teste </a:t>
            </a:r>
            <a:r>
              <a:rPr lang="en-US" dirty="0" err="1" smtClean="0"/>
              <a:t>incluem</a:t>
            </a:r>
            <a:r>
              <a:rPr lang="en-US" dirty="0" smtClean="0"/>
              <a:t>: </a:t>
            </a:r>
            <a:r>
              <a:rPr lang="pt-BR" dirty="0" smtClean="0"/>
              <a:t>quantitativas</a:t>
            </a:r>
            <a:r>
              <a:rPr lang="pt-BR" dirty="0"/>
              <a:t>, </a:t>
            </a:r>
            <a:r>
              <a:rPr lang="pt-BR" dirty="0" smtClean="0"/>
              <a:t>subjetivas ou por comparação </a:t>
            </a:r>
            <a:r>
              <a:rPr lang="pt-BR" dirty="0"/>
              <a:t>com exemplos </a:t>
            </a:r>
            <a:r>
              <a:rPr lang="pt-BR" dirty="0" smtClean="0"/>
              <a:t>conhecidos</a:t>
            </a:r>
            <a:endParaRPr lang="en-US" dirty="0" smtClean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6123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cursos_gustavo_2014">
  <a:themeElements>
    <a:clrScheme name="NPR2011">
      <a:dk1>
        <a:srgbClr val="000000"/>
      </a:dk1>
      <a:lt1>
        <a:srgbClr val="FFFFFF"/>
      </a:lt1>
      <a:dk2>
        <a:srgbClr val="007DC3"/>
      </a:dk2>
      <a:lt2>
        <a:srgbClr val="5F5F5F"/>
      </a:lt2>
      <a:accent1>
        <a:srgbClr val="2C95DD"/>
      </a:accent1>
      <a:accent2>
        <a:srgbClr val="49A942"/>
      </a:accent2>
      <a:accent3>
        <a:srgbClr val="74C167"/>
      </a:accent3>
      <a:accent4>
        <a:srgbClr val="FFC425"/>
      </a:accent4>
      <a:accent5>
        <a:srgbClr val="B5761B"/>
      </a:accent5>
      <a:accent6>
        <a:srgbClr val="A80000"/>
      </a:accent6>
      <a:hlink>
        <a:srgbClr val="0070C0"/>
      </a:hlink>
      <a:folHlink>
        <a:srgbClr val="49A942"/>
      </a:folHlink>
    </a:clrScheme>
    <a:fontScheme name="NPR2011Template">
      <a:majorFont>
        <a:latin typeface="Calibri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77987</TotalTime>
  <Words>813</Words>
  <Application>Microsoft Office PowerPoint</Application>
  <PresentationFormat>Widescreen</PresentationFormat>
  <Paragraphs>85</Paragraphs>
  <Slides>7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6" baseType="lpstr">
      <vt:lpstr>Myriad Pro</vt:lpstr>
      <vt:lpstr>Courier New</vt:lpstr>
      <vt:lpstr>Verdana</vt:lpstr>
      <vt:lpstr>Webdings</vt:lpstr>
      <vt:lpstr>Calibri</vt:lpstr>
      <vt:lpstr>Arial</vt:lpstr>
      <vt:lpstr>Wingdings</vt:lpstr>
      <vt:lpstr>Template_cursos_gustavo_2014</vt:lpstr>
      <vt:lpstr>Planilha do Microsoft Excel</vt:lpstr>
      <vt:lpstr>Business Analytics</vt:lpstr>
      <vt:lpstr>Business Analytics</vt:lpstr>
      <vt:lpstr>Sequência – Aula Aula</vt:lpstr>
      <vt:lpstr>Projeto final envolvendo Deep Learning e Natural Language Processing</vt:lpstr>
      <vt:lpstr>Listas de datasets para NLP</vt:lpstr>
      <vt:lpstr>Estrutura de Um Projeto: Definir objetivos</vt:lpstr>
      <vt:lpstr>Estrutura de Um Projeto: Limpeza dos Dados, Treino, Avaliação e Teste</vt:lpstr>
    </vt:vector>
  </TitlesOfParts>
  <Company>Bucknell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Lisa Veloz</dc:creator>
  <cp:lastModifiedBy>Gustavo Mirapalheta</cp:lastModifiedBy>
  <cp:revision>2664</cp:revision>
  <dcterms:created xsi:type="dcterms:W3CDTF">2004-02-07T16:14:30Z</dcterms:created>
  <dcterms:modified xsi:type="dcterms:W3CDTF">2019-09-18T03:28:52Z</dcterms:modified>
</cp:coreProperties>
</file>