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54" r:id="rId3"/>
  </p:sldMasterIdLst>
  <p:notesMasterIdLst>
    <p:notesMasterId r:id="rId22"/>
  </p:notesMasterIdLst>
  <p:handoutMasterIdLst>
    <p:handoutMasterId r:id="rId23"/>
  </p:handoutMasterIdLst>
  <p:sldIdLst>
    <p:sldId id="351" r:id="rId4"/>
    <p:sldId id="346" r:id="rId5"/>
    <p:sldId id="371" r:id="rId6"/>
    <p:sldId id="372" r:id="rId7"/>
    <p:sldId id="360" r:id="rId8"/>
    <p:sldId id="361" r:id="rId9"/>
    <p:sldId id="362" r:id="rId10"/>
    <p:sldId id="363" r:id="rId11"/>
    <p:sldId id="357" r:id="rId12"/>
    <p:sldId id="364" r:id="rId13"/>
    <p:sldId id="365" r:id="rId14"/>
    <p:sldId id="358" r:id="rId15"/>
    <p:sldId id="366" r:id="rId16"/>
    <p:sldId id="359" r:id="rId17"/>
    <p:sldId id="367" r:id="rId18"/>
    <p:sldId id="368" r:id="rId19"/>
    <p:sldId id="369" r:id="rId20"/>
    <p:sldId id="370" r:id="rId2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1D7"/>
    <a:srgbClr val="1B2C62"/>
    <a:srgbClr val="072963"/>
    <a:srgbClr val="072961"/>
    <a:srgbClr val="07295E"/>
    <a:srgbClr val="002A74"/>
    <a:srgbClr val="002A65"/>
    <a:srgbClr val="072965"/>
    <a:srgbClr val="CDCDCD"/>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927506-5143-4A7D-B285-178AAC9CF657}" v="35" dt="2020-05-24T21:23:26.745"/>
    <p1510:client id="{7BA9A1FE-DBFD-4F2E-9BE2-09098A8CCE86}" v="56" dt="2020-05-24T17:53:39.811"/>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Estilo Claro 3 - Ênfase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Estilo Médio 4 - Ênfas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Estilo Claro 1 - Ênfas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20" autoAdjust="0"/>
    <p:restoredTop sz="94660"/>
  </p:normalViewPr>
  <p:slideViewPr>
    <p:cSldViewPr snapToGrid="0">
      <p:cViewPr varScale="1">
        <p:scale>
          <a:sx n="122" d="100"/>
          <a:sy n="122" d="100"/>
        </p:scale>
        <p:origin x="571" y="101"/>
      </p:cViewPr>
      <p:guideLst/>
    </p:cSldViewPr>
  </p:slideViewPr>
  <p:notesTextViewPr>
    <p:cViewPr>
      <p:scale>
        <a:sx n="1" d="1"/>
        <a:sy n="1" d="1"/>
      </p:scale>
      <p:origin x="0" y="0"/>
    </p:cViewPr>
  </p:notesTextViewPr>
  <p:notesViewPr>
    <p:cSldViewPr snapToGrid="0">
      <p:cViewPr varScale="1">
        <p:scale>
          <a:sx n="70" d="100"/>
          <a:sy n="70" d="100"/>
        </p:scale>
        <p:origin x="324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andro Daniel" userId="682bb4abc622d264" providerId="LiveId" clId="{7BA9A1FE-DBFD-4F2E-9BE2-09098A8CCE86}"/>
    <pc:docChg chg="undo custSel modSld modMainMaster">
      <pc:chgData name="Leandro Daniel" userId="682bb4abc622d264" providerId="LiveId" clId="{7BA9A1FE-DBFD-4F2E-9BE2-09098A8CCE86}" dt="2020-05-24T17:53:40.486" v="284" actId="6549"/>
      <pc:docMkLst>
        <pc:docMk/>
      </pc:docMkLst>
      <pc:sldChg chg="addSp delSp modSp mod">
        <pc:chgData name="Leandro Daniel" userId="682bb4abc622d264" providerId="LiveId" clId="{7BA9A1FE-DBFD-4F2E-9BE2-09098A8CCE86}" dt="2020-05-24T17:53:40.486" v="284" actId="6549"/>
        <pc:sldMkLst>
          <pc:docMk/>
          <pc:sldMk cId="679871842" sldId="351"/>
        </pc:sldMkLst>
        <pc:spChg chg="mod">
          <ac:chgData name="Leandro Daniel" userId="682bb4abc622d264" providerId="LiveId" clId="{7BA9A1FE-DBFD-4F2E-9BE2-09098A8CCE86}" dt="2020-05-24T17:53:40.486" v="284" actId="6549"/>
          <ac:spMkLst>
            <pc:docMk/>
            <pc:sldMk cId="679871842" sldId="351"/>
            <ac:spMk id="3" creationId="{94B768D7-96B0-41DF-9630-0D308384D261}"/>
          </ac:spMkLst>
        </pc:spChg>
        <pc:picChg chg="add del">
          <ac:chgData name="Leandro Daniel" userId="682bb4abc622d264" providerId="LiveId" clId="{7BA9A1FE-DBFD-4F2E-9BE2-09098A8CCE86}" dt="2020-05-24T17:38:26.040" v="184" actId="21"/>
          <ac:picMkLst>
            <pc:docMk/>
            <pc:sldMk cId="679871842" sldId="351"/>
            <ac:picMk id="4" creationId="{730B3897-DD2C-4938-8EC3-14421520CC90}"/>
          </ac:picMkLst>
        </pc:picChg>
      </pc:sldChg>
      <pc:sldMasterChg chg="addSp delSp modSp mod">
        <pc:chgData name="Leandro Daniel" userId="682bb4abc622d264" providerId="LiveId" clId="{7BA9A1FE-DBFD-4F2E-9BE2-09098A8CCE86}" dt="2020-05-24T17:51:32.742" v="236" actId="1076"/>
        <pc:sldMasterMkLst>
          <pc:docMk/>
          <pc:sldMasterMk cId="2748047865" sldId="2147483650"/>
        </pc:sldMasterMkLst>
        <pc:spChg chg="add mod ord">
          <ac:chgData name="Leandro Daniel" userId="682bb4abc622d264" providerId="LiveId" clId="{7BA9A1FE-DBFD-4F2E-9BE2-09098A8CCE86}" dt="2020-05-24T17:48:27.816" v="213" actId="207"/>
          <ac:spMkLst>
            <pc:docMk/>
            <pc:sldMasterMk cId="2748047865" sldId="2147483650"/>
            <ac:spMk id="2" creationId="{64EB0046-E308-4E16-A675-E3D297191010}"/>
          </ac:spMkLst>
        </pc:spChg>
        <pc:picChg chg="add mod">
          <ac:chgData name="Leandro Daniel" userId="682bb4abc622d264" providerId="LiveId" clId="{7BA9A1FE-DBFD-4F2E-9BE2-09098A8CCE86}" dt="2020-05-24T17:51:32.742" v="236" actId="1076"/>
          <ac:picMkLst>
            <pc:docMk/>
            <pc:sldMasterMk cId="2748047865" sldId="2147483650"/>
            <ac:picMk id="4" creationId="{D73F671B-4A3D-42B4-9CAA-AB16E1C8C881}"/>
          </ac:picMkLst>
        </pc:picChg>
        <pc:picChg chg="add del">
          <ac:chgData name="Leandro Daniel" userId="682bb4abc622d264" providerId="LiveId" clId="{7BA9A1FE-DBFD-4F2E-9BE2-09098A8CCE86}" dt="2020-05-24T17:39:02.938" v="199" actId="478"/>
          <ac:picMkLst>
            <pc:docMk/>
            <pc:sldMasterMk cId="2748047865" sldId="2147483650"/>
            <ac:picMk id="7" creationId="{8BDF2FFB-F417-424D-8A6F-8E1438CBFB25}"/>
          </ac:picMkLst>
        </pc:picChg>
        <pc:picChg chg="add del mod">
          <ac:chgData name="Leandro Daniel" userId="682bb4abc622d264" providerId="LiveId" clId="{7BA9A1FE-DBFD-4F2E-9BE2-09098A8CCE86}" dt="2020-05-24T17:50:21.628" v="223" actId="478"/>
          <ac:picMkLst>
            <pc:docMk/>
            <pc:sldMasterMk cId="2748047865" sldId="2147483650"/>
            <ac:picMk id="14" creationId="{7C432660-36B0-40A6-B63C-291DD076CDBF}"/>
          </ac:picMkLst>
        </pc:picChg>
      </pc:sldMasterChg>
      <pc:sldMasterChg chg="addSp delSp modSp mod">
        <pc:chgData name="Leandro Daniel" userId="682bb4abc622d264" providerId="LiveId" clId="{7BA9A1FE-DBFD-4F2E-9BE2-09098A8CCE86}" dt="2020-05-24T17:51:36.515" v="238"/>
        <pc:sldMasterMkLst>
          <pc:docMk/>
          <pc:sldMasterMk cId="1038931235" sldId="2147483652"/>
        </pc:sldMasterMkLst>
        <pc:spChg chg="mod">
          <ac:chgData name="Leandro Daniel" userId="682bb4abc622d264" providerId="LiveId" clId="{7BA9A1FE-DBFD-4F2E-9BE2-09098A8CCE86}" dt="2020-05-24T17:48:48.544" v="216" actId="207"/>
          <ac:spMkLst>
            <pc:docMk/>
            <pc:sldMasterMk cId="1038931235" sldId="2147483652"/>
            <ac:spMk id="2" creationId="{5334EC60-A39B-4E05-8C93-2BCD38586D66}"/>
          </ac:spMkLst>
        </pc:spChg>
        <pc:spChg chg="add del mod">
          <ac:chgData name="Leandro Daniel" userId="682bb4abc622d264" providerId="LiveId" clId="{7BA9A1FE-DBFD-4F2E-9BE2-09098A8CCE86}" dt="2020-05-24T17:48:40.020" v="214" actId="478"/>
          <ac:spMkLst>
            <pc:docMk/>
            <pc:sldMasterMk cId="1038931235" sldId="2147483652"/>
            <ac:spMk id="14" creationId="{B3C50B75-1997-49B7-89D2-9960253B0F80}"/>
          </ac:spMkLst>
        </pc:spChg>
        <pc:picChg chg="del">
          <ac:chgData name="Leandro Daniel" userId="682bb4abc622d264" providerId="LiveId" clId="{7BA9A1FE-DBFD-4F2E-9BE2-09098A8CCE86}" dt="2020-05-24T17:40:10.830" v="205" actId="478"/>
          <ac:picMkLst>
            <pc:docMk/>
            <pc:sldMasterMk cId="1038931235" sldId="2147483652"/>
            <ac:picMk id="7" creationId="{8BDF2FFB-F417-424D-8A6F-8E1438CBFB25}"/>
          </ac:picMkLst>
        </pc:picChg>
        <pc:picChg chg="add del mod">
          <ac:chgData name="Leandro Daniel" userId="682bb4abc622d264" providerId="LiveId" clId="{7BA9A1FE-DBFD-4F2E-9BE2-09098A8CCE86}" dt="2020-05-24T17:50:49.573" v="231" actId="478"/>
          <ac:picMkLst>
            <pc:docMk/>
            <pc:sldMasterMk cId="1038931235" sldId="2147483652"/>
            <ac:picMk id="15" creationId="{B6166A5D-18F4-4ACF-BDE4-6B12EC03EB40}"/>
          </ac:picMkLst>
        </pc:picChg>
        <pc:picChg chg="add del mod">
          <ac:chgData name="Leandro Daniel" userId="682bb4abc622d264" providerId="LiveId" clId="{7BA9A1FE-DBFD-4F2E-9BE2-09098A8CCE86}" dt="2020-05-24T17:51:36.220" v="237" actId="478"/>
          <ac:picMkLst>
            <pc:docMk/>
            <pc:sldMasterMk cId="1038931235" sldId="2147483652"/>
            <ac:picMk id="16" creationId="{8D2A91A4-EB37-4A51-9E95-64EA1AC214FA}"/>
          </ac:picMkLst>
        </pc:picChg>
        <pc:picChg chg="add mod">
          <ac:chgData name="Leandro Daniel" userId="682bb4abc622d264" providerId="LiveId" clId="{7BA9A1FE-DBFD-4F2E-9BE2-09098A8CCE86}" dt="2020-05-24T17:51:36.515" v="238"/>
          <ac:picMkLst>
            <pc:docMk/>
            <pc:sldMasterMk cId="1038931235" sldId="2147483652"/>
            <ac:picMk id="17" creationId="{26D5B9F7-D9B8-4552-A8E2-279C065ACFE9}"/>
          </ac:picMkLst>
        </pc:picChg>
      </pc:sldMasterChg>
      <pc:sldMasterChg chg="addSp delSp modSp mod">
        <pc:chgData name="Leandro Daniel" userId="682bb4abc622d264" providerId="LiveId" clId="{7BA9A1FE-DBFD-4F2E-9BE2-09098A8CCE86}" dt="2020-05-24T17:48:57.332" v="217" actId="207"/>
        <pc:sldMasterMkLst>
          <pc:docMk/>
          <pc:sldMasterMk cId="1143214059" sldId="2147483654"/>
        </pc:sldMasterMkLst>
        <pc:spChg chg="del">
          <ac:chgData name="Leandro Daniel" userId="682bb4abc622d264" providerId="LiveId" clId="{7BA9A1FE-DBFD-4F2E-9BE2-09098A8CCE86}" dt="2020-05-24T17:40:49.943" v="209" actId="478"/>
          <ac:spMkLst>
            <pc:docMk/>
            <pc:sldMasterMk cId="1143214059" sldId="2147483654"/>
            <ac:spMk id="2" creationId="{5334EC60-A39B-4E05-8C93-2BCD38586D66}"/>
          </ac:spMkLst>
        </pc:spChg>
        <pc:spChg chg="add mod">
          <ac:chgData name="Leandro Daniel" userId="682bb4abc622d264" providerId="LiveId" clId="{7BA9A1FE-DBFD-4F2E-9BE2-09098A8CCE86}" dt="2020-05-24T17:48:57.332" v="217" actId="207"/>
          <ac:spMkLst>
            <pc:docMk/>
            <pc:sldMasterMk cId="1143214059" sldId="2147483654"/>
            <ac:spMk id="14" creationId="{57F11C7B-FB85-4F49-A153-80D627D395DD}"/>
          </ac:spMkLst>
        </pc:spChg>
        <pc:picChg chg="del">
          <ac:chgData name="Leandro Daniel" userId="682bb4abc622d264" providerId="LiveId" clId="{7BA9A1FE-DBFD-4F2E-9BE2-09098A8CCE86}" dt="2020-05-24T17:40:52.132" v="210" actId="478"/>
          <ac:picMkLst>
            <pc:docMk/>
            <pc:sldMasterMk cId="1143214059" sldId="2147483654"/>
            <ac:picMk id="7" creationId="{8BDF2FFB-F417-424D-8A6F-8E1438CBFB25}"/>
          </ac:picMkLst>
        </pc:picChg>
      </pc:sldMasterChg>
    </pc:docChg>
  </pc:docChgLst>
  <pc:docChgLst>
    <pc:chgData name="Leandro Daniel" userId="682bb4abc622d264" providerId="LiveId" clId="{0C927506-5143-4A7D-B285-178AAC9CF657}"/>
    <pc:docChg chg="undo custSel addSld modSld">
      <pc:chgData name="Leandro Daniel" userId="682bb4abc622d264" providerId="LiveId" clId="{0C927506-5143-4A7D-B285-178AAC9CF657}" dt="2020-05-24T21:23:35.887" v="2500" actId="478"/>
      <pc:docMkLst>
        <pc:docMk/>
      </pc:docMkLst>
      <pc:sldChg chg="addSp modSp mod">
        <pc:chgData name="Leandro Daniel" userId="682bb4abc622d264" providerId="LiveId" clId="{0C927506-5143-4A7D-B285-178AAC9CF657}" dt="2020-05-24T20:06:37.345" v="1071" actId="20577"/>
        <pc:sldMkLst>
          <pc:docMk/>
          <pc:sldMk cId="351260889" sldId="346"/>
        </pc:sldMkLst>
        <pc:spChg chg="mod">
          <ac:chgData name="Leandro Daniel" userId="682bb4abc622d264" providerId="LiveId" clId="{0C927506-5143-4A7D-B285-178AAC9CF657}" dt="2020-05-24T20:06:37.345" v="1071" actId="20577"/>
          <ac:spMkLst>
            <pc:docMk/>
            <pc:sldMk cId="351260889" sldId="346"/>
            <ac:spMk id="6" creationId="{D5F67441-A755-4247-851C-41974715F282}"/>
          </ac:spMkLst>
        </pc:spChg>
        <pc:spChg chg="add mod">
          <ac:chgData name="Leandro Daniel" userId="682bb4abc622d264" providerId="LiveId" clId="{0C927506-5143-4A7D-B285-178AAC9CF657}" dt="2020-05-24T19:13:55.199" v="610" actId="20577"/>
          <ac:spMkLst>
            <pc:docMk/>
            <pc:sldMk cId="351260889" sldId="346"/>
            <ac:spMk id="7" creationId="{F98E677B-3EA7-49FD-AAB2-91F960419DAB}"/>
          </ac:spMkLst>
        </pc:spChg>
      </pc:sldChg>
      <pc:sldChg chg="modSp mod">
        <pc:chgData name="Leandro Daniel" userId="682bb4abc622d264" providerId="LiveId" clId="{0C927506-5143-4A7D-B285-178AAC9CF657}" dt="2020-05-24T21:22:37.469" v="2498" actId="122"/>
        <pc:sldMkLst>
          <pc:docMk/>
          <pc:sldMk cId="679871842" sldId="351"/>
        </pc:sldMkLst>
        <pc:spChg chg="mod">
          <ac:chgData name="Leandro Daniel" userId="682bb4abc622d264" providerId="LiveId" clId="{0C927506-5143-4A7D-B285-178AAC9CF657}" dt="2020-05-24T21:22:37.469" v="2498" actId="122"/>
          <ac:spMkLst>
            <pc:docMk/>
            <pc:sldMk cId="679871842" sldId="351"/>
            <ac:spMk id="2" creationId="{70F687BA-32A2-41BC-B72A-F28209A7F473}"/>
          </ac:spMkLst>
        </pc:spChg>
        <pc:spChg chg="mod">
          <ac:chgData name="Leandro Daniel" userId="682bb4abc622d264" providerId="LiveId" clId="{0C927506-5143-4A7D-B285-178AAC9CF657}" dt="2020-05-24T20:52:34.557" v="2351" actId="207"/>
          <ac:spMkLst>
            <pc:docMk/>
            <pc:sldMk cId="679871842" sldId="351"/>
            <ac:spMk id="3" creationId="{94B768D7-96B0-41DF-9630-0D308384D261}"/>
          </ac:spMkLst>
        </pc:spChg>
      </pc:sldChg>
      <pc:sldChg chg="addSp delSp modSp add mod">
        <pc:chgData name="Leandro Daniel" userId="682bb4abc622d264" providerId="LiveId" clId="{0C927506-5143-4A7D-B285-178AAC9CF657}" dt="2020-05-24T20:59:51.439" v="2353" actId="1076"/>
        <pc:sldMkLst>
          <pc:docMk/>
          <pc:sldMk cId="3921174963" sldId="371"/>
        </pc:sldMkLst>
        <pc:spChg chg="del mod">
          <ac:chgData name="Leandro Daniel" userId="682bb4abc622d264" providerId="LiveId" clId="{0C927506-5143-4A7D-B285-178AAC9CF657}" dt="2020-05-24T19:20:16.220" v="922" actId="21"/>
          <ac:spMkLst>
            <pc:docMk/>
            <pc:sldMk cId="3921174963" sldId="371"/>
            <ac:spMk id="6" creationId="{D5F67441-A755-4247-851C-41974715F282}"/>
          </ac:spMkLst>
        </pc:spChg>
        <pc:spChg chg="add mod">
          <ac:chgData name="Leandro Daniel" userId="682bb4abc622d264" providerId="LiveId" clId="{0C927506-5143-4A7D-B285-178AAC9CF657}" dt="2020-05-24T19:13:50.901" v="609" actId="20577"/>
          <ac:spMkLst>
            <pc:docMk/>
            <pc:sldMk cId="3921174963" sldId="371"/>
            <ac:spMk id="7" creationId="{6F061871-FDA0-491B-B84B-B5AB0970885B}"/>
          </ac:spMkLst>
        </pc:spChg>
        <pc:spChg chg="add del mod">
          <ac:chgData name="Leandro Daniel" userId="682bb4abc622d264" providerId="LiveId" clId="{0C927506-5143-4A7D-B285-178AAC9CF657}" dt="2020-05-24T19:20:16.220" v="922" actId="21"/>
          <ac:spMkLst>
            <pc:docMk/>
            <pc:sldMk cId="3921174963" sldId="371"/>
            <ac:spMk id="11" creationId="{1A672CB9-5A04-4176-9D9E-55D7A9EF3CE4}"/>
          </ac:spMkLst>
        </pc:spChg>
        <pc:spChg chg="add mod">
          <ac:chgData name="Leandro Daniel" userId="682bb4abc622d264" providerId="LiveId" clId="{0C927506-5143-4A7D-B285-178AAC9CF657}" dt="2020-05-24T20:13:46.032" v="1207" actId="20577"/>
          <ac:spMkLst>
            <pc:docMk/>
            <pc:sldMk cId="3921174963" sldId="371"/>
            <ac:spMk id="14" creationId="{07CA8BF6-9A49-441F-836D-9072850A59D4}"/>
          </ac:spMkLst>
        </pc:spChg>
        <pc:spChg chg="add mod">
          <ac:chgData name="Leandro Daniel" userId="682bb4abc622d264" providerId="LiveId" clId="{0C927506-5143-4A7D-B285-178AAC9CF657}" dt="2020-05-24T20:11:30.806" v="1073" actId="20577"/>
          <ac:spMkLst>
            <pc:docMk/>
            <pc:sldMk cId="3921174963" sldId="371"/>
            <ac:spMk id="18" creationId="{E05EE9CB-CEAD-49FB-B917-F3911C866716}"/>
          </ac:spMkLst>
        </pc:spChg>
        <pc:graphicFrameChg chg="add del mod">
          <ac:chgData name="Leandro Daniel" userId="682bb4abc622d264" providerId="LiveId" clId="{0C927506-5143-4A7D-B285-178AAC9CF657}" dt="2020-05-24T19:08:11.585" v="588" actId="478"/>
          <ac:graphicFrameMkLst>
            <pc:docMk/>
            <pc:sldMk cId="3921174963" sldId="371"/>
            <ac:graphicFrameMk id="3" creationId="{439B052B-7ADE-4F71-97D8-530EF1CF479F}"/>
          </ac:graphicFrameMkLst>
        </pc:graphicFrameChg>
        <pc:picChg chg="add mod">
          <ac:chgData name="Leandro Daniel" userId="682bb4abc622d264" providerId="LiveId" clId="{0C927506-5143-4A7D-B285-178AAC9CF657}" dt="2020-05-24T20:59:51.439" v="2353" actId="1076"/>
          <ac:picMkLst>
            <pc:docMk/>
            <pc:sldMk cId="3921174963" sldId="371"/>
            <ac:picMk id="3" creationId="{36078AE8-5334-447D-AD43-BB3AF83E359B}"/>
          </ac:picMkLst>
        </pc:picChg>
        <pc:picChg chg="add del mod">
          <ac:chgData name="Leandro Daniel" userId="682bb4abc622d264" providerId="LiveId" clId="{0C927506-5143-4A7D-B285-178AAC9CF657}" dt="2020-05-24T19:20:16.220" v="922" actId="21"/>
          <ac:picMkLst>
            <pc:docMk/>
            <pc:sldMk cId="3921174963" sldId="371"/>
            <ac:picMk id="8" creationId="{AC909D0D-3174-4A96-ACF9-9162A8A5ACEC}"/>
          </ac:picMkLst>
        </pc:picChg>
        <pc:picChg chg="add del mod">
          <ac:chgData name="Leandro Daniel" userId="682bb4abc622d264" providerId="LiveId" clId="{0C927506-5143-4A7D-B285-178AAC9CF657}" dt="2020-05-24T19:20:16.220" v="922" actId="21"/>
          <ac:picMkLst>
            <pc:docMk/>
            <pc:sldMk cId="3921174963" sldId="371"/>
            <ac:picMk id="9" creationId="{4E6ABAF2-18C9-4203-BEA1-09AE83E51337}"/>
          </ac:picMkLst>
        </pc:picChg>
        <pc:picChg chg="add del mod">
          <ac:chgData name="Leandro Daniel" userId="682bb4abc622d264" providerId="LiveId" clId="{0C927506-5143-4A7D-B285-178AAC9CF657}" dt="2020-05-24T19:20:16.220" v="922" actId="21"/>
          <ac:picMkLst>
            <pc:docMk/>
            <pc:sldMk cId="3921174963" sldId="371"/>
            <ac:picMk id="10" creationId="{98AB35B6-C01B-4BC7-9234-A61B0A25D67B}"/>
          </ac:picMkLst>
        </pc:picChg>
        <pc:picChg chg="add mod">
          <ac:chgData name="Leandro Daniel" userId="682bb4abc622d264" providerId="LiveId" clId="{0C927506-5143-4A7D-B285-178AAC9CF657}" dt="2020-05-24T19:20:21.954" v="924"/>
          <ac:picMkLst>
            <pc:docMk/>
            <pc:sldMk cId="3921174963" sldId="371"/>
            <ac:picMk id="15" creationId="{2F22A74C-3364-4DD1-BBA7-38E977DAC637}"/>
          </ac:picMkLst>
        </pc:picChg>
        <pc:picChg chg="add mod">
          <ac:chgData name="Leandro Daniel" userId="682bb4abc622d264" providerId="LiveId" clId="{0C927506-5143-4A7D-B285-178AAC9CF657}" dt="2020-05-24T20:05:01.027" v="943" actId="408"/>
          <ac:picMkLst>
            <pc:docMk/>
            <pc:sldMk cId="3921174963" sldId="371"/>
            <ac:picMk id="16" creationId="{B1A27C00-ABA4-4EE5-95D2-97D339292616}"/>
          </ac:picMkLst>
        </pc:picChg>
        <pc:picChg chg="add mod">
          <ac:chgData name="Leandro Daniel" userId="682bb4abc622d264" providerId="LiveId" clId="{0C927506-5143-4A7D-B285-178AAC9CF657}" dt="2020-05-24T20:04:51.283" v="941" actId="1076"/>
          <ac:picMkLst>
            <pc:docMk/>
            <pc:sldMk cId="3921174963" sldId="371"/>
            <ac:picMk id="17" creationId="{D6CEEE49-8720-460A-9FA7-E01A051D6D3D}"/>
          </ac:picMkLst>
        </pc:picChg>
        <pc:cxnChg chg="add del mod">
          <ac:chgData name="Leandro Daniel" userId="682bb4abc622d264" providerId="LiveId" clId="{0C927506-5143-4A7D-B285-178AAC9CF657}" dt="2020-05-24T19:20:16.220" v="922" actId="21"/>
          <ac:cxnSpMkLst>
            <pc:docMk/>
            <pc:sldMk cId="3921174963" sldId="371"/>
            <ac:cxnSpMk id="13" creationId="{461DF850-D789-480D-A92B-6F9C8AB2ED91}"/>
          </ac:cxnSpMkLst>
        </pc:cxnChg>
        <pc:cxnChg chg="add mod">
          <ac:chgData name="Leandro Daniel" userId="682bb4abc622d264" providerId="LiveId" clId="{0C927506-5143-4A7D-B285-178AAC9CF657}" dt="2020-05-24T19:20:21.954" v="924"/>
          <ac:cxnSpMkLst>
            <pc:docMk/>
            <pc:sldMk cId="3921174963" sldId="371"/>
            <ac:cxnSpMk id="19" creationId="{5E198959-BDE7-4419-BDC5-99C20E0B5EC8}"/>
          </ac:cxnSpMkLst>
        </pc:cxnChg>
      </pc:sldChg>
      <pc:sldChg chg="addSp delSp modSp add mod">
        <pc:chgData name="Leandro Daniel" userId="682bb4abc622d264" providerId="LiveId" clId="{0C927506-5143-4A7D-B285-178AAC9CF657}" dt="2020-05-24T21:23:35.887" v="2500" actId="478"/>
        <pc:sldMkLst>
          <pc:docMk/>
          <pc:sldMk cId="1275928961" sldId="372"/>
        </pc:sldMkLst>
        <pc:spChg chg="add mod">
          <ac:chgData name="Leandro Daniel" userId="682bb4abc622d264" providerId="LiveId" clId="{0C927506-5143-4A7D-B285-178AAC9CF657}" dt="2020-05-24T21:08:40.557" v="2372" actId="114"/>
          <ac:spMkLst>
            <pc:docMk/>
            <pc:sldMk cId="1275928961" sldId="372"/>
            <ac:spMk id="6" creationId="{AD1205DC-63D6-44A4-B20E-BC9057891E98}"/>
          </ac:spMkLst>
        </pc:spChg>
        <pc:spChg chg="del">
          <ac:chgData name="Leandro Daniel" userId="682bb4abc622d264" providerId="LiveId" clId="{0C927506-5143-4A7D-B285-178AAC9CF657}" dt="2020-05-24T19:20:11.151" v="921" actId="478"/>
          <ac:spMkLst>
            <pc:docMk/>
            <pc:sldMk cId="1275928961" sldId="372"/>
            <ac:spMk id="6" creationId="{D5F67441-A755-4247-851C-41974715F282}"/>
          </ac:spMkLst>
        </pc:spChg>
        <pc:spChg chg="mod">
          <ac:chgData name="Leandro Daniel" userId="682bb4abc622d264" providerId="LiveId" clId="{0C927506-5143-4A7D-B285-178AAC9CF657}" dt="2020-05-24T19:13:45.033" v="608" actId="20577"/>
          <ac:spMkLst>
            <pc:docMk/>
            <pc:sldMk cId="1275928961" sldId="372"/>
            <ac:spMk id="7" creationId="{6F061871-FDA0-491B-B84B-B5AB0970885B}"/>
          </ac:spMkLst>
        </pc:spChg>
        <pc:spChg chg="add del mod">
          <ac:chgData name="Leandro Daniel" userId="682bb4abc622d264" providerId="LiveId" clId="{0C927506-5143-4A7D-B285-178AAC9CF657}" dt="2020-05-24T19:20:30.316" v="925" actId="478"/>
          <ac:spMkLst>
            <pc:docMk/>
            <pc:sldMk cId="1275928961" sldId="372"/>
            <ac:spMk id="11" creationId="{96D2EE0A-E21F-4805-9CCD-AE4D58E613E5}"/>
          </ac:spMkLst>
        </pc:spChg>
        <pc:spChg chg="add del mod">
          <ac:chgData name="Leandro Daniel" userId="682bb4abc622d264" providerId="LiveId" clId="{0C927506-5143-4A7D-B285-178AAC9CF657}" dt="2020-05-24T19:20:30.316" v="925" actId="478"/>
          <ac:spMkLst>
            <pc:docMk/>
            <pc:sldMk cId="1275928961" sldId="372"/>
            <ac:spMk id="15" creationId="{101961AE-8D08-4106-ACBA-2F8DAAC4EC0F}"/>
          </ac:spMkLst>
        </pc:spChg>
        <pc:spChg chg="add mod">
          <ac:chgData name="Leandro Daniel" userId="682bb4abc622d264" providerId="LiveId" clId="{0C927506-5143-4A7D-B285-178AAC9CF657}" dt="2020-05-24T21:10:27.850" v="2392" actId="20577"/>
          <ac:spMkLst>
            <pc:docMk/>
            <pc:sldMk cId="1275928961" sldId="372"/>
            <ac:spMk id="17" creationId="{0EACA767-5D74-4C51-98B7-763F041F495E}"/>
          </ac:spMkLst>
        </pc:spChg>
        <pc:grpChg chg="add mod">
          <ac:chgData name="Leandro Daniel" userId="682bb4abc622d264" providerId="LiveId" clId="{0C927506-5143-4A7D-B285-178AAC9CF657}" dt="2020-05-24T21:08:29.985" v="2371" actId="164"/>
          <ac:grpSpMkLst>
            <pc:docMk/>
            <pc:sldMk cId="1275928961" sldId="372"/>
            <ac:grpSpMk id="8" creationId="{1E163097-A71F-4360-857F-CDF7256C8A07}"/>
          </ac:grpSpMkLst>
        </pc:grpChg>
        <pc:picChg chg="add mod">
          <ac:chgData name="Leandro Daniel" userId="682bb4abc622d264" providerId="LiveId" clId="{0C927506-5143-4A7D-B285-178AAC9CF657}" dt="2020-05-24T21:08:29.985" v="2371" actId="164"/>
          <ac:picMkLst>
            <pc:docMk/>
            <pc:sldMk cId="1275928961" sldId="372"/>
            <ac:picMk id="4" creationId="{2AFB5B40-0E71-438C-A693-F6960B64154E}"/>
          </ac:picMkLst>
        </pc:picChg>
        <pc:picChg chg="del">
          <ac:chgData name="Leandro Daniel" userId="682bb4abc622d264" providerId="LiveId" clId="{0C927506-5143-4A7D-B285-178AAC9CF657}" dt="2020-05-24T19:20:11.151" v="921" actId="478"/>
          <ac:picMkLst>
            <pc:docMk/>
            <pc:sldMk cId="1275928961" sldId="372"/>
            <ac:picMk id="8" creationId="{AC909D0D-3174-4A96-ACF9-9162A8A5ACEC}"/>
          </ac:picMkLst>
        </pc:picChg>
        <pc:picChg chg="del">
          <ac:chgData name="Leandro Daniel" userId="682bb4abc622d264" providerId="LiveId" clId="{0C927506-5143-4A7D-B285-178AAC9CF657}" dt="2020-05-24T19:20:11.151" v="921" actId="478"/>
          <ac:picMkLst>
            <pc:docMk/>
            <pc:sldMk cId="1275928961" sldId="372"/>
            <ac:picMk id="9" creationId="{4E6ABAF2-18C9-4203-BEA1-09AE83E51337}"/>
          </ac:picMkLst>
        </pc:picChg>
        <pc:picChg chg="add del mod">
          <ac:chgData name="Leandro Daniel" userId="682bb4abc622d264" providerId="LiveId" clId="{0C927506-5143-4A7D-B285-178AAC9CF657}" dt="2020-05-24T21:23:35.887" v="2500" actId="478"/>
          <ac:picMkLst>
            <pc:docMk/>
            <pc:sldMk cId="1275928961" sldId="372"/>
            <ac:picMk id="9" creationId="{AB2D39B2-8115-48EF-8277-7854546058D4}"/>
          </ac:picMkLst>
        </pc:picChg>
        <pc:picChg chg="del">
          <ac:chgData name="Leandro Daniel" userId="682bb4abc622d264" providerId="LiveId" clId="{0C927506-5143-4A7D-B285-178AAC9CF657}" dt="2020-05-24T19:20:11.151" v="921" actId="478"/>
          <ac:picMkLst>
            <pc:docMk/>
            <pc:sldMk cId="1275928961" sldId="372"/>
            <ac:picMk id="10" creationId="{98AB35B6-C01B-4BC7-9234-A61B0A25D67B}"/>
          </ac:picMkLst>
        </pc:picChg>
        <pc:picChg chg="add del mod">
          <ac:chgData name="Leandro Daniel" userId="682bb4abc622d264" providerId="LiveId" clId="{0C927506-5143-4A7D-B285-178AAC9CF657}" dt="2020-05-24T19:20:30.316" v="925" actId="478"/>
          <ac:picMkLst>
            <pc:docMk/>
            <pc:sldMk cId="1275928961" sldId="372"/>
            <ac:picMk id="12" creationId="{6FBC6350-2952-468E-A4A5-5EAFFA9C1274}"/>
          </ac:picMkLst>
        </pc:picChg>
        <pc:picChg chg="add del mod">
          <ac:chgData name="Leandro Daniel" userId="682bb4abc622d264" providerId="LiveId" clId="{0C927506-5143-4A7D-B285-178AAC9CF657}" dt="2020-05-24T19:20:30.316" v="925" actId="478"/>
          <ac:picMkLst>
            <pc:docMk/>
            <pc:sldMk cId="1275928961" sldId="372"/>
            <ac:picMk id="13" creationId="{BAB79A15-E753-407A-B7F2-23D620DE7067}"/>
          </ac:picMkLst>
        </pc:picChg>
        <pc:picChg chg="add del mod">
          <ac:chgData name="Leandro Daniel" userId="682bb4abc622d264" providerId="LiveId" clId="{0C927506-5143-4A7D-B285-178AAC9CF657}" dt="2020-05-24T19:20:30.316" v="925" actId="478"/>
          <ac:picMkLst>
            <pc:docMk/>
            <pc:sldMk cId="1275928961" sldId="372"/>
            <ac:picMk id="14" creationId="{A4711A5A-BE4E-4692-9C78-47ACAF315FE3}"/>
          </ac:picMkLst>
        </pc:picChg>
        <pc:cxnChg chg="add del mod">
          <ac:chgData name="Leandro Daniel" userId="682bb4abc622d264" providerId="LiveId" clId="{0C927506-5143-4A7D-B285-178AAC9CF657}" dt="2020-05-24T19:20:30.316" v="925" actId="478"/>
          <ac:cxnSpMkLst>
            <pc:docMk/>
            <pc:sldMk cId="1275928961" sldId="372"/>
            <ac:cxnSpMk id="16" creationId="{EA648973-512C-4670-9344-A687D2E41ED4}"/>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E162C314-7D57-441B-B744-E28993A863F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C2801EC7-4137-4F0C-9FE9-6CCD8E42D4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6FF4F9-2FBB-4F7A-9697-05FA74F11F3B}" type="datetimeFigureOut">
              <a:rPr lang="pt-BR" smtClean="0"/>
              <a:t>24/05/2020</a:t>
            </a:fld>
            <a:endParaRPr lang="pt-BR"/>
          </a:p>
        </p:txBody>
      </p:sp>
      <p:sp>
        <p:nvSpPr>
          <p:cNvPr id="4" name="Espaço Reservado para Rodapé 3">
            <a:extLst>
              <a:ext uri="{FF2B5EF4-FFF2-40B4-BE49-F238E27FC236}">
                <a16:creationId xmlns:a16="http://schemas.microsoft.com/office/drawing/2014/main" id="{08AC7BC5-A4B9-4BAF-8599-3FBF718ACE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1B9FE065-BF0E-4247-835C-E4DA37C97E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66B0CA9-991F-48D6-8F14-8287C17CA522}" type="slidenum">
              <a:rPr lang="pt-BR" smtClean="0"/>
              <a:t>‹#›</a:t>
            </a:fld>
            <a:endParaRPr lang="pt-BR"/>
          </a:p>
        </p:txBody>
      </p:sp>
    </p:spTree>
    <p:extLst>
      <p:ext uri="{BB962C8B-B14F-4D97-AF65-F5344CB8AC3E}">
        <p14:creationId xmlns:p14="http://schemas.microsoft.com/office/powerpoint/2010/main" val="3668408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20D135-1270-41BD-8A14-B5B3DA62A4B5}" type="datetimeFigureOut">
              <a:rPr lang="pt-BR" smtClean="0"/>
              <a:t>24/05/2020</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C31BF8-0EC7-40CB-89AF-7A4EB90D2C8E}" type="slidenum">
              <a:rPr lang="pt-BR" smtClean="0"/>
              <a:t>‹#›</a:t>
            </a:fld>
            <a:endParaRPr lang="pt-BR"/>
          </a:p>
        </p:txBody>
      </p:sp>
    </p:spTree>
    <p:extLst>
      <p:ext uri="{BB962C8B-B14F-4D97-AF65-F5344CB8AC3E}">
        <p14:creationId xmlns:p14="http://schemas.microsoft.com/office/powerpoint/2010/main" val="138149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670603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4000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46459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EB0046-E308-4E16-A675-E3D297191010}"/>
              </a:ext>
            </a:extLst>
          </p:cNvPr>
          <p:cNvSpPr/>
          <p:nvPr userDrawn="1"/>
        </p:nvSpPr>
        <p:spPr>
          <a:xfrm>
            <a:off x="0" y="0"/>
            <a:ext cx="12192000" cy="1188191"/>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a:extLst>
              <a:ext uri="{FF2B5EF4-FFF2-40B4-BE49-F238E27FC236}">
                <a16:creationId xmlns:a16="http://schemas.microsoft.com/office/drawing/2014/main" id="{A828098A-D6AF-47D7-9E8B-AC289B93477A}"/>
              </a:ext>
            </a:extLst>
          </p:cNvPr>
          <p:cNvSpPr>
            <a:spLocks noChangeAspect="1"/>
          </p:cNvSpPr>
          <p:nvPr userDrawn="1"/>
        </p:nvSpPr>
        <p:spPr>
          <a:xfrm>
            <a:off x="12531436" y="17749"/>
            <a:ext cx="900000" cy="900000"/>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027 </a:t>
            </a:r>
          </a:p>
          <a:p>
            <a:pPr algn="ctr"/>
            <a:r>
              <a:rPr lang="en-US" sz="1600" b="1" dirty="0"/>
              <a:t>G: 044</a:t>
            </a:r>
          </a:p>
          <a:p>
            <a:pPr algn="ctr"/>
            <a:r>
              <a:rPr lang="en-US" sz="1600" b="1" dirty="0"/>
              <a:t>B: 098</a:t>
            </a:r>
            <a:endParaRPr lang="pt-BR" sz="1600" b="1" dirty="0"/>
          </a:p>
        </p:txBody>
      </p:sp>
      <p:sp>
        <p:nvSpPr>
          <p:cNvPr id="9" name="Retângulo 8">
            <a:extLst>
              <a:ext uri="{FF2B5EF4-FFF2-40B4-BE49-F238E27FC236}">
                <a16:creationId xmlns:a16="http://schemas.microsoft.com/office/drawing/2014/main" id="{86DC847E-2163-4663-8A43-44176F3FA653}"/>
              </a:ext>
            </a:extLst>
          </p:cNvPr>
          <p:cNvSpPr>
            <a:spLocks noChangeAspect="1"/>
          </p:cNvSpPr>
          <p:nvPr userDrawn="1"/>
        </p:nvSpPr>
        <p:spPr>
          <a:xfrm>
            <a:off x="12531436" y="3558970"/>
            <a:ext cx="900000" cy="90000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115 </a:t>
            </a:r>
          </a:p>
          <a:p>
            <a:pPr algn="ctr"/>
            <a:r>
              <a:rPr lang="en-US" sz="1600" b="1" dirty="0"/>
              <a:t>G: 115</a:t>
            </a:r>
          </a:p>
          <a:p>
            <a:pPr algn="ctr"/>
            <a:r>
              <a:rPr lang="en-US" sz="1600" b="1" dirty="0"/>
              <a:t>B: 115</a:t>
            </a:r>
            <a:endParaRPr lang="pt-BR" sz="1600" b="1" dirty="0"/>
          </a:p>
        </p:txBody>
      </p:sp>
      <p:sp>
        <p:nvSpPr>
          <p:cNvPr id="10" name="Retângulo 9">
            <a:extLst>
              <a:ext uri="{FF2B5EF4-FFF2-40B4-BE49-F238E27FC236}">
                <a16:creationId xmlns:a16="http://schemas.microsoft.com/office/drawing/2014/main" id="{3DDD2990-640C-48C0-9A30-F34F09FDB932}"/>
              </a:ext>
            </a:extLst>
          </p:cNvPr>
          <p:cNvSpPr>
            <a:spLocks noChangeAspect="1"/>
          </p:cNvSpPr>
          <p:nvPr userDrawn="1"/>
        </p:nvSpPr>
        <p:spPr>
          <a:xfrm>
            <a:off x="12531436" y="4739377"/>
            <a:ext cx="900000" cy="900000"/>
          </a:xfrm>
          <a:prstGeom prst="rect">
            <a:avLst/>
          </a:prstGeom>
          <a:solidFill>
            <a:srgbClr val="A0A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160 </a:t>
            </a:r>
          </a:p>
          <a:p>
            <a:pPr algn="ctr"/>
            <a:r>
              <a:rPr lang="en-US" sz="1600" b="1" dirty="0"/>
              <a:t>G: 160</a:t>
            </a:r>
          </a:p>
          <a:p>
            <a:pPr algn="ctr"/>
            <a:r>
              <a:rPr lang="en-US" sz="1600" b="1" dirty="0"/>
              <a:t>B: 160</a:t>
            </a:r>
            <a:endParaRPr lang="pt-BR" sz="1600" b="1" dirty="0"/>
          </a:p>
        </p:txBody>
      </p:sp>
      <p:sp>
        <p:nvSpPr>
          <p:cNvPr id="11" name="Retângulo 10">
            <a:extLst>
              <a:ext uri="{FF2B5EF4-FFF2-40B4-BE49-F238E27FC236}">
                <a16:creationId xmlns:a16="http://schemas.microsoft.com/office/drawing/2014/main" id="{7E10A596-828F-4E16-B1BA-A98D5F25D8A2}"/>
              </a:ext>
            </a:extLst>
          </p:cNvPr>
          <p:cNvSpPr>
            <a:spLocks noChangeAspect="1"/>
          </p:cNvSpPr>
          <p:nvPr userDrawn="1"/>
        </p:nvSpPr>
        <p:spPr>
          <a:xfrm>
            <a:off x="12531436" y="5919784"/>
            <a:ext cx="900000" cy="900000"/>
          </a:xfrm>
          <a:prstGeom prst="rect">
            <a:avLst/>
          </a:pr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 205 </a:t>
            </a:r>
          </a:p>
          <a:p>
            <a:pPr algn="ctr"/>
            <a:r>
              <a:rPr lang="en-US" sz="1600" b="1" dirty="0">
                <a:solidFill>
                  <a:schemeClr val="tx1"/>
                </a:solidFill>
              </a:rPr>
              <a:t>G: 205</a:t>
            </a:r>
          </a:p>
          <a:p>
            <a:pPr algn="ctr"/>
            <a:r>
              <a:rPr lang="en-US" sz="1600" b="1" dirty="0">
                <a:solidFill>
                  <a:schemeClr val="tx1"/>
                </a:solidFill>
              </a:rPr>
              <a:t>B: 205</a:t>
            </a:r>
            <a:endParaRPr lang="pt-BR" sz="1600" b="1" dirty="0">
              <a:solidFill>
                <a:schemeClr val="tx1"/>
              </a:solidFill>
            </a:endParaRPr>
          </a:p>
        </p:txBody>
      </p:sp>
      <p:sp>
        <p:nvSpPr>
          <p:cNvPr id="12" name="Retângulo 11">
            <a:extLst>
              <a:ext uri="{FF2B5EF4-FFF2-40B4-BE49-F238E27FC236}">
                <a16:creationId xmlns:a16="http://schemas.microsoft.com/office/drawing/2014/main" id="{12B7208E-31A2-41A8-A5AB-47F269367C24}"/>
              </a:ext>
            </a:extLst>
          </p:cNvPr>
          <p:cNvSpPr>
            <a:spLocks noChangeAspect="1"/>
          </p:cNvSpPr>
          <p:nvPr userDrawn="1"/>
        </p:nvSpPr>
        <p:spPr>
          <a:xfrm>
            <a:off x="12531436" y="1198156"/>
            <a:ext cx="900000" cy="900000"/>
          </a:xfrm>
          <a:prstGeom prst="rect">
            <a:avLst/>
          </a:prstGeom>
          <a:solidFill>
            <a:srgbClr val="00A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000 </a:t>
            </a:r>
          </a:p>
          <a:p>
            <a:pPr algn="ctr"/>
            <a:r>
              <a:rPr lang="en-US" sz="1600" b="1" dirty="0"/>
              <a:t>G: 161</a:t>
            </a:r>
          </a:p>
          <a:p>
            <a:pPr algn="ctr"/>
            <a:r>
              <a:rPr lang="en-US" sz="1600" b="1" dirty="0"/>
              <a:t>B: 215</a:t>
            </a:r>
            <a:endParaRPr lang="pt-BR" sz="1600" b="1" dirty="0"/>
          </a:p>
        </p:txBody>
      </p:sp>
      <p:sp>
        <p:nvSpPr>
          <p:cNvPr id="13" name="Retângulo 12">
            <a:extLst>
              <a:ext uri="{FF2B5EF4-FFF2-40B4-BE49-F238E27FC236}">
                <a16:creationId xmlns:a16="http://schemas.microsoft.com/office/drawing/2014/main" id="{6B0C24F7-7F69-4B70-9F40-4AEE70149CD1}"/>
              </a:ext>
            </a:extLst>
          </p:cNvPr>
          <p:cNvSpPr>
            <a:spLocks noChangeAspect="1"/>
          </p:cNvSpPr>
          <p:nvPr userDrawn="1"/>
        </p:nvSpPr>
        <p:spPr>
          <a:xfrm>
            <a:off x="12531436" y="2378563"/>
            <a:ext cx="900000" cy="900000"/>
          </a:xfrm>
          <a:prstGeom prst="rect">
            <a:avLst/>
          </a:prstGeom>
          <a:solidFill>
            <a:srgbClr val="A7E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 167</a:t>
            </a:r>
          </a:p>
          <a:p>
            <a:pPr algn="ctr"/>
            <a:r>
              <a:rPr lang="en-US" sz="1600" b="1" dirty="0">
                <a:solidFill>
                  <a:schemeClr val="tx1"/>
                </a:solidFill>
              </a:rPr>
              <a:t>G: 227</a:t>
            </a:r>
          </a:p>
          <a:p>
            <a:pPr algn="ctr"/>
            <a:r>
              <a:rPr lang="en-US" sz="1600" b="1" dirty="0">
                <a:solidFill>
                  <a:schemeClr val="tx1"/>
                </a:solidFill>
              </a:rPr>
              <a:t>B: 211</a:t>
            </a:r>
            <a:endParaRPr lang="pt-BR" sz="1600" b="1" dirty="0">
              <a:solidFill>
                <a:schemeClr val="tx1"/>
              </a:solidFill>
            </a:endParaRPr>
          </a:p>
        </p:txBody>
      </p:sp>
      <p:pic>
        <p:nvPicPr>
          <p:cNvPr id="4" name="Picture 3" descr="A close up of a sign&#10;&#10;Description automatically generated">
            <a:extLst>
              <a:ext uri="{FF2B5EF4-FFF2-40B4-BE49-F238E27FC236}">
                <a16:creationId xmlns:a16="http://schemas.microsoft.com/office/drawing/2014/main" id="{D73F671B-4A3D-42B4-9CAA-AB16E1C8C88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73640" y="253733"/>
            <a:ext cx="1996440" cy="664016"/>
          </a:xfrm>
          <a:prstGeom prst="rect">
            <a:avLst/>
          </a:prstGeom>
        </p:spPr>
      </p:pic>
    </p:spTree>
    <p:extLst>
      <p:ext uri="{BB962C8B-B14F-4D97-AF65-F5344CB8AC3E}">
        <p14:creationId xmlns:p14="http://schemas.microsoft.com/office/powerpoint/2010/main" val="2748047865"/>
      </p:ext>
    </p:extLst>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A828098A-D6AF-47D7-9E8B-AC289B93477A}"/>
              </a:ext>
            </a:extLst>
          </p:cNvPr>
          <p:cNvSpPr>
            <a:spLocks noChangeAspect="1"/>
          </p:cNvSpPr>
          <p:nvPr userDrawn="1"/>
        </p:nvSpPr>
        <p:spPr>
          <a:xfrm>
            <a:off x="12531436" y="17749"/>
            <a:ext cx="900000" cy="900000"/>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027 </a:t>
            </a:r>
          </a:p>
          <a:p>
            <a:pPr algn="ctr"/>
            <a:r>
              <a:rPr lang="en-US" sz="1600" b="1" dirty="0"/>
              <a:t>G: 044</a:t>
            </a:r>
          </a:p>
          <a:p>
            <a:pPr algn="ctr"/>
            <a:r>
              <a:rPr lang="en-US" sz="1600" b="1" dirty="0"/>
              <a:t>B: 098</a:t>
            </a:r>
            <a:endParaRPr lang="pt-BR" sz="1600" b="1" dirty="0"/>
          </a:p>
        </p:txBody>
      </p:sp>
      <p:sp>
        <p:nvSpPr>
          <p:cNvPr id="9" name="Retângulo 8">
            <a:extLst>
              <a:ext uri="{FF2B5EF4-FFF2-40B4-BE49-F238E27FC236}">
                <a16:creationId xmlns:a16="http://schemas.microsoft.com/office/drawing/2014/main" id="{86DC847E-2163-4663-8A43-44176F3FA653}"/>
              </a:ext>
            </a:extLst>
          </p:cNvPr>
          <p:cNvSpPr>
            <a:spLocks noChangeAspect="1"/>
          </p:cNvSpPr>
          <p:nvPr userDrawn="1"/>
        </p:nvSpPr>
        <p:spPr>
          <a:xfrm>
            <a:off x="12531436" y="3558970"/>
            <a:ext cx="900000" cy="90000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115 </a:t>
            </a:r>
          </a:p>
          <a:p>
            <a:pPr algn="ctr"/>
            <a:r>
              <a:rPr lang="en-US" sz="1600" b="1" dirty="0"/>
              <a:t>G: 115</a:t>
            </a:r>
          </a:p>
          <a:p>
            <a:pPr algn="ctr"/>
            <a:r>
              <a:rPr lang="en-US" sz="1600" b="1" dirty="0"/>
              <a:t>B: 115</a:t>
            </a:r>
            <a:endParaRPr lang="pt-BR" sz="1600" b="1" dirty="0"/>
          </a:p>
        </p:txBody>
      </p:sp>
      <p:sp>
        <p:nvSpPr>
          <p:cNvPr id="10" name="Retângulo 9">
            <a:extLst>
              <a:ext uri="{FF2B5EF4-FFF2-40B4-BE49-F238E27FC236}">
                <a16:creationId xmlns:a16="http://schemas.microsoft.com/office/drawing/2014/main" id="{3DDD2990-640C-48C0-9A30-F34F09FDB932}"/>
              </a:ext>
            </a:extLst>
          </p:cNvPr>
          <p:cNvSpPr>
            <a:spLocks noChangeAspect="1"/>
          </p:cNvSpPr>
          <p:nvPr userDrawn="1"/>
        </p:nvSpPr>
        <p:spPr>
          <a:xfrm>
            <a:off x="12531436" y="4739377"/>
            <a:ext cx="900000" cy="900000"/>
          </a:xfrm>
          <a:prstGeom prst="rect">
            <a:avLst/>
          </a:prstGeom>
          <a:solidFill>
            <a:srgbClr val="A0A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160 </a:t>
            </a:r>
          </a:p>
          <a:p>
            <a:pPr algn="ctr"/>
            <a:r>
              <a:rPr lang="en-US" sz="1600" b="1" dirty="0"/>
              <a:t>G: 160</a:t>
            </a:r>
          </a:p>
          <a:p>
            <a:pPr algn="ctr"/>
            <a:r>
              <a:rPr lang="en-US" sz="1600" b="1" dirty="0"/>
              <a:t>B: 160</a:t>
            </a:r>
            <a:endParaRPr lang="pt-BR" sz="1600" b="1" dirty="0"/>
          </a:p>
        </p:txBody>
      </p:sp>
      <p:sp>
        <p:nvSpPr>
          <p:cNvPr id="11" name="Retângulo 10">
            <a:extLst>
              <a:ext uri="{FF2B5EF4-FFF2-40B4-BE49-F238E27FC236}">
                <a16:creationId xmlns:a16="http://schemas.microsoft.com/office/drawing/2014/main" id="{7E10A596-828F-4E16-B1BA-A98D5F25D8A2}"/>
              </a:ext>
            </a:extLst>
          </p:cNvPr>
          <p:cNvSpPr>
            <a:spLocks noChangeAspect="1"/>
          </p:cNvSpPr>
          <p:nvPr userDrawn="1"/>
        </p:nvSpPr>
        <p:spPr>
          <a:xfrm>
            <a:off x="12531436" y="5919784"/>
            <a:ext cx="900000" cy="900000"/>
          </a:xfrm>
          <a:prstGeom prst="rect">
            <a:avLst/>
          </a:pr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 205 </a:t>
            </a:r>
          </a:p>
          <a:p>
            <a:pPr algn="ctr"/>
            <a:r>
              <a:rPr lang="en-US" sz="1600" b="1" dirty="0">
                <a:solidFill>
                  <a:schemeClr val="tx1"/>
                </a:solidFill>
              </a:rPr>
              <a:t>G: 205</a:t>
            </a:r>
          </a:p>
          <a:p>
            <a:pPr algn="ctr"/>
            <a:r>
              <a:rPr lang="en-US" sz="1600" b="1" dirty="0">
                <a:solidFill>
                  <a:schemeClr val="tx1"/>
                </a:solidFill>
              </a:rPr>
              <a:t>B: 205</a:t>
            </a:r>
            <a:endParaRPr lang="pt-BR" sz="1600" b="1" dirty="0">
              <a:solidFill>
                <a:schemeClr val="tx1"/>
              </a:solidFill>
            </a:endParaRPr>
          </a:p>
        </p:txBody>
      </p:sp>
      <p:sp>
        <p:nvSpPr>
          <p:cNvPr id="12" name="Retângulo 11">
            <a:extLst>
              <a:ext uri="{FF2B5EF4-FFF2-40B4-BE49-F238E27FC236}">
                <a16:creationId xmlns:a16="http://schemas.microsoft.com/office/drawing/2014/main" id="{12B7208E-31A2-41A8-A5AB-47F269367C24}"/>
              </a:ext>
            </a:extLst>
          </p:cNvPr>
          <p:cNvSpPr>
            <a:spLocks noChangeAspect="1"/>
          </p:cNvSpPr>
          <p:nvPr userDrawn="1"/>
        </p:nvSpPr>
        <p:spPr>
          <a:xfrm>
            <a:off x="12531436" y="1198156"/>
            <a:ext cx="900000" cy="900000"/>
          </a:xfrm>
          <a:prstGeom prst="rect">
            <a:avLst/>
          </a:prstGeom>
          <a:solidFill>
            <a:srgbClr val="00A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000 </a:t>
            </a:r>
          </a:p>
          <a:p>
            <a:pPr algn="ctr"/>
            <a:r>
              <a:rPr lang="en-US" sz="1600" b="1" dirty="0"/>
              <a:t>G: 161</a:t>
            </a:r>
          </a:p>
          <a:p>
            <a:pPr algn="ctr"/>
            <a:r>
              <a:rPr lang="en-US" sz="1600" b="1" dirty="0"/>
              <a:t>B: 215</a:t>
            </a:r>
            <a:endParaRPr lang="pt-BR" sz="1600" b="1" dirty="0"/>
          </a:p>
        </p:txBody>
      </p:sp>
      <p:sp>
        <p:nvSpPr>
          <p:cNvPr id="13" name="Retângulo 12">
            <a:extLst>
              <a:ext uri="{FF2B5EF4-FFF2-40B4-BE49-F238E27FC236}">
                <a16:creationId xmlns:a16="http://schemas.microsoft.com/office/drawing/2014/main" id="{6B0C24F7-7F69-4B70-9F40-4AEE70149CD1}"/>
              </a:ext>
            </a:extLst>
          </p:cNvPr>
          <p:cNvSpPr>
            <a:spLocks noChangeAspect="1"/>
          </p:cNvSpPr>
          <p:nvPr userDrawn="1"/>
        </p:nvSpPr>
        <p:spPr>
          <a:xfrm>
            <a:off x="12531436" y="2378563"/>
            <a:ext cx="900000" cy="900000"/>
          </a:xfrm>
          <a:prstGeom prst="rect">
            <a:avLst/>
          </a:prstGeom>
          <a:solidFill>
            <a:srgbClr val="A7E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 167</a:t>
            </a:r>
          </a:p>
          <a:p>
            <a:pPr algn="ctr"/>
            <a:r>
              <a:rPr lang="en-US" sz="1600" b="1" dirty="0">
                <a:solidFill>
                  <a:schemeClr val="tx1"/>
                </a:solidFill>
              </a:rPr>
              <a:t>G: 227</a:t>
            </a:r>
          </a:p>
          <a:p>
            <a:pPr algn="ctr"/>
            <a:r>
              <a:rPr lang="en-US" sz="1600" b="1" dirty="0">
                <a:solidFill>
                  <a:schemeClr val="tx1"/>
                </a:solidFill>
              </a:rPr>
              <a:t>B: 211</a:t>
            </a:r>
            <a:endParaRPr lang="pt-BR" sz="1600" b="1" dirty="0">
              <a:solidFill>
                <a:schemeClr val="tx1"/>
              </a:solidFill>
            </a:endParaRPr>
          </a:p>
        </p:txBody>
      </p:sp>
      <p:sp>
        <p:nvSpPr>
          <p:cNvPr id="2" name="Retângulo 1">
            <a:extLst>
              <a:ext uri="{FF2B5EF4-FFF2-40B4-BE49-F238E27FC236}">
                <a16:creationId xmlns:a16="http://schemas.microsoft.com/office/drawing/2014/main" id="{5334EC60-A39B-4E05-8C93-2BCD38586D66}"/>
              </a:ext>
            </a:extLst>
          </p:cNvPr>
          <p:cNvSpPr/>
          <p:nvPr userDrawn="1"/>
        </p:nvSpPr>
        <p:spPr>
          <a:xfrm>
            <a:off x="0" y="0"/>
            <a:ext cx="12192000" cy="6858000"/>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7" name="Picture 16" descr="A close up of a sign&#10;&#10;Description automatically generated">
            <a:extLst>
              <a:ext uri="{FF2B5EF4-FFF2-40B4-BE49-F238E27FC236}">
                <a16:creationId xmlns:a16="http://schemas.microsoft.com/office/drawing/2014/main" id="{26D5B9F7-D9B8-4552-A8E2-279C065ACFE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73640" y="253733"/>
            <a:ext cx="1996440" cy="664016"/>
          </a:xfrm>
          <a:prstGeom prst="rect">
            <a:avLst/>
          </a:prstGeom>
        </p:spPr>
      </p:pic>
    </p:spTree>
    <p:extLst>
      <p:ext uri="{BB962C8B-B14F-4D97-AF65-F5344CB8AC3E}">
        <p14:creationId xmlns:p14="http://schemas.microsoft.com/office/powerpoint/2010/main" val="1038931235"/>
      </p:ext>
    </p:extLst>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A828098A-D6AF-47D7-9E8B-AC289B93477A}"/>
              </a:ext>
            </a:extLst>
          </p:cNvPr>
          <p:cNvSpPr>
            <a:spLocks noChangeAspect="1"/>
          </p:cNvSpPr>
          <p:nvPr userDrawn="1"/>
        </p:nvSpPr>
        <p:spPr>
          <a:xfrm>
            <a:off x="12531436" y="17749"/>
            <a:ext cx="900000" cy="900000"/>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027 </a:t>
            </a:r>
          </a:p>
          <a:p>
            <a:pPr algn="ctr"/>
            <a:r>
              <a:rPr lang="en-US" sz="1600" b="1" dirty="0"/>
              <a:t>G: 044</a:t>
            </a:r>
          </a:p>
          <a:p>
            <a:pPr algn="ctr"/>
            <a:r>
              <a:rPr lang="en-US" sz="1600" b="1" dirty="0"/>
              <a:t>B: 098</a:t>
            </a:r>
            <a:endParaRPr lang="pt-BR" sz="1600" b="1" dirty="0"/>
          </a:p>
        </p:txBody>
      </p:sp>
      <p:sp>
        <p:nvSpPr>
          <p:cNvPr id="9" name="Retângulo 8">
            <a:extLst>
              <a:ext uri="{FF2B5EF4-FFF2-40B4-BE49-F238E27FC236}">
                <a16:creationId xmlns:a16="http://schemas.microsoft.com/office/drawing/2014/main" id="{86DC847E-2163-4663-8A43-44176F3FA653}"/>
              </a:ext>
            </a:extLst>
          </p:cNvPr>
          <p:cNvSpPr>
            <a:spLocks noChangeAspect="1"/>
          </p:cNvSpPr>
          <p:nvPr userDrawn="1"/>
        </p:nvSpPr>
        <p:spPr>
          <a:xfrm>
            <a:off x="12531436" y="3558970"/>
            <a:ext cx="900000" cy="90000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115 </a:t>
            </a:r>
          </a:p>
          <a:p>
            <a:pPr algn="ctr"/>
            <a:r>
              <a:rPr lang="en-US" sz="1600" b="1" dirty="0"/>
              <a:t>G: 115</a:t>
            </a:r>
          </a:p>
          <a:p>
            <a:pPr algn="ctr"/>
            <a:r>
              <a:rPr lang="en-US" sz="1600" b="1" dirty="0"/>
              <a:t>B: 115</a:t>
            </a:r>
            <a:endParaRPr lang="pt-BR" sz="1600" b="1" dirty="0"/>
          </a:p>
        </p:txBody>
      </p:sp>
      <p:sp>
        <p:nvSpPr>
          <p:cNvPr id="10" name="Retângulo 9">
            <a:extLst>
              <a:ext uri="{FF2B5EF4-FFF2-40B4-BE49-F238E27FC236}">
                <a16:creationId xmlns:a16="http://schemas.microsoft.com/office/drawing/2014/main" id="{3DDD2990-640C-48C0-9A30-F34F09FDB932}"/>
              </a:ext>
            </a:extLst>
          </p:cNvPr>
          <p:cNvSpPr>
            <a:spLocks noChangeAspect="1"/>
          </p:cNvSpPr>
          <p:nvPr userDrawn="1"/>
        </p:nvSpPr>
        <p:spPr>
          <a:xfrm>
            <a:off x="12531436" y="4739377"/>
            <a:ext cx="900000" cy="900000"/>
          </a:xfrm>
          <a:prstGeom prst="rect">
            <a:avLst/>
          </a:prstGeom>
          <a:solidFill>
            <a:srgbClr val="A0A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160 </a:t>
            </a:r>
          </a:p>
          <a:p>
            <a:pPr algn="ctr"/>
            <a:r>
              <a:rPr lang="en-US" sz="1600" b="1" dirty="0"/>
              <a:t>G: 160</a:t>
            </a:r>
          </a:p>
          <a:p>
            <a:pPr algn="ctr"/>
            <a:r>
              <a:rPr lang="en-US" sz="1600" b="1" dirty="0"/>
              <a:t>B: 160</a:t>
            </a:r>
            <a:endParaRPr lang="pt-BR" sz="1600" b="1" dirty="0"/>
          </a:p>
        </p:txBody>
      </p:sp>
      <p:sp>
        <p:nvSpPr>
          <p:cNvPr id="11" name="Retângulo 10">
            <a:extLst>
              <a:ext uri="{FF2B5EF4-FFF2-40B4-BE49-F238E27FC236}">
                <a16:creationId xmlns:a16="http://schemas.microsoft.com/office/drawing/2014/main" id="{7E10A596-828F-4E16-B1BA-A98D5F25D8A2}"/>
              </a:ext>
            </a:extLst>
          </p:cNvPr>
          <p:cNvSpPr>
            <a:spLocks noChangeAspect="1"/>
          </p:cNvSpPr>
          <p:nvPr userDrawn="1"/>
        </p:nvSpPr>
        <p:spPr>
          <a:xfrm>
            <a:off x="12531436" y="5919784"/>
            <a:ext cx="900000" cy="900000"/>
          </a:xfrm>
          <a:prstGeom prst="rect">
            <a:avLst/>
          </a:pr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 205 </a:t>
            </a:r>
          </a:p>
          <a:p>
            <a:pPr algn="ctr"/>
            <a:r>
              <a:rPr lang="en-US" sz="1600" b="1" dirty="0">
                <a:solidFill>
                  <a:schemeClr val="tx1"/>
                </a:solidFill>
              </a:rPr>
              <a:t>G: 205</a:t>
            </a:r>
          </a:p>
          <a:p>
            <a:pPr algn="ctr"/>
            <a:r>
              <a:rPr lang="en-US" sz="1600" b="1" dirty="0">
                <a:solidFill>
                  <a:schemeClr val="tx1"/>
                </a:solidFill>
              </a:rPr>
              <a:t>B: 205</a:t>
            </a:r>
            <a:endParaRPr lang="pt-BR" sz="1600" b="1" dirty="0">
              <a:solidFill>
                <a:schemeClr val="tx1"/>
              </a:solidFill>
            </a:endParaRPr>
          </a:p>
        </p:txBody>
      </p:sp>
      <p:sp>
        <p:nvSpPr>
          <p:cNvPr id="12" name="Retângulo 11">
            <a:extLst>
              <a:ext uri="{FF2B5EF4-FFF2-40B4-BE49-F238E27FC236}">
                <a16:creationId xmlns:a16="http://schemas.microsoft.com/office/drawing/2014/main" id="{12B7208E-31A2-41A8-A5AB-47F269367C24}"/>
              </a:ext>
            </a:extLst>
          </p:cNvPr>
          <p:cNvSpPr>
            <a:spLocks noChangeAspect="1"/>
          </p:cNvSpPr>
          <p:nvPr userDrawn="1"/>
        </p:nvSpPr>
        <p:spPr>
          <a:xfrm>
            <a:off x="12531436" y="1198156"/>
            <a:ext cx="900000" cy="900000"/>
          </a:xfrm>
          <a:prstGeom prst="rect">
            <a:avLst/>
          </a:prstGeom>
          <a:solidFill>
            <a:srgbClr val="00A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000 </a:t>
            </a:r>
          </a:p>
          <a:p>
            <a:pPr algn="ctr"/>
            <a:r>
              <a:rPr lang="en-US" sz="1600" b="1" dirty="0"/>
              <a:t>G: 161</a:t>
            </a:r>
          </a:p>
          <a:p>
            <a:pPr algn="ctr"/>
            <a:r>
              <a:rPr lang="en-US" sz="1600" b="1" dirty="0"/>
              <a:t>B: 215</a:t>
            </a:r>
            <a:endParaRPr lang="pt-BR" sz="1600" b="1" dirty="0"/>
          </a:p>
        </p:txBody>
      </p:sp>
      <p:sp>
        <p:nvSpPr>
          <p:cNvPr id="13" name="Retângulo 12">
            <a:extLst>
              <a:ext uri="{FF2B5EF4-FFF2-40B4-BE49-F238E27FC236}">
                <a16:creationId xmlns:a16="http://schemas.microsoft.com/office/drawing/2014/main" id="{6B0C24F7-7F69-4B70-9F40-4AEE70149CD1}"/>
              </a:ext>
            </a:extLst>
          </p:cNvPr>
          <p:cNvSpPr>
            <a:spLocks noChangeAspect="1"/>
          </p:cNvSpPr>
          <p:nvPr userDrawn="1"/>
        </p:nvSpPr>
        <p:spPr>
          <a:xfrm>
            <a:off x="12531436" y="2378563"/>
            <a:ext cx="900000" cy="900000"/>
          </a:xfrm>
          <a:prstGeom prst="rect">
            <a:avLst/>
          </a:prstGeom>
          <a:solidFill>
            <a:srgbClr val="A7E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 167</a:t>
            </a:r>
          </a:p>
          <a:p>
            <a:pPr algn="ctr"/>
            <a:r>
              <a:rPr lang="en-US" sz="1600" b="1" dirty="0">
                <a:solidFill>
                  <a:schemeClr val="tx1"/>
                </a:solidFill>
              </a:rPr>
              <a:t>G: 227</a:t>
            </a:r>
          </a:p>
          <a:p>
            <a:pPr algn="ctr"/>
            <a:r>
              <a:rPr lang="en-US" sz="1600" b="1" dirty="0">
                <a:solidFill>
                  <a:schemeClr val="tx1"/>
                </a:solidFill>
              </a:rPr>
              <a:t>B: 211</a:t>
            </a:r>
            <a:endParaRPr lang="pt-BR" sz="1600" b="1" dirty="0">
              <a:solidFill>
                <a:schemeClr val="tx1"/>
              </a:solidFill>
            </a:endParaRPr>
          </a:p>
        </p:txBody>
      </p:sp>
      <p:sp>
        <p:nvSpPr>
          <p:cNvPr id="14" name="Retângulo 1">
            <a:extLst>
              <a:ext uri="{FF2B5EF4-FFF2-40B4-BE49-F238E27FC236}">
                <a16:creationId xmlns:a16="http://schemas.microsoft.com/office/drawing/2014/main" id="{57F11C7B-FB85-4F49-A153-80D627D395DD}"/>
              </a:ext>
            </a:extLst>
          </p:cNvPr>
          <p:cNvSpPr/>
          <p:nvPr userDrawn="1"/>
        </p:nvSpPr>
        <p:spPr>
          <a:xfrm>
            <a:off x="0" y="0"/>
            <a:ext cx="12192000" cy="6858000"/>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14321405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ontato@leandrodaniel.com" TargetMode="External"/><Relationship Id="rId2" Type="http://schemas.openxmlformats.org/officeDocument/2006/relationships/hyperlink" Target="mailto:daniel.ferraz.campos@gmail.com" TargetMode="External"/><Relationship Id="rId1" Type="http://schemas.openxmlformats.org/officeDocument/2006/relationships/slideLayout" Target="../slideLayouts/slideLayout2.xml"/><Relationship Id="rId6" Type="http://schemas.openxmlformats.org/officeDocument/2006/relationships/hyperlink" Target="mailto:ygor_redesocial@hotmail.com" TargetMode="External"/><Relationship Id="rId5" Type="http://schemas.openxmlformats.org/officeDocument/2006/relationships/hyperlink" Target="https://github.com/ldaniel/Challenges-Requirements-Analytical-Projects/blob/master/rodrigo.goncalves@me.com" TargetMode="External"/><Relationship Id="rId4" Type="http://schemas.openxmlformats.org/officeDocument/2006/relationships/hyperlink" Target="https://github.com/ldaniel/Challenges-Requirements-Analytical-Projects/blob/master/ricardo.l.b.reis@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s://www.who.int/emergencies/diseases/novel-coronavirus-2019/advice-for-public/when-and-how-to-use-masks"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70F687BA-32A2-41BC-B72A-F28209A7F473}"/>
              </a:ext>
            </a:extLst>
          </p:cNvPr>
          <p:cNvSpPr/>
          <p:nvPr/>
        </p:nvSpPr>
        <p:spPr>
          <a:xfrm>
            <a:off x="0" y="1107035"/>
            <a:ext cx="12192000" cy="2492990"/>
          </a:xfrm>
          <a:prstGeom prst="rect">
            <a:avLst/>
          </a:prstGeom>
        </p:spPr>
        <p:txBody>
          <a:bodyPr wrap="square">
            <a:spAutoFit/>
          </a:bodyPr>
          <a:lstStyle/>
          <a:p>
            <a:pPr algn="ctr"/>
            <a:r>
              <a:rPr lang="pt-BR" sz="4800" b="1" dirty="0">
                <a:solidFill>
                  <a:schemeClr val="bg1"/>
                </a:solidFill>
              </a:rPr>
              <a:t>Apresentação Grupo X</a:t>
            </a:r>
          </a:p>
          <a:p>
            <a:endParaRPr lang="pt-BR" sz="3600" b="1" dirty="0">
              <a:solidFill>
                <a:schemeClr val="bg1"/>
              </a:solidFill>
            </a:endParaRPr>
          </a:p>
          <a:p>
            <a:pPr algn="ctr"/>
            <a:r>
              <a:rPr lang="pt-BR" sz="3600" b="1" dirty="0">
                <a:solidFill>
                  <a:schemeClr val="bg1"/>
                </a:solidFill>
              </a:rPr>
              <a:t>Título da Monografia: </a:t>
            </a:r>
            <a:r>
              <a:rPr lang="pt-BR" sz="3600" dirty="0">
                <a:solidFill>
                  <a:schemeClr val="bg1"/>
                </a:solidFill>
              </a:rPr>
              <a:t>Técnicas de Deep Learning na detecção de uso de máscaras faciais em sistemas de monitoramento.</a:t>
            </a:r>
          </a:p>
        </p:txBody>
      </p:sp>
      <p:sp>
        <p:nvSpPr>
          <p:cNvPr id="3" name="Retângulo 2">
            <a:extLst>
              <a:ext uri="{FF2B5EF4-FFF2-40B4-BE49-F238E27FC236}">
                <a16:creationId xmlns:a16="http://schemas.microsoft.com/office/drawing/2014/main" id="{94B768D7-96B0-41DF-9630-0D308384D261}"/>
              </a:ext>
            </a:extLst>
          </p:cNvPr>
          <p:cNvSpPr/>
          <p:nvPr/>
        </p:nvSpPr>
        <p:spPr>
          <a:xfrm>
            <a:off x="296005" y="3919128"/>
            <a:ext cx="11597457" cy="2281256"/>
          </a:xfrm>
          <a:prstGeom prst="rect">
            <a:avLst/>
          </a:prstGeom>
        </p:spPr>
        <p:txBody>
          <a:bodyPr wrap="square">
            <a:noAutofit/>
          </a:bodyPr>
          <a:lstStyle/>
          <a:p>
            <a:r>
              <a:rPr lang="pt-BR" sz="2200" b="1" dirty="0">
                <a:solidFill>
                  <a:schemeClr val="bg1"/>
                </a:solidFill>
                <a:latin typeface="Calibri (Body)"/>
                <a:ea typeface="Times New Roman" panose="02020603050405020304" pitchFamily="18" charset="0"/>
              </a:rPr>
              <a:t>Alunos</a:t>
            </a:r>
            <a:r>
              <a:rPr lang="pt-BR" sz="2200" dirty="0">
                <a:solidFill>
                  <a:schemeClr val="bg1"/>
                </a:solidFill>
                <a:latin typeface="Calibri (Body)"/>
                <a:ea typeface="Times New Roman" panose="02020603050405020304" pitchFamily="18" charset="0"/>
              </a:rPr>
              <a:t>:</a:t>
            </a:r>
          </a:p>
          <a:p>
            <a:r>
              <a:rPr lang="pt-BR" sz="2200" dirty="0">
                <a:solidFill>
                  <a:schemeClr val="bg1"/>
                </a:solidFill>
                <a:latin typeface="Calibri (Body)"/>
              </a:rPr>
              <a:t>Daniel Campos - matrícula: </a:t>
            </a:r>
            <a:r>
              <a:rPr lang="en-US" sz="2200" dirty="0">
                <a:solidFill>
                  <a:schemeClr val="bg1"/>
                </a:solidFill>
                <a:latin typeface="Calibri (Body)"/>
              </a:rPr>
              <a:t>A57635769</a:t>
            </a:r>
            <a:r>
              <a:rPr lang="pt-BR" sz="2200" dirty="0">
                <a:solidFill>
                  <a:schemeClr val="bg1"/>
                </a:solidFill>
                <a:latin typeface="Calibri (Body)"/>
              </a:rPr>
              <a:t> </a:t>
            </a:r>
            <a:r>
              <a:rPr lang="pt-BR" sz="2200" dirty="0">
                <a:solidFill>
                  <a:srgbClr val="00A1D7"/>
                </a:solidFill>
                <a:latin typeface="Calibri (Body)"/>
              </a:rPr>
              <a:t>(</a:t>
            </a:r>
            <a:r>
              <a:rPr lang="en-US" sz="2200" dirty="0">
                <a:solidFill>
                  <a:srgbClr val="00A1D7"/>
                </a:solidFill>
                <a:latin typeface="Calibri (Body)"/>
                <a:hlinkClick r:id="rId2">
                  <a:extLst>
                    <a:ext uri="{A12FA001-AC4F-418D-AE19-62706E023703}">
                      <ahyp:hlinkClr xmlns:ahyp="http://schemas.microsoft.com/office/drawing/2018/hyperlinkcolor" val="tx"/>
                    </a:ext>
                  </a:extLst>
                </a:hlinkClick>
              </a:rPr>
              <a:t>daniel.ferraz.campos@gmail.com</a:t>
            </a:r>
            <a:r>
              <a:rPr lang="en-US" sz="2200" dirty="0">
                <a:solidFill>
                  <a:srgbClr val="00A1D7"/>
                </a:solidFill>
                <a:latin typeface="Calibri (Body)"/>
              </a:rPr>
              <a:t>)</a:t>
            </a:r>
            <a:endParaRPr lang="pt-BR" sz="2200" dirty="0">
              <a:solidFill>
                <a:srgbClr val="00A1D7"/>
              </a:solidFill>
              <a:latin typeface="Calibri (Body)"/>
              <a:ea typeface="Times New Roman" panose="02020603050405020304" pitchFamily="18" charset="0"/>
            </a:endParaRPr>
          </a:p>
          <a:p>
            <a:r>
              <a:rPr lang="pt-BR" sz="2200" dirty="0">
                <a:solidFill>
                  <a:schemeClr val="bg1"/>
                </a:solidFill>
                <a:latin typeface="Calibri (Body)"/>
              </a:rPr>
              <a:t>Leandro Daniel - matrícula: </a:t>
            </a:r>
            <a:r>
              <a:rPr lang="en-US" sz="2200" dirty="0">
                <a:solidFill>
                  <a:schemeClr val="bg1"/>
                </a:solidFill>
                <a:latin typeface="Calibri (Body)"/>
              </a:rPr>
              <a:t>A57622988</a:t>
            </a:r>
            <a:r>
              <a:rPr lang="pt-BR" sz="2200" dirty="0">
                <a:solidFill>
                  <a:schemeClr val="bg1"/>
                </a:solidFill>
                <a:latin typeface="Calibri (Body)"/>
              </a:rPr>
              <a:t> </a:t>
            </a:r>
            <a:r>
              <a:rPr lang="pt-BR" sz="2200" dirty="0">
                <a:solidFill>
                  <a:srgbClr val="00A1D7"/>
                </a:solidFill>
                <a:latin typeface="Calibri (Body)"/>
              </a:rPr>
              <a:t>(</a:t>
            </a:r>
            <a:r>
              <a:rPr lang="pt-BR" sz="2200" dirty="0">
                <a:solidFill>
                  <a:srgbClr val="00A1D7"/>
                </a:solidFill>
                <a:latin typeface="Calibri (Body)"/>
                <a:hlinkClick r:id="rId3">
                  <a:extLst>
                    <a:ext uri="{A12FA001-AC4F-418D-AE19-62706E023703}">
                      <ahyp:hlinkClr xmlns:ahyp="http://schemas.microsoft.com/office/drawing/2018/hyperlinkcolor" val="tx"/>
                    </a:ext>
                  </a:extLst>
                </a:hlinkClick>
              </a:rPr>
              <a:t>contato@leandrodaniel.com</a:t>
            </a:r>
            <a:r>
              <a:rPr lang="pt-BR" sz="2200" dirty="0">
                <a:solidFill>
                  <a:srgbClr val="00A1D7"/>
                </a:solidFill>
                <a:latin typeface="Calibri (Body)"/>
              </a:rPr>
              <a:t>)</a:t>
            </a:r>
            <a:endParaRPr lang="pt-BR" sz="2200" dirty="0">
              <a:solidFill>
                <a:srgbClr val="00A1D7"/>
              </a:solidFill>
              <a:latin typeface="Calibri (Body)"/>
              <a:ea typeface="Times New Roman" panose="02020603050405020304" pitchFamily="18" charset="0"/>
            </a:endParaRPr>
          </a:p>
          <a:p>
            <a:r>
              <a:rPr lang="pt-BR" sz="2200" dirty="0">
                <a:solidFill>
                  <a:schemeClr val="bg1"/>
                </a:solidFill>
                <a:latin typeface="Calibri (Body)"/>
              </a:rPr>
              <a:t>Ricardo Reis - matrícula: A57590919 </a:t>
            </a:r>
            <a:r>
              <a:rPr lang="pt-BR" sz="2200" dirty="0">
                <a:solidFill>
                  <a:srgbClr val="00A1D7"/>
                </a:solidFill>
                <a:latin typeface="Calibri (Body)"/>
              </a:rPr>
              <a:t>(</a:t>
            </a:r>
            <a:r>
              <a:rPr lang="en-US" sz="2200" dirty="0">
                <a:solidFill>
                  <a:srgbClr val="00A1D7"/>
                </a:solidFill>
                <a:latin typeface="Calibri (Body)"/>
                <a:hlinkClick r:id="rId4">
                  <a:extLst>
                    <a:ext uri="{A12FA001-AC4F-418D-AE19-62706E023703}">
                      <ahyp:hlinkClr xmlns:ahyp="http://schemas.microsoft.com/office/drawing/2018/hyperlinkcolor" val="tx"/>
                    </a:ext>
                  </a:extLst>
                </a:hlinkClick>
              </a:rPr>
              <a:t>ricardo.l.b.reis@gmail.com</a:t>
            </a:r>
            <a:r>
              <a:rPr lang="en-US" sz="2200" dirty="0">
                <a:solidFill>
                  <a:srgbClr val="00A1D7"/>
                </a:solidFill>
                <a:latin typeface="Calibri (Body)"/>
              </a:rPr>
              <a:t>) </a:t>
            </a:r>
            <a:endParaRPr lang="pt-BR" sz="2200" dirty="0">
              <a:solidFill>
                <a:srgbClr val="00A1D7"/>
              </a:solidFill>
              <a:latin typeface="Calibri (Body)"/>
              <a:ea typeface="Times New Roman" panose="02020603050405020304" pitchFamily="18" charset="0"/>
            </a:endParaRPr>
          </a:p>
          <a:p>
            <a:r>
              <a:rPr lang="pt-BR" sz="2200" dirty="0">
                <a:solidFill>
                  <a:schemeClr val="bg1"/>
                </a:solidFill>
                <a:latin typeface="Calibri (Body)"/>
              </a:rPr>
              <a:t>Rodrigo Gonçalves - matrícula: </a:t>
            </a:r>
            <a:r>
              <a:rPr lang="en-US" sz="2200" dirty="0">
                <a:solidFill>
                  <a:schemeClr val="bg1"/>
                </a:solidFill>
                <a:latin typeface="Calibri (Body)"/>
              </a:rPr>
              <a:t>A57566093 </a:t>
            </a:r>
            <a:r>
              <a:rPr lang="pt-BR" sz="2200" dirty="0">
                <a:solidFill>
                  <a:srgbClr val="00A1D7"/>
                </a:solidFill>
                <a:latin typeface="Calibri (Body)"/>
              </a:rPr>
              <a:t>(</a:t>
            </a:r>
            <a:r>
              <a:rPr lang="en-US" sz="2200" dirty="0">
                <a:solidFill>
                  <a:srgbClr val="00A1D7"/>
                </a:solidFill>
                <a:latin typeface="Calibri (Body)"/>
                <a:hlinkClick r:id="rId5">
                  <a:extLst>
                    <a:ext uri="{A12FA001-AC4F-418D-AE19-62706E023703}">
                      <ahyp:hlinkClr xmlns:ahyp="http://schemas.microsoft.com/office/drawing/2018/hyperlinkcolor" val="tx"/>
                    </a:ext>
                  </a:extLst>
                </a:hlinkClick>
              </a:rPr>
              <a:t>rodrigo.goncalves@me.com</a:t>
            </a:r>
            <a:r>
              <a:rPr lang="en-US" sz="2200" dirty="0">
                <a:solidFill>
                  <a:srgbClr val="00A1D7"/>
                </a:solidFill>
                <a:latin typeface="Calibri (Body)"/>
              </a:rPr>
              <a:t>)</a:t>
            </a:r>
            <a:endParaRPr lang="pt-BR" sz="2200" dirty="0">
              <a:solidFill>
                <a:srgbClr val="00A1D7"/>
              </a:solidFill>
              <a:latin typeface="Calibri (Body)"/>
              <a:ea typeface="Times New Roman" panose="02020603050405020304" pitchFamily="18" charset="0"/>
            </a:endParaRPr>
          </a:p>
          <a:p>
            <a:r>
              <a:rPr lang="pt-BR" sz="2200" dirty="0">
                <a:solidFill>
                  <a:schemeClr val="bg1"/>
                </a:solidFill>
                <a:latin typeface="Calibri (Body)"/>
                <a:ea typeface="Times New Roman" panose="02020603050405020304" pitchFamily="18" charset="0"/>
              </a:rPr>
              <a:t>Ygor </a:t>
            </a:r>
            <a:r>
              <a:rPr lang="pt-BR" sz="2200" dirty="0">
                <a:solidFill>
                  <a:schemeClr val="bg1"/>
                </a:solidFill>
                <a:latin typeface="Calibri (Body)"/>
              </a:rPr>
              <a:t>Lima - matrícula: </a:t>
            </a:r>
            <a:r>
              <a:rPr lang="en-US" sz="2200" dirty="0">
                <a:solidFill>
                  <a:schemeClr val="bg1"/>
                </a:solidFill>
                <a:latin typeface="Calibri (Body)"/>
              </a:rPr>
              <a:t>A57549661 </a:t>
            </a:r>
            <a:r>
              <a:rPr lang="pt-BR" sz="2200" dirty="0">
                <a:solidFill>
                  <a:srgbClr val="00A1D7"/>
                </a:solidFill>
                <a:latin typeface="Calibri (Body)"/>
              </a:rPr>
              <a:t>(</a:t>
            </a:r>
            <a:r>
              <a:rPr lang="en-US" sz="2200" dirty="0">
                <a:solidFill>
                  <a:srgbClr val="00A1D7"/>
                </a:solidFill>
                <a:latin typeface="Calibri (Body)"/>
                <a:hlinkClick r:id="rId6">
                  <a:extLst>
                    <a:ext uri="{A12FA001-AC4F-418D-AE19-62706E023703}">
                      <ahyp:hlinkClr xmlns:ahyp="http://schemas.microsoft.com/office/drawing/2018/hyperlinkcolor" val="tx"/>
                    </a:ext>
                  </a:extLst>
                </a:hlinkClick>
              </a:rPr>
              <a:t>ygor_redesocial@hotmail.com</a:t>
            </a:r>
            <a:r>
              <a:rPr lang="en-US" sz="2200" dirty="0">
                <a:solidFill>
                  <a:srgbClr val="00A1D7"/>
                </a:solidFill>
                <a:latin typeface="Calibri (Body)"/>
              </a:rPr>
              <a:t>)</a:t>
            </a:r>
            <a:br>
              <a:rPr lang="pt-BR" sz="2200" dirty="0">
                <a:solidFill>
                  <a:schemeClr val="bg1"/>
                </a:solidFill>
                <a:highlight>
                  <a:srgbClr val="FFFF00"/>
                </a:highlight>
                <a:latin typeface="Calibri (Body)"/>
                <a:ea typeface="Times New Roman" panose="02020603050405020304" pitchFamily="18" charset="0"/>
              </a:rPr>
            </a:br>
            <a:endParaRPr lang="pt-BR" sz="2200" dirty="0">
              <a:solidFill>
                <a:schemeClr val="bg1"/>
              </a:solidFill>
              <a:latin typeface="Calibri (Body)"/>
              <a:ea typeface="Times New Roman" panose="02020603050405020304" pitchFamily="18" charset="0"/>
            </a:endParaRPr>
          </a:p>
          <a:p>
            <a:endParaRPr lang="pt-BR" sz="2200" dirty="0">
              <a:solidFill>
                <a:schemeClr val="bg1"/>
              </a:solidFill>
              <a:latin typeface="Calibri (Body)"/>
            </a:endParaRPr>
          </a:p>
        </p:txBody>
      </p:sp>
    </p:spTree>
    <p:extLst>
      <p:ext uri="{BB962C8B-B14F-4D97-AF65-F5344CB8AC3E}">
        <p14:creationId xmlns:p14="http://schemas.microsoft.com/office/powerpoint/2010/main" val="679871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058026" cy="954107"/>
          </a:xfrm>
          <a:prstGeom prst="rect">
            <a:avLst/>
          </a:prstGeom>
          <a:noFill/>
        </p:spPr>
        <p:txBody>
          <a:bodyPr wrap="square" rtlCol="0">
            <a:spAutoFit/>
          </a:bodyPr>
          <a:lstStyle/>
          <a:p>
            <a:r>
              <a:rPr lang="pt-BR" sz="2800" b="1" dirty="0">
                <a:solidFill>
                  <a:schemeClr val="bg1"/>
                </a:solidFill>
              </a:rPr>
              <a:t>2) Base de Dados e Técnicas Estatísticas e/ou de </a:t>
            </a:r>
            <a:r>
              <a:rPr lang="pt-BR" sz="2800" b="1" i="1" dirty="0" err="1">
                <a:solidFill>
                  <a:schemeClr val="bg1"/>
                </a:solidFill>
              </a:rPr>
              <a:t>Machine</a:t>
            </a:r>
            <a:r>
              <a:rPr lang="pt-BR" sz="2800" b="1" i="1" dirty="0">
                <a:solidFill>
                  <a:schemeClr val="bg1"/>
                </a:solidFill>
              </a:rPr>
              <a:t> Learning</a:t>
            </a:r>
            <a:r>
              <a:rPr lang="pt-BR" sz="2800" b="1" dirty="0">
                <a:solidFill>
                  <a:schemeClr val="bg1"/>
                </a:solidFill>
              </a:rPr>
              <a:t> do Projeto Analítico</a:t>
            </a:r>
          </a:p>
        </p:txBody>
      </p:sp>
      <p:sp>
        <p:nvSpPr>
          <p:cNvPr id="3" name="Retângulo 2">
            <a:extLst>
              <a:ext uri="{FF2B5EF4-FFF2-40B4-BE49-F238E27FC236}">
                <a16:creationId xmlns:a16="http://schemas.microsoft.com/office/drawing/2014/main" id="{174208DE-0C00-40F4-A31A-3BC0AEE1B5C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dirty="0"/>
              <a:t>- Quais variáveis foram concebidas após aplicação de </a:t>
            </a:r>
            <a:r>
              <a:rPr lang="pt-BR" sz="2400" i="1" dirty="0" err="1"/>
              <a:t>feature</a:t>
            </a:r>
            <a:r>
              <a:rPr lang="pt-BR" sz="2400" i="1" dirty="0"/>
              <a:t> </a:t>
            </a:r>
            <a:r>
              <a:rPr lang="pt-BR" sz="2400" i="1" dirty="0" err="1"/>
              <a:t>engineering</a:t>
            </a:r>
            <a:r>
              <a:rPr lang="pt-BR" sz="2400" dirty="0"/>
              <a:t>?</a:t>
            </a:r>
          </a:p>
        </p:txBody>
      </p:sp>
      <p:sp>
        <p:nvSpPr>
          <p:cNvPr id="4" name="CaixaDeTexto 3">
            <a:extLst>
              <a:ext uri="{FF2B5EF4-FFF2-40B4-BE49-F238E27FC236}">
                <a16:creationId xmlns:a16="http://schemas.microsoft.com/office/drawing/2014/main" id="{C7463C38-0C64-417D-97DB-85F9C1B86AF4}"/>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p14="http://schemas.microsoft.com/office/powerpoint/2010/main" val="1588210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058026" cy="954107"/>
          </a:xfrm>
          <a:prstGeom prst="rect">
            <a:avLst/>
          </a:prstGeom>
          <a:noFill/>
        </p:spPr>
        <p:txBody>
          <a:bodyPr wrap="square" rtlCol="0">
            <a:spAutoFit/>
          </a:bodyPr>
          <a:lstStyle/>
          <a:p>
            <a:r>
              <a:rPr lang="pt-BR" sz="2800" b="1" dirty="0">
                <a:solidFill>
                  <a:schemeClr val="bg1"/>
                </a:solidFill>
              </a:rPr>
              <a:t>2) Base de Dados e Técnicas Estatísticas e/ou de </a:t>
            </a:r>
            <a:r>
              <a:rPr lang="pt-BR" sz="2800" b="1" i="1" dirty="0" err="1">
                <a:solidFill>
                  <a:schemeClr val="bg1"/>
                </a:solidFill>
              </a:rPr>
              <a:t>Machine</a:t>
            </a:r>
            <a:r>
              <a:rPr lang="pt-BR" sz="2800" b="1" i="1" dirty="0">
                <a:solidFill>
                  <a:schemeClr val="bg1"/>
                </a:solidFill>
              </a:rPr>
              <a:t> Learning</a:t>
            </a:r>
            <a:r>
              <a:rPr lang="pt-BR" sz="2800" b="1" dirty="0">
                <a:solidFill>
                  <a:schemeClr val="bg1"/>
                </a:solidFill>
              </a:rPr>
              <a:t> do Projeto Analítico</a:t>
            </a:r>
          </a:p>
        </p:txBody>
      </p:sp>
      <p:sp>
        <p:nvSpPr>
          <p:cNvPr id="3" name="Retângulo 2">
            <a:extLst>
              <a:ext uri="{FF2B5EF4-FFF2-40B4-BE49-F238E27FC236}">
                <a16:creationId xmlns:a16="http://schemas.microsoft.com/office/drawing/2014/main" id="{174208DE-0C00-40F4-A31A-3BC0AEE1B5CE}"/>
              </a:ext>
            </a:extLst>
          </p:cNvPr>
          <p:cNvSpPr/>
          <p:nvPr/>
        </p:nvSpPr>
        <p:spPr>
          <a:xfrm>
            <a:off x="176644" y="1355075"/>
            <a:ext cx="11919876" cy="846835"/>
          </a:xfrm>
          <a:prstGeom prst="rect">
            <a:avLst/>
          </a:prstGeom>
          <a:solidFill>
            <a:srgbClr val="CDCDCD"/>
          </a:solidFill>
        </p:spPr>
        <p:txBody>
          <a:bodyPr wrap="square">
            <a:spAutoFit/>
          </a:bodyPr>
          <a:lstStyle/>
          <a:p>
            <a:pPr marL="15875" indent="-15875">
              <a:lnSpc>
                <a:spcPts val="3000"/>
              </a:lnSpc>
            </a:pPr>
            <a:r>
              <a:rPr lang="pt-BR" sz="2400" dirty="0"/>
              <a:t>- Quais técnicas estatísticas e/ou de </a:t>
            </a:r>
            <a:r>
              <a:rPr lang="pt-BR" sz="2400" i="1" dirty="0" err="1"/>
              <a:t>machine</a:t>
            </a:r>
            <a:r>
              <a:rPr lang="pt-BR" sz="2400" i="1" dirty="0"/>
              <a:t> </a:t>
            </a:r>
            <a:r>
              <a:rPr lang="pt-BR" sz="2400" i="1" dirty="0" err="1"/>
              <a:t>learning</a:t>
            </a:r>
            <a:r>
              <a:rPr lang="pt-BR" sz="2400" dirty="0"/>
              <a:t> serão utilizadas (dentre as aprendidas no curso)?</a:t>
            </a:r>
          </a:p>
        </p:txBody>
      </p:sp>
      <p:sp>
        <p:nvSpPr>
          <p:cNvPr id="4" name="CaixaDeTexto 3">
            <a:extLst>
              <a:ext uri="{FF2B5EF4-FFF2-40B4-BE49-F238E27FC236}">
                <a16:creationId xmlns:a16="http://schemas.microsoft.com/office/drawing/2014/main" id="{2CEABB78-1981-4542-9477-F6F9986CDBB1}"/>
              </a:ext>
            </a:extLst>
          </p:cNvPr>
          <p:cNvSpPr txBox="1"/>
          <p:nvPr/>
        </p:nvSpPr>
        <p:spPr>
          <a:xfrm>
            <a:off x="176644" y="2291511"/>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p14="http://schemas.microsoft.com/office/powerpoint/2010/main" val="303897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dirty="0">
                <a:solidFill>
                  <a:schemeClr val="bg1"/>
                </a:solidFill>
              </a:rPr>
              <a:t>3) Referencial Teórico e Metodologia do Projeto Analítico</a:t>
            </a:r>
          </a:p>
        </p:txBody>
      </p:sp>
      <p:sp>
        <p:nvSpPr>
          <p:cNvPr id="3" name="Retângulo 2">
            <a:extLst>
              <a:ext uri="{FF2B5EF4-FFF2-40B4-BE49-F238E27FC236}">
                <a16:creationId xmlns:a16="http://schemas.microsoft.com/office/drawing/2014/main" id="{0464F21F-CB9C-45F7-B671-AA1301672C7C}"/>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gn="just">
              <a:lnSpc>
                <a:spcPts val="3000"/>
              </a:lnSpc>
            </a:pPr>
            <a:r>
              <a:rPr lang="pt-BR" sz="2400" dirty="0"/>
              <a:t>- </a:t>
            </a:r>
            <a:r>
              <a:rPr lang="pt-BR" sz="2400" dirty="0">
                <a:solidFill>
                  <a:prstClr val="black"/>
                </a:solidFill>
              </a:rPr>
              <a:t>Qual foi o </a:t>
            </a:r>
            <a:r>
              <a:rPr lang="pt-BR" sz="2400" b="1" dirty="0">
                <a:solidFill>
                  <a:prstClr val="black"/>
                </a:solidFill>
              </a:rPr>
              <a:t>REFERENCIAL TEÓRICO</a:t>
            </a:r>
            <a:r>
              <a:rPr lang="pt-BR" sz="2400" dirty="0">
                <a:solidFill>
                  <a:prstClr val="black"/>
                </a:solidFill>
              </a:rPr>
              <a:t> concebido (</a:t>
            </a:r>
            <a:r>
              <a:rPr lang="pt-BR" sz="2400" b="1" dirty="0">
                <a:solidFill>
                  <a:prstClr val="black"/>
                </a:solidFill>
              </a:rPr>
              <a:t>ler para a turma</a:t>
            </a:r>
            <a:r>
              <a:rPr lang="pt-BR" sz="2400" dirty="0">
                <a:solidFill>
                  <a:prstClr val="black"/>
                </a:solidFill>
              </a:rPr>
              <a:t>)</a:t>
            </a:r>
            <a:r>
              <a:rPr lang="pt-BR" sz="2400" dirty="0"/>
              <a:t>?</a:t>
            </a:r>
          </a:p>
        </p:txBody>
      </p:sp>
      <p:sp>
        <p:nvSpPr>
          <p:cNvPr id="4" name="CaixaDeTexto 3">
            <a:extLst>
              <a:ext uri="{FF2B5EF4-FFF2-40B4-BE49-F238E27FC236}">
                <a16:creationId xmlns:a16="http://schemas.microsoft.com/office/drawing/2014/main" id="{2986ED32-27EE-4608-ACDA-A45D763B90F1}"/>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p14="http://schemas.microsoft.com/office/powerpoint/2010/main" val="2538997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dirty="0">
                <a:solidFill>
                  <a:schemeClr val="bg1"/>
                </a:solidFill>
              </a:rPr>
              <a:t>3) Referencial Teórico e Metodologia do Projeto Analítico</a:t>
            </a:r>
          </a:p>
        </p:txBody>
      </p:sp>
      <p:sp>
        <p:nvSpPr>
          <p:cNvPr id="3" name="Retângulo 2">
            <a:extLst>
              <a:ext uri="{FF2B5EF4-FFF2-40B4-BE49-F238E27FC236}">
                <a16:creationId xmlns:a16="http://schemas.microsoft.com/office/drawing/2014/main" id="{0464F21F-CB9C-45F7-B671-AA1301672C7C}"/>
              </a:ext>
            </a:extLst>
          </p:cNvPr>
          <p:cNvSpPr/>
          <p:nvPr/>
        </p:nvSpPr>
        <p:spPr>
          <a:xfrm>
            <a:off x="176644" y="1355075"/>
            <a:ext cx="11919876" cy="462114"/>
          </a:xfrm>
          <a:prstGeom prst="rect">
            <a:avLst/>
          </a:prstGeom>
          <a:solidFill>
            <a:srgbClr val="CDCDCD"/>
          </a:solidFill>
        </p:spPr>
        <p:txBody>
          <a:bodyPr wrap="square">
            <a:spAutoFit/>
          </a:bodyPr>
          <a:lstStyle/>
          <a:p>
            <a:pPr marL="15875" lvl="0" indent="-15875" algn="just">
              <a:lnSpc>
                <a:spcPts val="3000"/>
              </a:lnSpc>
            </a:pPr>
            <a:r>
              <a:rPr lang="pt-BR" sz="2400" dirty="0">
                <a:solidFill>
                  <a:prstClr val="black"/>
                </a:solidFill>
              </a:rPr>
              <a:t>- Qual é a </a:t>
            </a:r>
            <a:r>
              <a:rPr lang="pt-BR" sz="2400" b="1" dirty="0">
                <a:solidFill>
                  <a:prstClr val="black"/>
                </a:solidFill>
              </a:rPr>
              <a:t>METODOLOGIA</a:t>
            </a:r>
            <a:r>
              <a:rPr lang="pt-BR" sz="2400" dirty="0">
                <a:solidFill>
                  <a:prstClr val="black"/>
                </a:solidFill>
              </a:rPr>
              <a:t> (procedimento passo a passo) da pesquisa?</a:t>
            </a:r>
            <a:endParaRPr lang="pt-BR" sz="2400" dirty="0"/>
          </a:p>
        </p:txBody>
      </p:sp>
      <p:sp>
        <p:nvSpPr>
          <p:cNvPr id="4" name="CaixaDeTexto 3">
            <a:extLst>
              <a:ext uri="{FF2B5EF4-FFF2-40B4-BE49-F238E27FC236}">
                <a16:creationId xmlns:a16="http://schemas.microsoft.com/office/drawing/2014/main" id="{ACB5372C-5619-4615-BA99-8963D2DAED07}"/>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p14="http://schemas.microsoft.com/office/powerpoint/2010/main" val="1046586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dirty="0">
                <a:solidFill>
                  <a:schemeClr val="bg1"/>
                </a:solidFill>
              </a:rPr>
              <a:t>4) Análise dos Dados e Resultados Encontrados</a:t>
            </a:r>
          </a:p>
        </p:txBody>
      </p:sp>
      <p:sp>
        <p:nvSpPr>
          <p:cNvPr id="3" name="Retângulo 2">
            <a:extLst>
              <a:ext uri="{FF2B5EF4-FFF2-40B4-BE49-F238E27FC236}">
                <a16:creationId xmlns:a16="http://schemas.microsoft.com/office/drawing/2014/main" id="{6E4F48DF-7BE3-4E81-BCEE-F95E301A11C3}"/>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gn="just">
              <a:lnSpc>
                <a:spcPts val="3000"/>
              </a:lnSpc>
            </a:pPr>
            <a:r>
              <a:rPr lang="pt-BR" sz="2400" dirty="0"/>
              <a:t>- </a:t>
            </a:r>
            <a:r>
              <a:rPr lang="pt-BR" sz="2400" dirty="0">
                <a:solidFill>
                  <a:prstClr val="black"/>
                </a:solidFill>
              </a:rPr>
              <a:t>Quais </a:t>
            </a:r>
            <a:r>
              <a:rPr lang="pt-BR" sz="2400" b="1" dirty="0">
                <a:solidFill>
                  <a:prstClr val="black"/>
                </a:solidFill>
              </a:rPr>
              <a:t>RESULTADOS</a:t>
            </a:r>
            <a:r>
              <a:rPr lang="pt-BR" sz="2400" dirty="0">
                <a:solidFill>
                  <a:prstClr val="black"/>
                </a:solidFill>
              </a:rPr>
              <a:t> foram encontrados na análise nos dados</a:t>
            </a:r>
            <a:r>
              <a:rPr lang="pt-BR" sz="2400" dirty="0"/>
              <a:t>?</a:t>
            </a:r>
          </a:p>
        </p:txBody>
      </p:sp>
      <p:sp>
        <p:nvSpPr>
          <p:cNvPr id="4" name="CaixaDeTexto 3">
            <a:extLst>
              <a:ext uri="{FF2B5EF4-FFF2-40B4-BE49-F238E27FC236}">
                <a16:creationId xmlns:a16="http://schemas.microsoft.com/office/drawing/2014/main" id="{5F96A4B5-BCBF-4128-AA58-68E853C4C0C1}"/>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p14="http://schemas.microsoft.com/office/powerpoint/2010/main" val="3932015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dirty="0">
                <a:solidFill>
                  <a:schemeClr val="bg1"/>
                </a:solidFill>
              </a:rPr>
              <a:t>5) Implicações Gerenciais e Conclusão do Projeto Analítico</a:t>
            </a:r>
          </a:p>
        </p:txBody>
      </p:sp>
      <p:sp>
        <p:nvSpPr>
          <p:cNvPr id="3" name="Retângulo 2">
            <a:extLst>
              <a:ext uri="{FF2B5EF4-FFF2-40B4-BE49-F238E27FC236}">
                <a16:creationId xmlns:a16="http://schemas.microsoft.com/office/drawing/2014/main" id="{6E4F48DF-7BE3-4E81-BCEE-F95E301A11C3}"/>
              </a:ext>
            </a:extLst>
          </p:cNvPr>
          <p:cNvSpPr/>
          <p:nvPr/>
        </p:nvSpPr>
        <p:spPr>
          <a:xfrm>
            <a:off x="176644" y="1355075"/>
            <a:ext cx="11919876" cy="462114"/>
          </a:xfrm>
          <a:prstGeom prst="rect">
            <a:avLst/>
          </a:prstGeom>
          <a:solidFill>
            <a:srgbClr val="CDCDCD"/>
          </a:solidFill>
        </p:spPr>
        <p:txBody>
          <a:bodyPr wrap="square">
            <a:spAutoFit/>
          </a:bodyPr>
          <a:lstStyle/>
          <a:p>
            <a:pPr marL="15875" lvl="0" indent="-15875" algn="just">
              <a:lnSpc>
                <a:spcPts val="3000"/>
              </a:lnSpc>
            </a:pPr>
            <a:r>
              <a:rPr lang="pt-BR" sz="2400" dirty="0">
                <a:solidFill>
                  <a:prstClr val="black"/>
                </a:solidFill>
              </a:rPr>
              <a:t>- Quais são as </a:t>
            </a:r>
            <a:r>
              <a:rPr lang="pt-BR" sz="2400" b="1" dirty="0">
                <a:solidFill>
                  <a:prstClr val="black"/>
                </a:solidFill>
              </a:rPr>
              <a:t>IMPLICAÇÕES GERENCIAIS</a:t>
            </a:r>
            <a:r>
              <a:rPr lang="pt-BR" sz="2400" dirty="0">
                <a:solidFill>
                  <a:prstClr val="black"/>
                </a:solidFill>
              </a:rPr>
              <a:t> da pesquisa?</a:t>
            </a:r>
          </a:p>
        </p:txBody>
      </p:sp>
      <p:sp>
        <p:nvSpPr>
          <p:cNvPr id="4" name="CaixaDeTexto 3">
            <a:extLst>
              <a:ext uri="{FF2B5EF4-FFF2-40B4-BE49-F238E27FC236}">
                <a16:creationId xmlns:a16="http://schemas.microsoft.com/office/drawing/2014/main" id="{6BFF6B08-BA12-4A27-A6FB-E5AD25D2188C}"/>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p14="http://schemas.microsoft.com/office/powerpoint/2010/main" val="3981785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dirty="0">
                <a:solidFill>
                  <a:schemeClr val="bg1"/>
                </a:solidFill>
              </a:rPr>
              <a:t>5) Implicações Gerenciais e Conclusão do Projeto Analítico</a:t>
            </a:r>
          </a:p>
        </p:txBody>
      </p:sp>
      <p:sp>
        <p:nvSpPr>
          <p:cNvPr id="3" name="Retângulo 2">
            <a:extLst>
              <a:ext uri="{FF2B5EF4-FFF2-40B4-BE49-F238E27FC236}">
                <a16:creationId xmlns:a16="http://schemas.microsoft.com/office/drawing/2014/main" id="{6E4F48DF-7BE3-4E81-BCEE-F95E301A11C3}"/>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gn="just">
              <a:lnSpc>
                <a:spcPts val="3000"/>
              </a:lnSpc>
            </a:pPr>
            <a:r>
              <a:rPr lang="pt-BR" sz="2400" dirty="0">
                <a:solidFill>
                  <a:prstClr val="black"/>
                </a:solidFill>
              </a:rPr>
              <a:t>- Quais foram as </a:t>
            </a:r>
            <a:r>
              <a:rPr lang="pt-BR" sz="2400" b="1" dirty="0">
                <a:solidFill>
                  <a:prstClr val="black"/>
                </a:solidFill>
              </a:rPr>
              <a:t>LIMITAÇÕES</a:t>
            </a:r>
            <a:r>
              <a:rPr lang="pt-BR" sz="2400" dirty="0">
                <a:solidFill>
                  <a:prstClr val="black"/>
                </a:solidFill>
              </a:rPr>
              <a:t> da pesquisa?</a:t>
            </a:r>
          </a:p>
        </p:txBody>
      </p:sp>
      <p:sp>
        <p:nvSpPr>
          <p:cNvPr id="4" name="CaixaDeTexto 3">
            <a:extLst>
              <a:ext uri="{FF2B5EF4-FFF2-40B4-BE49-F238E27FC236}">
                <a16:creationId xmlns:a16="http://schemas.microsoft.com/office/drawing/2014/main" id="{D2E0FDAC-7CB4-4675-900E-00A8FF1FFE1A}"/>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p14="http://schemas.microsoft.com/office/powerpoint/2010/main" val="1782597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dirty="0">
                <a:solidFill>
                  <a:schemeClr val="bg1"/>
                </a:solidFill>
              </a:rPr>
              <a:t>5) Implicações Gerenciais e Conclusão do Projeto Analítico</a:t>
            </a:r>
          </a:p>
        </p:txBody>
      </p:sp>
      <p:sp>
        <p:nvSpPr>
          <p:cNvPr id="3" name="Retângulo 2">
            <a:extLst>
              <a:ext uri="{FF2B5EF4-FFF2-40B4-BE49-F238E27FC236}">
                <a16:creationId xmlns:a16="http://schemas.microsoft.com/office/drawing/2014/main" id="{6E4F48DF-7BE3-4E81-BCEE-F95E301A11C3}"/>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gn="just">
              <a:lnSpc>
                <a:spcPts val="3000"/>
              </a:lnSpc>
            </a:pPr>
            <a:r>
              <a:rPr lang="pt-BR" sz="2400" dirty="0">
                <a:solidFill>
                  <a:prstClr val="black"/>
                </a:solidFill>
              </a:rPr>
              <a:t>- Quais são as </a:t>
            </a:r>
            <a:r>
              <a:rPr lang="pt-BR" sz="2400" b="1" dirty="0">
                <a:solidFill>
                  <a:prstClr val="black"/>
                </a:solidFill>
              </a:rPr>
              <a:t>RECOMENDAÇÕES</a:t>
            </a:r>
            <a:r>
              <a:rPr lang="pt-BR" sz="2400" dirty="0">
                <a:solidFill>
                  <a:prstClr val="black"/>
                </a:solidFill>
              </a:rPr>
              <a:t> para </a:t>
            </a:r>
            <a:r>
              <a:rPr lang="pt-BR" sz="2400" b="1" dirty="0">
                <a:solidFill>
                  <a:prstClr val="black"/>
                </a:solidFill>
              </a:rPr>
              <a:t>PESQUISAS FUTURAS</a:t>
            </a:r>
            <a:r>
              <a:rPr lang="pt-BR" sz="2400" dirty="0">
                <a:solidFill>
                  <a:prstClr val="black"/>
                </a:solidFill>
              </a:rPr>
              <a:t>?</a:t>
            </a:r>
          </a:p>
        </p:txBody>
      </p:sp>
      <p:sp>
        <p:nvSpPr>
          <p:cNvPr id="4" name="CaixaDeTexto 3">
            <a:extLst>
              <a:ext uri="{FF2B5EF4-FFF2-40B4-BE49-F238E27FC236}">
                <a16:creationId xmlns:a16="http://schemas.microsoft.com/office/drawing/2014/main" id="{A669B354-350D-4C90-B1CF-E0DF5E164E9D}"/>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p14="http://schemas.microsoft.com/office/powerpoint/2010/main" val="282548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dirty="0">
                <a:solidFill>
                  <a:schemeClr val="bg1"/>
                </a:solidFill>
              </a:rPr>
              <a:t>5) Implicações Gerenciais e Conclusão do Projeto Analítico</a:t>
            </a:r>
          </a:p>
        </p:txBody>
      </p:sp>
      <p:sp>
        <p:nvSpPr>
          <p:cNvPr id="3" name="Retângulo 2">
            <a:extLst>
              <a:ext uri="{FF2B5EF4-FFF2-40B4-BE49-F238E27FC236}">
                <a16:creationId xmlns:a16="http://schemas.microsoft.com/office/drawing/2014/main" id="{6E4F48DF-7BE3-4E81-BCEE-F95E301A11C3}"/>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gn="just">
              <a:lnSpc>
                <a:spcPts val="3000"/>
              </a:lnSpc>
            </a:pPr>
            <a:r>
              <a:rPr lang="pt-BR" sz="2400" dirty="0">
                <a:solidFill>
                  <a:prstClr val="black"/>
                </a:solidFill>
              </a:rPr>
              <a:t>- Quais são as </a:t>
            </a:r>
            <a:r>
              <a:rPr lang="pt-BR" sz="2400" b="1" dirty="0">
                <a:solidFill>
                  <a:prstClr val="black"/>
                </a:solidFill>
              </a:rPr>
              <a:t>CONCLUSÕES</a:t>
            </a:r>
            <a:r>
              <a:rPr lang="pt-BR" sz="2400" dirty="0">
                <a:solidFill>
                  <a:prstClr val="black"/>
                </a:solidFill>
              </a:rPr>
              <a:t> da pesquisa?</a:t>
            </a:r>
          </a:p>
        </p:txBody>
      </p:sp>
      <p:sp>
        <p:nvSpPr>
          <p:cNvPr id="4" name="CaixaDeTexto 3">
            <a:extLst>
              <a:ext uri="{FF2B5EF4-FFF2-40B4-BE49-F238E27FC236}">
                <a16:creationId xmlns:a16="http://schemas.microsoft.com/office/drawing/2014/main" id="{C36FC670-86D1-44ED-81A6-560366F90D65}"/>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p14="http://schemas.microsoft.com/office/powerpoint/2010/main" val="1923219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dirty="0">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dirty="0"/>
              <a:t>- Onde a pesquisa será realizada (contexto)?</a:t>
            </a:r>
          </a:p>
        </p:txBody>
      </p:sp>
      <p:sp>
        <p:nvSpPr>
          <p:cNvPr id="6" name="CaixaDeTexto 5">
            <a:extLst>
              <a:ext uri="{FF2B5EF4-FFF2-40B4-BE49-F238E27FC236}">
                <a16:creationId xmlns:a16="http://schemas.microsoft.com/office/drawing/2014/main" id="{D5F67441-A755-4247-851C-41974715F282}"/>
              </a:ext>
            </a:extLst>
          </p:cNvPr>
          <p:cNvSpPr txBox="1"/>
          <p:nvPr/>
        </p:nvSpPr>
        <p:spPr>
          <a:xfrm>
            <a:off x="176644" y="2016087"/>
            <a:ext cx="11919876" cy="4154984"/>
          </a:xfrm>
          <a:prstGeom prst="rect">
            <a:avLst/>
          </a:prstGeom>
          <a:noFill/>
          <a:ln>
            <a:noFill/>
          </a:ln>
        </p:spPr>
        <p:txBody>
          <a:bodyPr wrap="square" rtlCol="0">
            <a:spAutoFit/>
          </a:bodyPr>
          <a:lstStyle/>
          <a:p>
            <a:r>
              <a:rPr lang="pt-BR" sz="2200" i="1" dirty="0"/>
              <a:t>Vivemos tempos exponenciais, onde nossa sociedade enfrenta o desafio de combate e prevenção contra o crescente alastramento da COVID-19 em uma escala global. Deste desafiador contexto, emergem efeitos colaterais inéditos na era moderna, como o distanciamento social, dentre diversas mudanças de hábitos.</a:t>
            </a:r>
          </a:p>
          <a:p>
            <a:endParaRPr lang="pt-PT" sz="2200" i="1" dirty="0"/>
          </a:p>
          <a:p>
            <a:r>
              <a:rPr lang="pt-PT" sz="2200" i="1" dirty="0"/>
              <a:t>Com base nas evidências atuais, o vírus COVID-19 é transmitido entre pessoas através de contato próximo e gotículas</a:t>
            </a:r>
            <a:r>
              <a:rPr lang="pt-BR" sz="2200" i="1" dirty="0"/>
              <a:t>. Calcula-se que uma pessoa com infecção o transmita para de duas a quatro pessoas. </a:t>
            </a:r>
          </a:p>
          <a:p>
            <a:endParaRPr lang="pt-BR" sz="2200" i="1" dirty="0"/>
          </a:p>
          <a:p>
            <a:r>
              <a:rPr lang="pt-BR" sz="2200" i="1" dirty="0"/>
              <a:t>A Organização Mundial de Saúde (OMS) recomenda o uso de máscaras combinadas com a correta higiene frequente das mãos como parte da chamada EPI (Equipamento de Proteção Individual, do inglês PPE, ou </a:t>
            </a:r>
            <a:r>
              <a:rPr lang="pt-BR" sz="2200" i="1" dirty="0" err="1"/>
              <a:t>Personal</a:t>
            </a:r>
            <a:r>
              <a:rPr lang="pt-BR" sz="2200" i="1" dirty="0"/>
              <a:t> </a:t>
            </a:r>
            <a:r>
              <a:rPr lang="pt-BR" sz="2200" i="1" dirty="0" err="1"/>
              <a:t>Protective</a:t>
            </a:r>
            <a:r>
              <a:rPr lang="pt-BR" sz="2200" i="1" dirty="0"/>
              <a:t> </a:t>
            </a:r>
            <a:r>
              <a:rPr lang="pt-BR" sz="2200" i="1" dirty="0" err="1"/>
              <a:t>Equipment</a:t>
            </a:r>
            <a:r>
              <a:rPr lang="pt-BR" sz="2200" i="1" dirty="0"/>
              <a:t>).</a:t>
            </a:r>
          </a:p>
        </p:txBody>
      </p:sp>
      <p:sp>
        <p:nvSpPr>
          <p:cNvPr id="7" name="Retângulo 4">
            <a:extLst>
              <a:ext uri="{FF2B5EF4-FFF2-40B4-BE49-F238E27FC236}">
                <a16:creationId xmlns:a16="http://schemas.microsoft.com/office/drawing/2014/main" id="{F98E677B-3EA7-49FD-AAB2-91F960419DAB}"/>
              </a:ext>
            </a:extLst>
          </p:cNvPr>
          <p:cNvSpPr/>
          <p:nvPr/>
        </p:nvSpPr>
        <p:spPr>
          <a:xfrm>
            <a:off x="11311003" y="1355074"/>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dirty="0"/>
              <a:t>[1 de 3]</a:t>
            </a:r>
          </a:p>
        </p:txBody>
      </p:sp>
    </p:spTree>
    <p:extLst>
      <p:ext uri="{BB962C8B-B14F-4D97-AF65-F5344CB8AC3E}">
        <p14:creationId xmlns:p14="http://schemas.microsoft.com/office/powerpoint/2010/main" val="351260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dirty="0">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dirty="0"/>
              <a:t>- Onde a pesquisa será realizada (contexto)?</a:t>
            </a:r>
          </a:p>
        </p:txBody>
      </p:sp>
      <p:sp>
        <p:nvSpPr>
          <p:cNvPr id="7" name="Retângulo 4">
            <a:extLst>
              <a:ext uri="{FF2B5EF4-FFF2-40B4-BE49-F238E27FC236}">
                <a16:creationId xmlns:a16="http://schemas.microsoft.com/office/drawing/2014/main" id="{6F061871-FDA0-491B-B84B-B5AB0970885B}"/>
              </a:ext>
            </a:extLst>
          </p:cNvPr>
          <p:cNvSpPr/>
          <p:nvPr/>
        </p:nvSpPr>
        <p:spPr>
          <a:xfrm>
            <a:off x="11311003" y="1355074"/>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dirty="0"/>
              <a:t>[2 de 3]</a:t>
            </a:r>
          </a:p>
        </p:txBody>
      </p:sp>
      <p:sp>
        <p:nvSpPr>
          <p:cNvPr id="14" name="CaixaDeTexto 5">
            <a:extLst>
              <a:ext uri="{FF2B5EF4-FFF2-40B4-BE49-F238E27FC236}">
                <a16:creationId xmlns:a16="http://schemas.microsoft.com/office/drawing/2014/main" id="{07CA8BF6-9A49-441F-836D-9072850A59D4}"/>
              </a:ext>
            </a:extLst>
          </p:cNvPr>
          <p:cNvSpPr txBox="1"/>
          <p:nvPr/>
        </p:nvSpPr>
        <p:spPr>
          <a:xfrm>
            <a:off x="176644" y="2016087"/>
            <a:ext cx="3251748" cy="4154984"/>
          </a:xfrm>
          <a:prstGeom prst="rect">
            <a:avLst/>
          </a:prstGeom>
          <a:noFill/>
          <a:ln>
            <a:noFill/>
          </a:ln>
        </p:spPr>
        <p:txBody>
          <a:bodyPr wrap="square" rtlCol="0">
            <a:spAutoFit/>
          </a:bodyPr>
          <a:lstStyle/>
          <a:p>
            <a:r>
              <a:rPr lang="pt-BR" sz="2200" i="1" dirty="0"/>
              <a:t>A Organização Mundial de Saúde disponibiliza uma série de orientações e guias para o uso correto das máscaras, bem com seu descarte e combinação com procedimentos de lavagem das mãos, como uma das medidas possíveis de contenção do alastramento da </a:t>
            </a:r>
          </a:p>
          <a:p>
            <a:r>
              <a:rPr lang="pt-BR" sz="2200" i="1" dirty="0"/>
              <a:t>COVID-19.</a:t>
            </a:r>
          </a:p>
        </p:txBody>
      </p:sp>
      <p:pic>
        <p:nvPicPr>
          <p:cNvPr id="15" name="Picture 14" descr="A screenshot of a cell phone&#10;&#10;Description automatically generated">
            <a:extLst>
              <a:ext uri="{FF2B5EF4-FFF2-40B4-BE49-F238E27FC236}">
                <a16:creationId xmlns:a16="http://schemas.microsoft.com/office/drawing/2014/main" id="{2F22A74C-3364-4DD1-BBA7-38E977DAC6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9299" y="2010337"/>
            <a:ext cx="2807221" cy="3967660"/>
          </a:xfrm>
          <a:prstGeom prst="rect">
            <a:avLst/>
          </a:prstGeom>
        </p:spPr>
      </p:pic>
      <p:pic>
        <p:nvPicPr>
          <p:cNvPr id="16" name="Picture 15">
            <a:extLst>
              <a:ext uri="{FF2B5EF4-FFF2-40B4-BE49-F238E27FC236}">
                <a16:creationId xmlns:a16="http://schemas.microsoft.com/office/drawing/2014/main" id="{B1A27C00-ABA4-4EE5-95D2-97D339292616}"/>
              </a:ext>
            </a:extLst>
          </p:cNvPr>
          <p:cNvPicPr>
            <a:picLocks noChangeAspect="1"/>
          </p:cNvPicPr>
          <p:nvPr/>
        </p:nvPicPr>
        <p:blipFill>
          <a:blip r:embed="rId3"/>
          <a:stretch>
            <a:fillRect/>
          </a:stretch>
        </p:blipFill>
        <p:spPr>
          <a:xfrm>
            <a:off x="6420744" y="2010337"/>
            <a:ext cx="2794669" cy="3967660"/>
          </a:xfrm>
          <a:prstGeom prst="rect">
            <a:avLst/>
          </a:prstGeom>
        </p:spPr>
      </p:pic>
      <p:pic>
        <p:nvPicPr>
          <p:cNvPr id="17" name="Picture 16">
            <a:extLst>
              <a:ext uri="{FF2B5EF4-FFF2-40B4-BE49-F238E27FC236}">
                <a16:creationId xmlns:a16="http://schemas.microsoft.com/office/drawing/2014/main" id="{D6CEEE49-8720-460A-9FA7-E01A051D6D3D}"/>
              </a:ext>
            </a:extLst>
          </p:cNvPr>
          <p:cNvPicPr>
            <a:picLocks noChangeAspect="1"/>
          </p:cNvPicPr>
          <p:nvPr/>
        </p:nvPicPr>
        <p:blipFill>
          <a:blip r:embed="rId4"/>
          <a:stretch>
            <a:fillRect/>
          </a:stretch>
        </p:blipFill>
        <p:spPr>
          <a:xfrm>
            <a:off x="3519659" y="2010337"/>
            <a:ext cx="2827198" cy="3967660"/>
          </a:xfrm>
          <a:prstGeom prst="rect">
            <a:avLst/>
          </a:prstGeom>
        </p:spPr>
      </p:pic>
      <p:sp>
        <p:nvSpPr>
          <p:cNvPr id="18" name="CaixaDeTexto 5">
            <a:extLst>
              <a:ext uri="{FF2B5EF4-FFF2-40B4-BE49-F238E27FC236}">
                <a16:creationId xmlns:a16="http://schemas.microsoft.com/office/drawing/2014/main" id="{E05EE9CB-CEAD-49FB-B917-F3911C866716}"/>
              </a:ext>
            </a:extLst>
          </p:cNvPr>
          <p:cNvSpPr txBox="1"/>
          <p:nvPr/>
        </p:nvSpPr>
        <p:spPr>
          <a:xfrm>
            <a:off x="176644" y="6220657"/>
            <a:ext cx="11867132" cy="577081"/>
          </a:xfrm>
          <a:prstGeom prst="rect">
            <a:avLst/>
          </a:prstGeom>
          <a:noFill/>
          <a:ln>
            <a:noFill/>
          </a:ln>
        </p:spPr>
        <p:txBody>
          <a:bodyPr wrap="square" rtlCol="0">
            <a:spAutoFit/>
          </a:bodyPr>
          <a:lstStyle/>
          <a:p>
            <a:r>
              <a:rPr lang="pt-BR" sz="1050" b="1" i="1" dirty="0"/>
              <a:t>Fonte(s) e URL(s) utilizada(s) em 24/05/2020:</a:t>
            </a:r>
          </a:p>
          <a:p>
            <a:r>
              <a:rPr lang="en-US" sz="1050" dirty="0"/>
              <a:t>Coronavirus disease (COVID-19) advice for the public: When and how to use masks</a:t>
            </a:r>
            <a:br>
              <a:rPr lang="en-US" sz="1050" dirty="0"/>
            </a:br>
            <a:r>
              <a:rPr lang="pt-BR" sz="1050" i="1" dirty="0">
                <a:hlinkClick r:id="rId5"/>
              </a:rPr>
              <a:t>https://www.who.int/emergencies/diseases/novel-coronavirus-2019/advice-for-public/when-and-how-to-use-masks</a:t>
            </a:r>
            <a:r>
              <a:rPr lang="pt-BR" sz="1050" i="1" dirty="0"/>
              <a:t> </a:t>
            </a:r>
          </a:p>
        </p:txBody>
      </p:sp>
      <p:cxnSp>
        <p:nvCxnSpPr>
          <p:cNvPr id="19" name="Straight Connector 18">
            <a:extLst>
              <a:ext uri="{FF2B5EF4-FFF2-40B4-BE49-F238E27FC236}">
                <a16:creationId xmlns:a16="http://schemas.microsoft.com/office/drawing/2014/main" id="{5E198959-BDE7-4419-BDC5-99C20E0B5EC8}"/>
              </a:ext>
            </a:extLst>
          </p:cNvPr>
          <p:cNvCxnSpPr/>
          <p:nvPr/>
        </p:nvCxnSpPr>
        <p:spPr>
          <a:xfrm>
            <a:off x="269310" y="6203352"/>
            <a:ext cx="1528175" cy="0"/>
          </a:xfrm>
          <a:prstGeom prst="line">
            <a:avLst/>
          </a:prstGeom>
          <a:ln>
            <a:solidFill>
              <a:srgbClr val="1B2C62"/>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36078AE8-5334-447D-AD43-BB3AF83E359B}"/>
              </a:ext>
            </a:extLst>
          </p:cNvPr>
          <p:cNvPicPr>
            <a:picLocks noChangeAspect="1"/>
          </p:cNvPicPr>
          <p:nvPr/>
        </p:nvPicPr>
        <p:blipFill>
          <a:blip r:embed="rId6"/>
          <a:stretch>
            <a:fillRect/>
          </a:stretch>
        </p:blipFill>
        <p:spPr>
          <a:xfrm>
            <a:off x="10061804" y="6171071"/>
            <a:ext cx="2034716" cy="624894"/>
          </a:xfrm>
          <a:prstGeom prst="rect">
            <a:avLst/>
          </a:prstGeom>
        </p:spPr>
      </p:pic>
    </p:spTree>
    <p:extLst>
      <p:ext uri="{BB962C8B-B14F-4D97-AF65-F5344CB8AC3E}">
        <p14:creationId xmlns:p14="http://schemas.microsoft.com/office/powerpoint/2010/main" val="3921174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dirty="0">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dirty="0"/>
              <a:t>- Onde a pesquisa será realizada (contexto)?</a:t>
            </a:r>
          </a:p>
        </p:txBody>
      </p:sp>
      <p:sp>
        <p:nvSpPr>
          <p:cNvPr id="7" name="Retângulo 4">
            <a:extLst>
              <a:ext uri="{FF2B5EF4-FFF2-40B4-BE49-F238E27FC236}">
                <a16:creationId xmlns:a16="http://schemas.microsoft.com/office/drawing/2014/main" id="{6F061871-FDA0-491B-B84B-B5AB0970885B}"/>
              </a:ext>
            </a:extLst>
          </p:cNvPr>
          <p:cNvSpPr/>
          <p:nvPr/>
        </p:nvSpPr>
        <p:spPr>
          <a:xfrm>
            <a:off x="11311003" y="1355074"/>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dirty="0"/>
              <a:t>[3 de 3]</a:t>
            </a:r>
          </a:p>
        </p:txBody>
      </p:sp>
      <p:sp>
        <p:nvSpPr>
          <p:cNvPr id="17" name="CaixaDeTexto 5">
            <a:extLst>
              <a:ext uri="{FF2B5EF4-FFF2-40B4-BE49-F238E27FC236}">
                <a16:creationId xmlns:a16="http://schemas.microsoft.com/office/drawing/2014/main" id="{0EACA767-5D74-4C51-98B7-763F041F495E}"/>
              </a:ext>
            </a:extLst>
          </p:cNvPr>
          <p:cNvSpPr txBox="1"/>
          <p:nvPr/>
        </p:nvSpPr>
        <p:spPr>
          <a:xfrm>
            <a:off x="176644" y="2016087"/>
            <a:ext cx="11919876" cy="3816429"/>
          </a:xfrm>
          <a:prstGeom prst="rect">
            <a:avLst/>
          </a:prstGeom>
          <a:noFill/>
          <a:ln>
            <a:noFill/>
          </a:ln>
        </p:spPr>
        <p:txBody>
          <a:bodyPr wrap="square" rtlCol="0">
            <a:spAutoFit/>
          </a:bodyPr>
          <a:lstStyle/>
          <a:p>
            <a:r>
              <a:rPr lang="pt-BR" sz="2200" i="1" dirty="0"/>
              <a:t>A presente pesquisa tem como objetivo principal, desenvolver possibilidades de aplicação de Deep Learning, utilizando um </a:t>
            </a:r>
            <a:r>
              <a:rPr lang="pt-BR" sz="2200" i="1" dirty="0" err="1"/>
              <a:t>stacking</a:t>
            </a:r>
            <a:r>
              <a:rPr lang="pt-BR" sz="2200" i="1" dirty="0"/>
              <a:t> de técnicas (como por exemplo, </a:t>
            </a:r>
            <a:r>
              <a:rPr lang="en-US" sz="2200" i="1" dirty="0"/>
              <a:t>CNN + </a:t>
            </a:r>
            <a:r>
              <a:rPr lang="en-US" sz="2200" i="1" dirty="0" err="1"/>
              <a:t>XGBoost</a:t>
            </a:r>
            <a:r>
              <a:rPr lang="en-US" sz="2200" i="1" dirty="0"/>
              <a:t> stacking com Bayesian Optimization</a:t>
            </a:r>
            <a:r>
              <a:rPr lang="pt-BR" sz="2200" i="1" dirty="0"/>
              <a:t>), para uso na detecção de indivíduos utilizando máscaras faciais como ferramenta de monitoramento de medidas preventivas ao alastramento da COVID-19 em locais e áreas de convívio público ou privado.</a:t>
            </a:r>
          </a:p>
          <a:p>
            <a:endParaRPr lang="pt-BR" sz="2200" i="1" dirty="0"/>
          </a:p>
          <a:p>
            <a:r>
              <a:rPr lang="pt-BR" sz="2200" i="1" dirty="0"/>
              <a:t>O modelo resultante do estudo, visa sua aplicação em sistemas de monitoramento por vídeo como uma ferramenta adicional de alerta em casos de pessoas que não estejam utilizando máscaras faciais. Podendo adicionalmente, ser empregado em combinação com materiais educacionais na orientação do adequado uso em estabelecimentos comerciais e artísticos, instituições de ensino ou quaisquer outros usos onde as corretas orientações científicas possam ser asseguradas de forma rápida e ampla.</a:t>
            </a:r>
          </a:p>
        </p:txBody>
      </p:sp>
      <p:grpSp>
        <p:nvGrpSpPr>
          <p:cNvPr id="8" name="Group 7">
            <a:extLst>
              <a:ext uri="{FF2B5EF4-FFF2-40B4-BE49-F238E27FC236}">
                <a16:creationId xmlns:a16="http://schemas.microsoft.com/office/drawing/2014/main" id="{1E163097-A71F-4360-857F-CDF7256C8A07}"/>
              </a:ext>
            </a:extLst>
          </p:cNvPr>
          <p:cNvGrpSpPr/>
          <p:nvPr/>
        </p:nvGrpSpPr>
        <p:grpSpPr>
          <a:xfrm>
            <a:off x="176644" y="5960259"/>
            <a:ext cx="11558999" cy="665530"/>
            <a:chOff x="176644" y="5960259"/>
            <a:chExt cx="11558999" cy="665530"/>
          </a:xfrm>
        </p:grpSpPr>
        <p:pic>
          <p:nvPicPr>
            <p:cNvPr id="4" name="Graphic 3" descr="Person with idea">
              <a:extLst>
                <a:ext uri="{FF2B5EF4-FFF2-40B4-BE49-F238E27FC236}">
                  <a16:creationId xmlns:a16="http://schemas.microsoft.com/office/drawing/2014/main" id="{2AFB5B40-0E71-438C-A693-F6960B6415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6644" y="5960259"/>
              <a:ext cx="665530" cy="665530"/>
            </a:xfrm>
            <a:prstGeom prst="rect">
              <a:avLst/>
            </a:prstGeom>
          </p:spPr>
        </p:pic>
        <p:sp>
          <p:nvSpPr>
            <p:cNvPr id="6" name="Rectangle 5">
              <a:extLst>
                <a:ext uri="{FF2B5EF4-FFF2-40B4-BE49-F238E27FC236}">
                  <a16:creationId xmlns:a16="http://schemas.microsoft.com/office/drawing/2014/main" id="{AD1205DC-63D6-44A4-B20E-BC9057891E98}"/>
                </a:ext>
              </a:extLst>
            </p:cNvPr>
            <p:cNvSpPr/>
            <p:nvPr/>
          </p:nvSpPr>
          <p:spPr>
            <a:xfrm>
              <a:off x="842174" y="6031414"/>
              <a:ext cx="10893469" cy="523220"/>
            </a:xfrm>
            <a:prstGeom prst="rect">
              <a:avLst/>
            </a:prstGeom>
          </p:spPr>
          <p:txBody>
            <a:bodyPr wrap="square">
              <a:spAutoFit/>
            </a:bodyPr>
            <a:lstStyle/>
            <a:p>
              <a:r>
                <a:rPr lang="pt-BR" sz="1400" i="1" dirty="0"/>
                <a:t>"The </a:t>
              </a:r>
              <a:r>
                <a:rPr lang="pt-BR" sz="1400" i="1" dirty="0" err="1"/>
                <a:t>best</a:t>
              </a:r>
              <a:r>
                <a:rPr lang="pt-BR" sz="1400" i="1" dirty="0"/>
                <a:t> </a:t>
              </a:r>
              <a:r>
                <a:rPr lang="pt-BR" sz="1400" i="1" dirty="0" err="1"/>
                <a:t>way</a:t>
              </a:r>
              <a:r>
                <a:rPr lang="pt-BR" sz="1400" i="1" dirty="0"/>
                <a:t> </a:t>
              </a:r>
              <a:r>
                <a:rPr lang="pt-BR" sz="1400" i="1" dirty="0" err="1"/>
                <a:t>forward</a:t>
              </a:r>
              <a:r>
                <a:rPr lang="pt-BR" sz="1400" i="1" dirty="0"/>
                <a:t> </a:t>
              </a:r>
              <a:r>
                <a:rPr lang="pt-BR" sz="1400" i="1" dirty="0" err="1"/>
                <a:t>is</a:t>
              </a:r>
              <a:r>
                <a:rPr lang="pt-BR" sz="1400" i="1" dirty="0"/>
                <a:t> </a:t>
              </a:r>
              <a:r>
                <a:rPr lang="pt-BR" sz="1400" i="1" dirty="0" err="1"/>
                <a:t>the</a:t>
              </a:r>
              <a:r>
                <a:rPr lang="pt-BR" sz="1400" i="1" dirty="0"/>
                <a:t> </a:t>
              </a:r>
              <a:r>
                <a:rPr lang="pt-BR" sz="1400" i="1" dirty="0" err="1"/>
                <a:t>blended</a:t>
              </a:r>
              <a:r>
                <a:rPr lang="pt-BR" sz="1400" i="1" dirty="0"/>
                <a:t> </a:t>
              </a:r>
              <a:r>
                <a:rPr lang="pt-BR" sz="1400" i="1" dirty="0" err="1"/>
                <a:t>comprehensive</a:t>
              </a:r>
              <a:r>
                <a:rPr lang="pt-BR" sz="1400" i="1" dirty="0"/>
                <a:t> approach </a:t>
              </a:r>
              <a:r>
                <a:rPr lang="pt-BR" sz="1400" i="1" dirty="0" err="1"/>
                <a:t>which</a:t>
              </a:r>
              <a:r>
                <a:rPr lang="pt-BR" sz="1400" i="1" dirty="0"/>
                <a:t> </a:t>
              </a:r>
              <a:r>
                <a:rPr lang="pt-BR" sz="1400" i="1" dirty="0" err="1"/>
                <a:t>puts</a:t>
              </a:r>
              <a:r>
                <a:rPr lang="pt-BR" sz="1400" i="1" dirty="0"/>
                <a:t> </a:t>
              </a:r>
              <a:r>
                <a:rPr lang="pt-BR" sz="1400" i="1" dirty="0" err="1"/>
                <a:t>containment</a:t>
              </a:r>
              <a:r>
                <a:rPr lang="pt-BR" sz="1400" i="1" dirty="0"/>
                <a:t> as a major </a:t>
              </a:r>
              <a:r>
                <a:rPr lang="pt-BR" sz="1400" i="1" dirty="0" err="1"/>
                <a:t>pillar</a:t>
              </a:r>
              <a:r>
                <a:rPr lang="pt-BR" sz="1400" i="1" dirty="0"/>
                <a:t>." </a:t>
              </a:r>
              <a:br>
                <a:rPr lang="pt-BR" sz="1400" dirty="0"/>
              </a:br>
              <a:r>
                <a:rPr lang="pt-BR" sz="1400" b="1" dirty="0"/>
                <a:t>-- Dr. </a:t>
              </a:r>
              <a:r>
                <a:rPr lang="pt-BR" sz="1400" b="1" dirty="0" err="1"/>
                <a:t>Tedros</a:t>
              </a:r>
              <a:r>
                <a:rPr lang="pt-BR" sz="1400" b="1" dirty="0"/>
                <a:t> </a:t>
              </a:r>
              <a:r>
                <a:rPr lang="pt-BR" sz="1400" b="1" dirty="0" err="1"/>
                <a:t>Adhanom</a:t>
              </a:r>
              <a:r>
                <a:rPr lang="pt-BR" sz="1400" b="1" dirty="0"/>
                <a:t>, WHO </a:t>
              </a:r>
              <a:r>
                <a:rPr lang="pt-BR" sz="1400" b="1" dirty="0" err="1"/>
                <a:t>director</a:t>
              </a:r>
              <a:r>
                <a:rPr lang="pt-BR" sz="1400" b="1" dirty="0"/>
                <a:t>-general.</a:t>
              </a:r>
            </a:p>
          </p:txBody>
        </p:sp>
      </p:grpSp>
    </p:spTree>
    <p:extLst>
      <p:ext uri="{BB962C8B-B14F-4D97-AF65-F5344CB8AC3E}">
        <p14:creationId xmlns:p14="http://schemas.microsoft.com/office/powerpoint/2010/main" val="1275928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dirty="0">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dirty="0"/>
              <a:t>- Qual é a </a:t>
            </a:r>
            <a:r>
              <a:rPr lang="pt-BR" sz="2400" b="1" dirty="0"/>
              <a:t>PERGUNTA </a:t>
            </a:r>
            <a:r>
              <a:rPr lang="pt-BR" sz="2400" dirty="0"/>
              <a:t>do</a:t>
            </a:r>
            <a:r>
              <a:rPr lang="pt-BR" sz="2400" b="1" dirty="0"/>
              <a:t> PROBLEMA</a:t>
            </a:r>
            <a:r>
              <a:rPr lang="pt-BR" sz="2400" dirty="0"/>
              <a:t> de pesquisa?</a:t>
            </a:r>
          </a:p>
        </p:txBody>
      </p:sp>
      <p:sp>
        <p:nvSpPr>
          <p:cNvPr id="4" name="CaixaDeTexto 3">
            <a:extLst>
              <a:ext uri="{FF2B5EF4-FFF2-40B4-BE49-F238E27FC236}">
                <a16:creationId xmlns:a16="http://schemas.microsoft.com/office/drawing/2014/main" id="{6C14915E-E529-4FEB-989B-94707A646704}"/>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p14="http://schemas.microsoft.com/office/powerpoint/2010/main" val="3817115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dirty="0">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dirty="0"/>
              <a:t>- Qual é o </a:t>
            </a:r>
            <a:r>
              <a:rPr lang="pt-BR" sz="2400" b="1" dirty="0"/>
              <a:t>OBJETIVO GERAL</a:t>
            </a:r>
            <a:r>
              <a:rPr lang="pt-BR" sz="2400" dirty="0"/>
              <a:t> e quais são os </a:t>
            </a:r>
            <a:r>
              <a:rPr lang="pt-BR" sz="2400" b="1" dirty="0"/>
              <a:t>OBJETIVOS ESPECÍFICOS</a:t>
            </a:r>
            <a:r>
              <a:rPr lang="pt-BR" sz="2400" dirty="0"/>
              <a:t>?</a:t>
            </a:r>
          </a:p>
        </p:txBody>
      </p:sp>
      <p:sp>
        <p:nvSpPr>
          <p:cNvPr id="4" name="CaixaDeTexto 3">
            <a:extLst>
              <a:ext uri="{FF2B5EF4-FFF2-40B4-BE49-F238E27FC236}">
                <a16:creationId xmlns:a16="http://schemas.microsoft.com/office/drawing/2014/main" id="{84CA2768-938F-4EEA-B0DD-BAF05149B6F5}"/>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p14="http://schemas.microsoft.com/office/powerpoint/2010/main" val="3953857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dirty="0">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dirty="0"/>
              <a:t>- Quais são as </a:t>
            </a:r>
            <a:r>
              <a:rPr lang="pt-BR" sz="2400" b="1" dirty="0"/>
              <a:t>HIPÓTESES</a:t>
            </a:r>
            <a:r>
              <a:rPr lang="pt-BR" sz="2400" dirty="0"/>
              <a:t> da pesquisa (se necessário)?</a:t>
            </a:r>
          </a:p>
        </p:txBody>
      </p:sp>
      <p:sp>
        <p:nvSpPr>
          <p:cNvPr id="4" name="CaixaDeTexto 3">
            <a:extLst>
              <a:ext uri="{FF2B5EF4-FFF2-40B4-BE49-F238E27FC236}">
                <a16:creationId xmlns:a16="http://schemas.microsoft.com/office/drawing/2014/main" id="{201C3BF0-3DB6-45FE-ABB3-0E8206DE61D9}"/>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p14="http://schemas.microsoft.com/office/powerpoint/2010/main" val="1702763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dirty="0">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1231556"/>
          </a:xfrm>
          <a:prstGeom prst="rect">
            <a:avLst/>
          </a:prstGeom>
          <a:solidFill>
            <a:srgbClr val="CDCDCD"/>
          </a:solidFill>
        </p:spPr>
        <p:txBody>
          <a:bodyPr wrap="square">
            <a:spAutoFit/>
          </a:bodyPr>
          <a:lstStyle/>
          <a:p>
            <a:pPr marL="15875" indent="-15875">
              <a:lnSpc>
                <a:spcPts val="3000"/>
              </a:lnSpc>
            </a:pPr>
            <a:r>
              <a:rPr lang="pt-BR" sz="2400" dirty="0"/>
              <a:t>- Quais artigos científicos já trataram do mesmo contexto e/ou utilizaram as mesmas técnicas estatísticas e/ou de </a:t>
            </a:r>
            <a:r>
              <a:rPr lang="pt-BR" sz="2400" i="1" dirty="0" err="1"/>
              <a:t>machine</a:t>
            </a:r>
            <a:r>
              <a:rPr lang="pt-BR" sz="2400" i="1" dirty="0"/>
              <a:t> </a:t>
            </a:r>
            <a:r>
              <a:rPr lang="pt-BR" sz="2400" i="1" dirty="0" err="1"/>
              <a:t>learning</a:t>
            </a:r>
            <a:r>
              <a:rPr lang="pt-BR" sz="2400" dirty="0"/>
              <a:t> que serão utilizadas (</a:t>
            </a:r>
            <a:r>
              <a:rPr lang="pt-BR" sz="2400" b="1" dirty="0"/>
              <a:t>apresentar resumidamente 20 artigos no mínimo</a:t>
            </a:r>
            <a:r>
              <a:rPr lang="pt-BR" sz="2400" dirty="0"/>
              <a:t>)?</a:t>
            </a:r>
          </a:p>
        </p:txBody>
      </p:sp>
      <p:sp>
        <p:nvSpPr>
          <p:cNvPr id="4" name="CaixaDeTexto 3">
            <a:extLst>
              <a:ext uri="{FF2B5EF4-FFF2-40B4-BE49-F238E27FC236}">
                <a16:creationId xmlns:a16="http://schemas.microsoft.com/office/drawing/2014/main" id="{E4CC8CAB-3F4C-409C-8745-BB5BD7AF0FCB}"/>
              </a:ext>
            </a:extLst>
          </p:cNvPr>
          <p:cNvSpPr txBox="1"/>
          <p:nvPr/>
        </p:nvSpPr>
        <p:spPr>
          <a:xfrm>
            <a:off x="176644" y="2699134"/>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p14="http://schemas.microsoft.com/office/powerpoint/2010/main" val="1752641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058026" cy="954107"/>
          </a:xfrm>
          <a:prstGeom prst="rect">
            <a:avLst/>
          </a:prstGeom>
          <a:noFill/>
        </p:spPr>
        <p:txBody>
          <a:bodyPr wrap="square" rtlCol="0">
            <a:spAutoFit/>
          </a:bodyPr>
          <a:lstStyle/>
          <a:p>
            <a:r>
              <a:rPr lang="pt-BR" sz="2800" b="1" dirty="0">
                <a:solidFill>
                  <a:schemeClr val="bg1"/>
                </a:solidFill>
              </a:rPr>
              <a:t>2) Base de Dados e Técnicas Estatísticas e/ou de </a:t>
            </a:r>
            <a:r>
              <a:rPr lang="pt-BR" sz="2800" b="1" i="1" dirty="0" err="1">
                <a:solidFill>
                  <a:schemeClr val="bg1"/>
                </a:solidFill>
              </a:rPr>
              <a:t>Machine</a:t>
            </a:r>
            <a:r>
              <a:rPr lang="pt-BR" sz="2800" b="1" i="1" dirty="0">
                <a:solidFill>
                  <a:schemeClr val="bg1"/>
                </a:solidFill>
              </a:rPr>
              <a:t> Learning</a:t>
            </a:r>
            <a:r>
              <a:rPr lang="pt-BR" sz="2800" b="1" dirty="0">
                <a:solidFill>
                  <a:schemeClr val="bg1"/>
                </a:solidFill>
              </a:rPr>
              <a:t> do Projeto Analítico</a:t>
            </a:r>
          </a:p>
        </p:txBody>
      </p:sp>
      <p:sp>
        <p:nvSpPr>
          <p:cNvPr id="3" name="Retângulo 2">
            <a:extLst>
              <a:ext uri="{FF2B5EF4-FFF2-40B4-BE49-F238E27FC236}">
                <a16:creationId xmlns:a16="http://schemas.microsoft.com/office/drawing/2014/main" id="{174208DE-0C00-40F4-A31A-3BC0AEE1B5C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dirty="0"/>
              <a:t>- Quais variáveis formam a </a:t>
            </a:r>
            <a:r>
              <a:rPr lang="pt-BR" sz="2400" b="1" dirty="0"/>
              <a:t>BASE DE DADOS</a:t>
            </a:r>
            <a:r>
              <a:rPr lang="pt-BR" sz="2400" dirty="0"/>
              <a:t> (</a:t>
            </a:r>
            <a:r>
              <a:rPr lang="pt-BR" sz="2400" b="1" dirty="0"/>
              <a:t>mostrar a base de dados completa</a:t>
            </a:r>
            <a:r>
              <a:rPr lang="pt-BR" sz="2400" dirty="0"/>
              <a:t>)?</a:t>
            </a:r>
          </a:p>
        </p:txBody>
      </p:sp>
      <p:sp>
        <p:nvSpPr>
          <p:cNvPr id="4" name="CaixaDeTexto 3">
            <a:extLst>
              <a:ext uri="{FF2B5EF4-FFF2-40B4-BE49-F238E27FC236}">
                <a16:creationId xmlns:a16="http://schemas.microsoft.com/office/drawing/2014/main" id="{F523F8A5-43AB-4AB2-BB4F-7F4A30E4A077}"/>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p14="http://schemas.microsoft.com/office/powerpoint/2010/main" val="599003997"/>
      </p:ext>
    </p:extLst>
  </p:cSld>
  <p:clrMapOvr>
    <a:masterClrMapping/>
  </p:clrMapOvr>
</p:sld>
</file>

<file path=ppt/theme/theme1.xml><?xml version="1.0" encoding="utf-8"?>
<a:theme xmlns:a="http://schemas.openxmlformats.org/drawingml/2006/main" name="1_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5973</TotalTime>
  <Words>990</Words>
  <Application>Microsoft Office PowerPoint</Application>
  <PresentationFormat>Widescreen</PresentationFormat>
  <Paragraphs>73</Paragraphs>
  <Slides>18</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18</vt:i4>
      </vt:variant>
    </vt:vector>
  </HeadingPairs>
  <TitlesOfParts>
    <vt:vector size="24" baseType="lpstr">
      <vt:lpstr>Arial</vt:lpstr>
      <vt:lpstr>Calibri</vt:lpstr>
      <vt:lpstr>Calibri (Body)</vt:lpstr>
      <vt:lpstr>1_Tema do Office</vt:lpstr>
      <vt:lpstr>2_Tema do Office</vt:lpstr>
      <vt:lpstr>3_Tema do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Bruno Brito Pereira de Souza</dc:creator>
  <cp:lastModifiedBy>Leandro Daniel</cp:lastModifiedBy>
  <cp:revision>434</cp:revision>
  <cp:lastPrinted>2019-10-23T23:44:30Z</cp:lastPrinted>
  <dcterms:created xsi:type="dcterms:W3CDTF">2018-05-12T05:42:05Z</dcterms:created>
  <dcterms:modified xsi:type="dcterms:W3CDTF">2020-05-24T21:23:39Z</dcterms:modified>
</cp:coreProperties>
</file>