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54" r:id="rId3"/>
  </p:sldMasterIdLst>
  <p:notesMasterIdLst>
    <p:notesMasterId r:id="rId27"/>
  </p:notesMasterIdLst>
  <p:handoutMasterIdLst>
    <p:handoutMasterId r:id="rId28"/>
  </p:handoutMasterIdLst>
  <p:sldIdLst>
    <p:sldId id="351" r:id="rId4"/>
    <p:sldId id="346" r:id="rId5"/>
    <p:sldId id="371" r:id="rId6"/>
    <p:sldId id="372" r:id="rId7"/>
    <p:sldId id="375" r:id="rId8"/>
    <p:sldId id="373" r:id="rId9"/>
    <p:sldId id="360" r:id="rId10"/>
    <p:sldId id="361" r:id="rId11"/>
    <p:sldId id="362" r:id="rId12"/>
    <p:sldId id="363" r:id="rId13"/>
    <p:sldId id="374" r:id="rId14"/>
    <p:sldId id="376" r:id="rId15"/>
    <p:sldId id="377" r:id="rId16"/>
    <p:sldId id="357" r:id="rId17"/>
    <p:sldId id="364" r:id="rId18"/>
    <p:sldId id="365" r:id="rId19"/>
    <p:sldId id="358" r:id="rId20"/>
    <p:sldId id="366" r:id="rId21"/>
    <p:sldId id="359" r:id="rId22"/>
    <p:sldId id="367" r:id="rId23"/>
    <p:sldId id="368" r:id="rId24"/>
    <p:sldId id="369" r:id="rId25"/>
    <p:sldId id="370" r:id="rId2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1D7E50A-B830-4EC8-9635-C051D130105A}">
          <p14:sldIdLst>
            <p14:sldId id="351"/>
          </p14:sldIdLst>
        </p14:section>
        <p14:section name="Parte 1 - 01-Jun-20" id="{0CBF6F0D-DF58-42D8-9492-55A72281B5CC}">
          <p14:sldIdLst>
            <p14:sldId id="346"/>
            <p14:sldId id="371"/>
            <p14:sldId id="372"/>
            <p14:sldId id="375"/>
            <p14:sldId id="373"/>
            <p14:sldId id="360"/>
            <p14:sldId id="361"/>
            <p14:sldId id="362"/>
            <p14:sldId id="363"/>
            <p14:sldId id="374"/>
            <p14:sldId id="376"/>
            <p14:sldId id="377"/>
          </p14:sldIdLst>
        </p14:section>
        <p14:section name="Parte 2 - 16-Jun-20" id="{8C1D773A-C060-4EBC-B3CC-10194E2DEEDF}">
          <p14:sldIdLst>
            <p14:sldId id="357"/>
            <p14:sldId id="364"/>
            <p14:sldId id="365"/>
          </p14:sldIdLst>
        </p14:section>
        <p14:section name="Parte 3 - 29 -Jun-20" id="{E6C08DD8-CDAA-4937-B141-07B74F9FE625}">
          <p14:sldIdLst>
            <p14:sldId id="358"/>
            <p14:sldId id="366"/>
          </p14:sldIdLst>
        </p14:section>
        <p14:section name="Parte 4 - 30-Jun-20" id="{9CFC4475-D0C9-4CF6-8DBD-4CD66B354206}">
          <p14:sldIdLst>
            <p14:sldId id="359"/>
          </p14:sldIdLst>
        </p14:section>
        <p14:section name="Parte 5 - 06-Jul-20" id="{BF71090E-30FA-4A37-8A5C-C396721E244B}">
          <p14:sldIdLst>
            <p14:sldId id="367"/>
            <p14:sldId id="368"/>
            <p14:sldId id="369"/>
            <p14:sldId id="37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a:srgbClr val="4472C4"/>
    <a:srgbClr val="00A1D7"/>
    <a:srgbClr val="1B2C62"/>
    <a:srgbClr val="072963"/>
    <a:srgbClr val="072961"/>
    <a:srgbClr val="07295E"/>
    <a:srgbClr val="002A74"/>
    <a:srgbClr val="002A65"/>
    <a:srgbClr val="0729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875E03-6E5A-4A77-9477-B0E529ECB8C3}" v="3" dt="2020-06-05T00:58:42.063"/>
    <p1510:client id="{95C6711F-C4DC-4686-A46D-0F032EFB60A9}" v="1" dt="2020-06-05T01:22:23.581"/>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Estilo Claro 3 - Ênfase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Estilo Médio 4 - Ênfas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Estilo Claro 1 - Ênfas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16" d="100"/>
          <a:sy n="116" d="100"/>
        </p:scale>
        <p:origin x="226" y="77"/>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Ferraz de Campos Filho" userId="S::a57635769@fgv.edu.br::8866a242-fb0b-48c9-aa11-19162637424d" providerId="AD" clId="Web-{3F63DED3-F8B6-4F38-9A8E-AC084F28D19E}"/>
    <pc:docChg chg="modSld">
      <pc:chgData name="Daniel Ferraz de Campos Filho" userId="S::a57635769@fgv.edu.br::8866a242-fb0b-48c9-aa11-19162637424d" providerId="AD" clId="Web-{3F63DED3-F8B6-4F38-9A8E-AC084F28D19E}" dt="2020-05-30T21:20:11.969" v="453" actId="20577"/>
      <pc:docMkLst>
        <pc:docMk/>
      </pc:docMkLst>
      <pc:sldChg chg="modSp">
        <pc:chgData name="Daniel Ferraz de Campos Filho" userId="S::a57635769@fgv.edu.br::8866a242-fb0b-48c9-aa11-19162637424d" providerId="AD" clId="Web-{3F63DED3-F8B6-4F38-9A8E-AC084F28D19E}" dt="2020-05-30T20:56:03.315" v="121" actId="20577"/>
        <pc:sldMkLst>
          <pc:docMk/>
          <pc:sldMk cId="3953857876" sldId="361"/>
        </pc:sldMkLst>
        <pc:spChg chg="mod">
          <ac:chgData name="Daniel Ferraz de Campos Filho" userId="S::a57635769@fgv.edu.br::8866a242-fb0b-48c9-aa11-19162637424d" providerId="AD" clId="Web-{3F63DED3-F8B6-4F38-9A8E-AC084F28D19E}" dt="2020-05-30T20:56:03.315" v="121" actId="20577"/>
          <ac:spMkLst>
            <pc:docMk/>
            <pc:sldMk cId="3953857876" sldId="361"/>
            <ac:spMk id="4" creationId="{84CA2768-938F-4EEA-B0DD-BAF05149B6F5}"/>
          </ac:spMkLst>
        </pc:spChg>
      </pc:sldChg>
      <pc:sldChg chg="modSp">
        <pc:chgData name="Daniel Ferraz de Campos Filho" userId="S::a57635769@fgv.edu.br::8866a242-fb0b-48c9-aa11-19162637424d" providerId="AD" clId="Web-{3F63DED3-F8B6-4F38-9A8E-AC084F28D19E}" dt="2020-05-30T21:03:16.620" v="154" actId="20577"/>
        <pc:sldMkLst>
          <pc:docMk/>
          <pc:sldMk cId="1752641579" sldId="363"/>
        </pc:sldMkLst>
        <pc:spChg chg="mod">
          <ac:chgData name="Daniel Ferraz de Campos Filho" userId="S::a57635769@fgv.edu.br::8866a242-fb0b-48c9-aa11-19162637424d" providerId="AD" clId="Web-{3F63DED3-F8B6-4F38-9A8E-AC084F28D19E}" dt="2020-05-30T21:03:16.620" v="154" actId="20577"/>
          <ac:spMkLst>
            <pc:docMk/>
            <pc:sldMk cId="1752641579" sldId="363"/>
            <ac:spMk id="4" creationId="{E4CC8CAB-3F4C-409C-8745-BB5BD7AF0FCB}"/>
          </ac:spMkLst>
        </pc:spChg>
      </pc:sldChg>
      <pc:sldChg chg="addSp delSp modSp">
        <pc:chgData name="Daniel Ferraz de Campos Filho" userId="S::a57635769@fgv.edu.br::8866a242-fb0b-48c9-aa11-19162637424d" providerId="AD" clId="Web-{3F63DED3-F8B6-4F38-9A8E-AC084F28D19E}" dt="2020-05-30T21:20:11.969" v="452" actId="20577"/>
        <pc:sldMkLst>
          <pc:docMk/>
          <pc:sldMk cId="1219197679" sldId="374"/>
        </pc:sldMkLst>
        <pc:spChg chg="mod">
          <ac:chgData name="Daniel Ferraz de Campos Filho" userId="S::a57635769@fgv.edu.br::8866a242-fb0b-48c9-aa11-19162637424d" providerId="AD" clId="Web-{3F63DED3-F8B6-4F38-9A8E-AC084F28D19E}" dt="2020-05-30T21:20:11.969" v="452" actId="20577"/>
          <ac:spMkLst>
            <pc:docMk/>
            <pc:sldMk cId="1219197679" sldId="374"/>
            <ac:spMk id="4" creationId="{E4CC8CAB-3F4C-409C-8745-BB5BD7AF0FCB}"/>
          </ac:spMkLst>
        </pc:spChg>
        <pc:graphicFrameChg chg="add del mod">
          <ac:chgData name="Daniel Ferraz de Campos Filho" userId="S::a57635769@fgv.edu.br::8866a242-fb0b-48c9-aa11-19162637424d" providerId="AD" clId="Web-{3F63DED3-F8B6-4F38-9A8E-AC084F28D19E}" dt="2020-05-30T21:11:08.864" v="230"/>
          <ac:graphicFrameMkLst>
            <pc:docMk/>
            <pc:sldMk cId="1219197679" sldId="374"/>
            <ac:graphicFrameMk id="7" creationId="{697D41A9-A512-40CC-BBCE-290DA15CB751}"/>
          </ac:graphicFrameMkLst>
        </pc:graphicFrameChg>
      </pc:sldChg>
      <pc:sldChg chg="modSp">
        <pc:chgData name="Daniel Ferraz de Campos Filho" userId="S::a57635769@fgv.edu.br::8866a242-fb0b-48c9-aa11-19162637424d" providerId="AD" clId="Web-{3F63DED3-F8B6-4F38-9A8E-AC084F28D19E}" dt="2020-05-30T21:18:50.916" v="415" actId="20577"/>
        <pc:sldMkLst>
          <pc:docMk/>
          <pc:sldMk cId="2356196915" sldId="377"/>
        </pc:sldMkLst>
        <pc:spChg chg="mod">
          <ac:chgData name="Daniel Ferraz de Campos Filho" userId="S::a57635769@fgv.edu.br::8866a242-fb0b-48c9-aa11-19162637424d" providerId="AD" clId="Web-{3F63DED3-F8B6-4F38-9A8E-AC084F28D19E}" dt="2020-05-30T21:18:50.916" v="415" actId="20577"/>
          <ac:spMkLst>
            <pc:docMk/>
            <pc:sldMk cId="2356196915" sldId="377"/>
            <ac:spMk id="7" creationId="{CE3762FA-4222-4801-A067-946EE71C9A52}"/>
          </ac:spMkLst>
        </pc:spChg>
      </pc:sldChg>
    </pc:docChg>
  </pc:docChgLst>
  <pc:docChgLst>
    <pc:chgData name="Leandro de Oliveira Daniel" userId="S::a57622988@fgv.edu.br::ff7f7cd4-1074-435c-a956-4a1fef029c30" providerId="AD" clId="Web-{94699624-5147-009A-BA59-58CD6B667BA6}"/>
    <pc:docChg chg="modSld">
      <pc:chgData name="Leandro de Oliveira Daniel" userId="S::a57622988@fgv.edu.br::ff7f7cd4-1074-435c-a956-4a1fef029c30" providerId="AD" clId="Web-{94699624-5147-009A-BA59-58CD6B667BA6}" dt="2020-06-01T23:50:02.563" v="13" actId="20577"/>
      <pc:docMkLst>
        <pc:docMk/>
      </pc:docMkLst>
      <pc:sldChg chg="modSp">
        <pc:chgData name="Leandro de Oliveira Daniel" userId="S::a57622988@fgv.edu.br::ff7f7cd4-1074-435c-a956-4a1fef029c30" providerId="AD" clId="Web-{94699624-5147-009A-BA59-58CD6B667BA6}" dt="2020-06-01T23:50:02.548" v="12" actId="20577"/>
        <pc:sldMkLst>
          <pc:docMk/>
          <pc:sldMk cId="599003997" sldId="357"/>
        </pc:sldMkLst>
        <pc:spChg chg="mod">
          <ac:chgData name="Leandro de Oliveira Daniel" userId="S::a57622988@fgv.edu.br::ff7f7cd4-1074-435c-a956-4a1fef029c30" providerId="AD" clId="Web-{94699624-5147-009A-BA59-58CD6B667BA6}" dt="2020-06-01T23:50:02.548" v="12" actId="20577"/>
          <ac:spMkLst>
            <pc:docMk/>
            <pc:sldMk cId="599003997" sldId="357"/>
            <ac:spMk id="4" creationId="{F523F8A5-43AB-4AB2-BB4F-7F4A30E4A077}"/>
          </ac:spMkLst>
        </pc:spChg>
      </pc:sldChg>
    </pc:docChg>
  </pc:docChgLst>
  <pc:docChgLst>
    <pc:chgData name="Leandro de Oliveira Daniel" userId="S::a57622988@fgv.edu.br::ff7f7cd4-1074-435c-a956-4a1fef029c30" providerId="AD" clId="Web-{A7DB5486-65F8-7DE9-8AB2-592C9CB23A38}"/>
    <pc:docChg chg="modSld">
      <pc:chgData name="Leandro de Oliveira Daniel" userId="S::a57622988@fgv.edu.br::ff7f7cd4-1074-435c-a956-4a1fef029c30" providerId="AD" clId="Web-{A7DB5486-65F8-7DE9-8AB2-592C9CB23A38}" dt="2020-06-02T00:57:21.688" v="13" actId="1076"/>
      <pc:docMkLst>
        <pc:docMk/>
      </pc:docMkLst>
      <pc:sldChg chg="addSp delSp modSp">
        <pc:chgData name="Leandro de Oliveira Daniel" userId="S::a57622988@fgv.edu.br::ff7f7cd4-1074-435c-a956-4a1fef029c30" providerId="AD" clId="Web-{A7DB5486-65F8-7DE9-8AB2-592C9CB23A38}" dt="2020-06-02T00:57:21.688" v="13" actId="1076"/>
        <pc:sldMkLst>
          <pc:docMk/>
          <pc:sldMk cId="1588210080" sldId="364"/>
        </pc:sldMkLst>
        <pc:picChg chg="add del mod">
          <ac:chgData name="Leandro de Oliveira Daniel" userId="S::a57622988@fgv.edu.br::ff7f7cd4-1074-435c-a956-4a1fef029c30" providerId="AD" clId="Web-{A7DB5486-65F8-7DE9-8AB2-592C9CB23A38}" dt="2020-06-02T00:53:36.499" v="3"/>
          <ac:picMkLst>
            <pc:docMk/>
            <pc:sldMk cId="1588210080" sldId="364"/>
            <ac:picMk id="5" creationId="{9108F49C-7D44-4A38-8023-68979528786B}"/>
          </ac:picMkLst>
        </pc:picChg>
        <pc:picChg chg="add mod">
          <ac:chgData name="Leandro de Oliveira Daniel" userId="S::a57622988@fgv.edu.br::ff7f7cd4-1074-435c-a956-4a1fef029c30" providerId="AD" clId="Web-{A7DB5486-65F8-7DE9-8AB2-592C9CB23A38}" dt="2020-06-02T00:53:39.764" v="4" actId="1076"/>
          <ac:picMkLst>
            <pc:docMk/>
            <pc:sldMk cId="1588210080" sldId="364"/>
            <ac:picMk id="6" creationId="{43992712-EC58-4717-8264-B6AB98C39012}"/>
          </ac:picMkLst>
        </pc:picChg>
        <pc:picChg chg="add mod">
          <ac:chgData name="Leandro de Oliveira Daniel" userId="S::a57622988@fgv.edu.br::ff7f7cd4-1074-435c-a956-4a1fef029c30" providerId="AD" clId="Web-{A7DB5486-65F8-7DE9-8AB2-592C9CB23A38}" dt="2020-06-02T00:55:02.515" v="8" actId="1076"/>
          <ac:picMkLst>
            <pc:docMk/>
            <pc:sldMk cId="1588210080" sldId="364"/>
            <ac:picMk id="7" creationId="{10C52E8A-D922-4818-B589-5CF53B6868E6}"/>
          </ac:picMkLst>
        </pc:picChg>
        <pc:picChg chg="add mod">
          <ac:chgData name="Leandro de Oliveira Daniel" userId="S::a57622988@fgv.edu.br::ff7f7cd4-1074-435c-a956-4a1fef029c30" providerId="AD" clId="Web-{A7DB5486-65F8-7DE9-8AB2-592C9CB23A38}" dt="2020-06-02T00:56:31.703" v="11" actId="14100"/>
          <ac:picMkLst>
            <pc:docMk/>
            <pc:sldMk cId="1588210080" sldId="364"/>
            <ac:picMk id="8" creationId="{F9F735A1-B8DC-4D5F-8D81-4349A3660B63}"/>
          </ac:picMkLst>
        </pc:picChg>
        <pc:picChg chg="add mod">
          <ac:chgData name="Leandro de Oliveira Daniel" userId="S::a57622988@fgv.edu.br::ff7f7cd4-1074-435c-a956-4a1fef029c30" providerId="AD" clId="Web-{A7DB5486-65F8-7DE9-8AB2-592C9CB23A38}" dt="2020-06-02T00:57:21.688" v="13" actId="1076"/>
          <ac:picMkLst>
            <pc:docMk/>
            <pc:sldMk cId="1588210080" sldId="364"/>
            <ac:picMk id="9" creationId="{3D5CD6BA-59A7-43F6-8D85-5DA3BE027C3F}"/>
          </ac:picMkLst>
        </pc:picChg>
      </pc:sldChg>
    </pc:docChg>
  </pc:docChgLst>
  <pc:docChgLst>
    <pc:chgData name="Leandro de Oliveira Daniel" userId="S::a57622988@fgv.edu.br::ff7f7cd4-1074-435c-a956-4a1fef029c30" providerId="AD" clId="Web-{576D1934-300F-FC23-9CD7-6CCE5F40640F}"/>
    <pc:docChg chg="modSld">
      <pc:chgData name="Leandro de Oliveira Daniel" userId="S::a57622988@fgv.edu.br::ff7f7cd4-1074-435c-a956-4a1fef029c30" providerId="AD" clId="Web-{576D1934-300F-FC23-9CD7-6CCE5F40640F}" dt="2020-05-30T21:49:02.200" v="210" actId="20577"/>
      <pc:docMkLst>
        <pc:docMk/>
      </pc:docMkLst>
      <pc:sldChg chg="modSp">
        <pc:chgData name="Leandro de Oliveira Daniel" userId="S::a57622988@fgv.edu.br::ff7f7cd4-1074-435c-a956-4a1fef029c30" providerId="AD" clId="Web-{576D1934-300F-FC23-9CD7-6CCE5F40640F}" dt="2020-05-30T21:37:14.052" v="8" actId="20577"/>
        <pc:sldMkLst>
          <pc:docMk/>
          <pc:sldMk cId="1275928961" sldId="372"/>
        </pc:sldMkLst>
        <pc:spChg chg="mod">
          <ac:chgData name="Leandro de Oliveira Daniel" userId="S::a57622988@fgv.edu.br::ff7f7cd4-1074-435c-a956-4a1fef029c30" providerId="AD" clId="Web-{576D1934-300F-FC23-9CD7-6CCE5F40640F}" dt="2020-05-30T21:36:58.052" v="4" actId="20577"/>
          <ac:spMkLst>
            <pc:docMk/>
            <pc:sldMk cId="1275928961" sldId="372"/>
            <ac:spMk id="52" creationId="{0475A7DF-361A-4873-B74C-76D203352350}"/>
          </ac:spMkLst>
        </pc:spChg>
        <pc:spChg chg="mod">
          <ac:chgData name="Leandro de Oliveira Daniel" userId="S::a57622988@fgv.edu.br::ff7f7cd4-1074-435c-a956-4a1fef029c30" providerId="AD" clId="Web-{576D1934-300F-FC23-9CD7-6CCE5F40640F}" dt="2020-05-30T21:37:05.942" v="6" actId="20577"/>
          <ac:spMkLst>
            <pc:docMk/>
            <pc:sldMk cId="1275928961" sldId="372"/>
            <ac:spMk id="141" creationId="{66785AF6-978F-4F12-BD3B-A23E9D9412F1}"/>
          </ac:spMkLst>
        </pc:spChg>
        <pc:spChg chg="mod">
          <ac:chgData name="Leandro de Oliveira Daniel" userId="S::a57622988@fgv.edu.br::ff7f7cd4-1074-435c-a956-4a1fef029c30" providerId="AD" clId="Web-{576D1934-300F-FC23-9CD7-6CCE5F40640F}" dt="2020-05-30T21:37:08.833" v="7" actId="20577"/>
          <ac:spMkLst>
            <pc:docMk/>
            <pc:sldMk cId="1275928961" sldId="372"/>
            <ac:spMk id="145" creationId="{8A0DEF7D-8FCD-4543-AB0B-C6450C02E31F}"/>
          </ac:spMkLst>
        </pc:spChg>
        <pc:spChg chg="mod">
          <ac:chgData name="Leandro de Oliveira Daniel" userId="S::a57622988@fgv.edu.br::ff7f7cd4-1074-435c-a956-4a1fef029c30" providerId="AD" clId="Web-{576D1934-300F-FC23-9CD7-6CCE5F40640F}" dt="2020-05-30T21:37:03.349" v="5" actId="20577"/>
          <ac:spMkLst>
            <pc:docMk/>
            <pc:sldMk cId="1275928961" sldId="372"/>
            <ac:spMk id="148" creationId="{B0B65378-071C-4A53-AD0B-EC390F3C2EA0}"/>
          </ac:spMkLst>
        </pc:spChg>
        <pc:spChg chg="mod">
          <ac:chgData name="Leandro de Oliveira Daniel" userId="S::a57622988@fgv.edu.br::ff7f7cd4-1074-435c-a956-4a1fef029c30" providerId="AD" clId="Web-{576D1934-300F-FC23-9CD7-6CCE5F40640F}" dt="2020-05-30T21:36:41.068" v="0" actId="20577"/>
          <ac:spMkLst>
            <pc:docMk/>
            <pc:sldMk cId="1275928961" sldId="372"/>
            <ac:spMk id="166" creationId="{7F54744D-34EB-4337-91F4-EFBBC8079451}"/>
          </ac:spMkLst>
        </pc:spChg>
        <pc:spChg chg="mod">
          <ac:chgData name="Leandro de Oliveira Daniel" userId="S::a57622988@fgv.edu.br::ff7f7cd4-1074-435c-a956-4a1fef029c30" providerId="AD" clId="Web-{576D1934-300F-FC23-9CD7-6CCE5F40640F}" dt="2020-05-30T21:36:49.896" v="3" actId="20577"/>
          <ac:spMkLst>
            <pc:docMk/>
            <pc:sldMk cId="1275928961" sldId="372"/>
            <ac:spMk id="167" creationId="{DE1013B5-4DDB-41CE-B97E-1E9C6372D398}"/>
          </ac:spMkLst>
        </pc:spChg>
        <pc:spChg chg="mod">
          <ac:chgData name="Leandro de Oliveira Daniel" userId="S::a57622988@fgv.edu.br::ff7f7cd4-1074-435c-a956-4a1fef029c30" providerId="AD" clId="Web-{576D1934-300F-FC23-9CD7-6CCE5F40640F}" dt="2020-05-30T21:37:14.052" v="8" actId="20577"/>
          <ac:spMkLst>
            <pc:docMk/>
            <pc:sldMk cId="1275928961" sldId="372"/>
            <ac:spMk id="168" creationId="{5FB18791-F3A5-460E-A6AF-F86AFE353D57}"/>
          </ac:spMkLst>
        </pc:spChg>
        <pc:spChg chg="mod">
          <ac:chgData name="Leandro de Oliveira Daniel" userId="S::a57622988@fgv.edu.br::ff7f7cd4-1074-435c-a956-4a1fef029c30" providerId="AD" clId="Web-{576D1934-300F-FC23-9CD7-6CCE5F40640F}" dt="2020-05-30T21:36:46.521" v="2" actId="20577"/>
          <ac:spMkLst>
            <pc:docMk/>
            <pc:sldMk cId="1275928961" sldId="372"/>
            <ac:spMk id="170" creationId="{CD412FEA-4730-486F-879F-6D614467BF94}"/>
          </ac:spMkLst>
        </pc:spChg>
        <pc:spChg chg="mod">
          <ac:chgData name="Leandro de Oliveira Daniel" userId="S::a57622988@fgv.edu.br::ff7f7cd4-1074-435c-a956-4a1fef029c30" providerId="AD" clId="Web-{576D1934-300F-FC23-9CD7-6CCE5F40640F}" dt="2020-05-30T21:36:43.755" v="1" actId="20577"/>
          <ac:spMkLst>
            <pc:docMk/>
            <pc:sldMk cId="1275928961" sldId="372"/>
            <ac:spMk id="172" creationId="{552D19B7-2205-4393-8BC3-D10B6D0AF5B0}"/>
          </ac:spMkLst>
        </pc:spChg>
      </pc:sldChg>
      <pc:sldChg chg="modSp">
        <pc:chgData name="Leandro de Oliveira Daniel" userId="S::a57622988@fgv.edu.br::ff7f7cd4-1074-435c-a956-4a1fef029c30" providerId="AD" clId="Web-{576D1934-300F-FC23-9CD7-6CCE5F40640F}" dt="2020-05-30T21:48:58.840" v="208" actId="20577"/>
        <pc:sldMkLst>
          <pc:docMk/>
          <pc:sldMk cId="2356196915" sldId="377"/>
        </pc:sldMkLst>
        <pc:spChg chg="mod">
          <ac:chgData name="Leandro de Oliveira Daniel" userId="S::a57622988@fgv.edu.br::ff7f7cd4-1074-435c-a956-4a1fef029c30" providerId="AD" clId="Web-{576D1934-300F-FC23-9CD7-6CCE5F40640F}" dt="2020-05-30T21:48:58.840" v="208" actId="20577"/>
          <ac:spMkLst>
            <pc:docMk/>
            <pc:sldMk cId="2356196915" sldId="377"/>
            <ac:spMk id="7" creationId="{CE3762FA-4222-4801-A067-946EE71C9A52}"/>
          </ac:spMkLst>
        </pc:spChg>
      </pc:sldChg>
    </pc:docChg>
  </pc:docChgLst>
  <pc:docChgLst>
    <pc:chgData name=" " userId="ff7f7cd4-1074-435c-a956-4a1fef029c30" providerId="ADAL" clId="{3E875E03-6E5A-4A77-9477-B0E529ECB8C3}"/>
    <pc:docChg chg="undo custSel modSld">
      <pc:chgData name=" " userId="ff7f7cd4-1074-435c-a956-4a1fef029c30" providerId="ADAL" clId="{3E875E03-6E5A-4A77-9477-B0E529ECB8C3}" dt="2020-06-05T01:05:32.864" v="430" actId="20577"/>
      <pc:docMkLst>
        <pc:docMk/>
      </pc:docMkLst>
      <pc:sldChg chg="modSp mod">
        <pc:chgData name=" " userId="ff7f7cd4-1074-435c-a956-4a1fef029c30" providerId="ADAL" clId="{3E875E03-6E5A-4A77-9477-B0E529ECB8C3}" dt="2020-06-05T00:59:57.545" v="341" actId="6549"/>
        <pc:sldMkLst>
          <pc:docMk/>
          <pc:sldMk cId="3817115773" sldId="360"/>
        </pc:sldMkLst>
        <pc:spChg chg="mod">
          <ac:chgData name=" " userId="ff7f7cd4-1074-435c-a956-4a1fef029c30" providerId="ADAL" clId="{3E875E03-6E5A-4A77-9477-B0E529ECB8C3}" dt="2020-06-05T00:59:57.545" v="341" actId="6549"/>
          <ac:spMkLst>
            <pc:docMk/>
            <pc:sldMk cId="3817115773" sldId="360"/>
            <ac:spMk id="4" creationId="{6C14915E-E529-4FEB-989B-94707A646704}"/>
          </ac:spMkLst>
        </pc:spChg>
      </pc:sldChg>
      <pc:sldChg chg="modSp mod">
        <pc:chgData name=" " userId="ff7f7cd4-1074-435c-a956-4a1fef029c30" providerId="ADAL" clId="{3E875E03-6E5A-4A77-9477-B0E529ECB8C3}" dt="2020-06-05T01:05:32.864" v="430" actId="20577"/>
        <pc:sldMkLst>
          <pc:docMk/>
          <pc:sldMk cId="3953857876" sldId="361"/>
        </pc:sldMkLst>
        <pc:spChg chg="mod">
          <ac:chgData name=" " userId="ff7f7cd4-1074-435c-a956-4a1fef029c30" providerId="ADAL" clId="{3E875E03-6E5A-4A77-9477-B0E529ECB8C3}" dt="2020-06-05T01:05:32.864" v="430" actId="20577"/>
          <ac:spMkLst>
            <pc:docMk/>
            <pc:sldMk cId="3953857876" sldId="361"/>
            <ac:spMk id="4" creationId="{84CA2768-938F-4EEA-B0DD-BAF05149B6F5}"/>
          </ac:spMkLst>
        </pc:spChg>
      </pc:sldChg>
    </pc:docChg>
  </pc:docChgLst>
  <pc:docChgLst>
    <pc:chgData name="Leandro Daniel" userId="682bb4abc622d264" providerId="LiveId" clId="{95C6711F-C4DC-4686-A46D-0F032EFB60A9}"/>
    <pc:docChg chg="modSld">
      <pc:chgData name="Leandro Daniel" userId="682bb4abc622d264" providerId="LiveId" clId="{95C6711F-C4DC-4686-A46D-0F032EFB60A9}" dt="2020-06-05T01:24:22.607" v="1" actId="6549"/>
      <pc:docMkLst>
        <pc:docMk/>
      </pc:docMkLst>
      <pc:sldChg chg="addSp modSp">
        <pc:chgData name="Leandro Daniel" userId="682bb4abc622d264" providerId="LiveId" clId="{95C6711F-C4DC-4686-A46D-0F032EFB60A9}" dt="2020-06-05T01:22:23.581" v="0"/>
        <pc:sldMkLst>
          <pc:docMk/>
          <pc:sldMk cId="679871842" sldId="351"/>
        </pc:sldMkLst>
        <pc:spChg chg="add mod">
          <ac:chgData name="Leandro Daniel" userId="682bb4abc622d264" providerId="LiveId" clId="{95C6711F-C4DC-4686-A46D-0F032EFB60A9}" dt="2020-06-05T01:22:23.581" v="0"/>
          <ac:spMkLst>
            <pc:docMk/>
            <pc:sldMk cId="679871842" sldId="351"/>
            <ac:spMk id="4" creationId="{B2C0B7A7-7B3F-403A-AF28-070978C17529}"/>
          </ac:spMkLst>
        </pc:spChg>
      </pc:sldChg>
      <pc:sldChg chg="modSp mod">
        <pc:chgData name="Leandro Daniel" userId="682bb4abc622d264" providerId="LiveId" clId="{95C6711F-C4DC-4686-A46D-0F032EFB60A9}" dt="2020-06-05T01:24:22.607" v="1" actId="6549"/>
        <pc:sldMkLst>
          <pc:docMk/>
          <pc:sldMk cId="3953857876" sldId="361"/>
        </pc:sldMkLst>
        <pc:spChg chg="mod">
          <ac:chgData name="Leandro Daniel" userId="682bb4abc622d264" providerId="LiveId" clId="{95C6711F-C4DC-4686-A46D-0F032EFB60A9}" dt="2020-06-05T01:24:22.607" v="1" actId="6549"/>
          <ac:spMkLst>
            <pc:docMk/>
            <pc:sldMk cId="3953857876" sldId="361"/>
            <ac:spMk id="4" creationId="{84CA2768-938F-4EEA-B0DD-BAF05149B6F5}"/>
          </ac:spMkLst>
        </pc:spChg>
      </pc:sldChg>
    </pc:docChg>
  </pc:docChgLst>
  <pc:docChgLst>
    <pc:chgData name="Leandro Daniel" userId="682bb4abc622d264" providerId="LiveId" clId="{7BA9A1FE-DBFD-4F2E-9BE2-09098A8CCE86}"/>
    <pc:docChg chg="undo custSel modSld modMainMaster">
      <pc:chgData name="Leandro Daniel" userId="682bb4abc622d264" providerId="LiveId" clId="{7BA9A1FE-DBFD-4F2E-9BE2-09098A8CCE86}" dt="2020-05-24T17:53:40.486" v="284" actId="6549"/>
      <pc:docMkLst>
        <pc:docMk/>
      </pc:docMkLst>
      <pc:sldChg chg="addSp delSp modSp mod">
        <pc:chgData name="Leandro Daniel" userId="682bb4abc622d264" providerId="LiveId" clId="{7BA9A1FE-DBFD-4F2E-9BE2-09098A8CCE86}" dt="2020-05-24T17:53:40.486" v="284" actId="6549"/>
        <pc:sldMkLst>
          <pc:docMk/>
          <pc:sldMk cId="679871842" sldId="351"/>
        </pc:sldMkLst>
        <pc:spChg chg="mod">
          <ac:chgData name="Leandro Daniel" userId="682bb4abc622d264" providerId="LiveId" clId="{7BA9A1FE-DBFD-4F2E-9BE2-09098A8CCE86}" dt="2020-05-24T17:53:40.486" v="284" actId="6549"/>
          <ac:spMkLst>
            <pc:docMk/>
            <pc:sldMk cId="679871842" sldId="351"/>
            <ac:spMk id="3" creationId="{94B768D7-96B0-41DF-9630-0D308384D261}"/>
          </ac:spMkLst>
        </pc:spChg>
        <pc:picChg chg="add del">
          <ac:chgData name="Leandro Daniel" userId="682bb4abc622d264" providerId="LiveId" clId="{7BA9A1FE-DBFD-4F2E-9BE2-09098A8CCE86}" dt="2020-05-24T17:38:26.040" v="184" actId="21"/>
          <ac:picMkLst>
            <pc:docMk/>
            <pc:sldMk cId="679871842" sldId="351"/>
            <ac:picMk id="4" creationId="{730B3897-DD2C-4938-8EC3-14421520CC90}"/>
          </ac:picMkLst>
        </pc:picChg>
      </pc:sldChg>
      <pc:sldMasterChg chg="addSp delSp modSp mod">
        <pc:chgData name="Leandro Daniel" userId="682bb4abc622d264" providerId="LiveId" clId="{7BA9A1FE-DBFD-4F2E-9BE2-09098A8CCE86}" dt="2020-05-24T17:51:32.742" v="236" actId="1076"/>
        <pc:sldMasterMkLst>
          <pc:docMk/>
          <pc:sldMasterMk cId="2748047865" sldId="2147483650"/>
        </pc:sldMasterMkLst>
        <pc:spChg chg="add mod ord">
          <ac:chgData name="Leandro Daniel" userId="682bb4abc622d264" providerId="LiveId" clId="{7BA9A1FE-DBFD-4F2E-9BE2-09098A8CCE86}" dt="2020-05-24T17:48:27.816" v="213" actId="207"/>
          <ac:spMkLst>
            <pc:docMk/>
            <pc:sldMasterMk cId="2748047865" sldId="2147483650"/>
            <ac:spMk id="2" creationId="{64EB0046-E308-4E16-A675-E3D297191010}"/>
          </ac:spMkLst>
        </pc:spChg>
        <pc:picChg chg="add mod">
          <ac:chgData name="Leandro Daniel" userId="682bb4abc622d264" providerId="LiveId" clId="{7BA9A1FE-DBFD-4F2E-9BE2-09098A8CCE86}" dt="2020-05-24T17:51:32.742" v="236" actId="1076"/>
          <ac:picMkLst>
            <pc:docMk/>
            <pc:sldMasterMk cId="2748047865" sldId="2147483650"/>
            <ac:picMk id="4" creationId="{D73F671B-4A3D-42B4-9CAA-AB16E1C8C881}"/>
          </ac:picMkLst>
        </pc:picChg>
        <pc:picChg chg="add del">
          <ac:chgData name="Leandro Daniel" userId="682bb4abc622d264" providerId="LiveId" clId="{7BA9A1FE-DBFD-4F2E-9BE2-09098A8CCE86}" dt="2020-05-24T17:39:02.938" v="199" actId="478"/>
          <ac:picMkLst>
            <pc:docMk/>
            <pc:sldMasterMk cId="2748047865" sldId="2147483650"/>
            <ac:picMk id="7" creationId="{8BDF2FFB-F417-424D-8A6F-8E1438CBFB25}"/>
          </ac:picMkLst>
        </pc:picChg>
        <pc:picChg chg="add del mod">
          <ac:chgData name="Leandro Daniel" userId="682bb4abc622d264" providerId="LiveId" clId="{7BA9A1FE-DBFD-4F2E-9BE2-09098A8CCE86}" dt="2020-05-24T17:50:21.628" v="223" actId="478"/>
          <ac:picMkLst>
            <pc:docMk/>
            <pc:sldMasterMk cId="2748047865" sldId="2147483650"/>
            <ac:picMk id="14" creationId="{7C432660-36B0-40A6-B63C-291DD076CDBF}"/>
          </ac:picMkLst>
        </pc:picChg>
      </pc:sldMasterChg>
      <pc:sldMasterChg chg="addSp delSp modSp mod">
        <pc:chgData name="Leandro Daniel" userId="682bb4abc622d264" providerId="LiveId" clId="{7BA9A1FE-DBFD-4F2E-9BE2-09098A8CCE86}" dt="2020-05-24T17:51:36.515" v="238"/>
        <pc:sldMasterMkLst>
          <pc:docMk/>
          <pc:sldMasterMk cId="1038931235" sldId="2147483652"/>
        </pc:sldMasterMkLst>
        <pc:spChg chg="mod">
          <ac:chgData name="Leandro Daniel" userId="682bb4abc622d264" providerId="LiveId" clId="{7BA9A1FE-DBFD-4F2E-9BE2-09098A8CCE86}" dt="2020-05-24T17:48:48.544" v="216" actId="207"/>
          <ac:spMkLst>
            <pc:docMk/>
            <pc:sldMasterMk cId="1038931235" sldId="2147483652"/>
            <ac:spMk id="2" creationId="{5334EC60-A39B-4E05-8C93-2BCD38586D66}"/>
          </ac:spMkLst>
        </pc:spChg>
        <pc:spChg chg="add del mod">
          <ac:chgData name="Leandro Daniel" userId="682bb4abc622d264" providerId="LiveId" clId="{7BA9A1FE-DBFD-4F2E-9BE2-09098A8CCE86}" dt="2020-05-24T17:48:40.020" v="214" actId="478"/>
          <ac:spMkLst>
            <pc:docMk/>
            <pc:sldMasterMk cId="1038931235" sldId="2147483652"/>
            <ac:spMk id="14" creationId="{B3C50B75-1997-49B7-89D2-9960253B0F80}"/>
          </ac:spMkLst>
        </pc:spChg>
        <pc:picChg chg="del">
          <ac:chgData name="Leandro Daniel" userId="682bb4abc622d264" providerId="LiveId" clId="{7BA9A1FE-DBFD-4F2E-9BE2-09098A8CCE86}" dt="2020-05-24T17:40:10.830" v="205" actId="478"/>
          <ac:picMkLst>
            <pc:docMk/>
            <pc:sldMasterMk cId="1038931235" sldId="2147483652"/>
            <ac:picMk id="7" creationId="{8BDF2FFB-F417-424D-8A6F-8E1438CBFB25}"/>
          </ac:picMkLst>
        </pc:picChg>
        <pc:picChg chg="add del mod">
          <ac:chgData name="Leandro Daniel" userId="682bb4abc622d264" providerId="LiveId" clId="{7BA9A1FE-DBFD-4F2E-9BE2-09098A8CCE86}" dt="2020-05-24T17:50:49.573" v="231" actId="478"/>
          <ac:picMkLst>
            <pc:docMk/>
            <pc:sldMasterMk cId="1038931235" sldId="2147483652"/>
            <ac:picMk id="15" creationId="{B6166A5D-18F4-4ACF-BDE4-6B12EC03EB40}"/>
          </ac:picMkLst>
        </pc:picChg>
        <pc:picChg chg="add del mod">
          <ac:chgData name="Leandro Daniel" userId="682bb4abc622d264" providerId="LiveId" clId="{7BA9A1FE-DBFD-4F2E-9BE2-09098A8CCE86}" dt="2020-05-24T17:51:36.220" v="237" actId="478"/>
          <ac:picMkLst>
            <pc:docMk/>
            <pc:sldMasterMk cId="1038931235" sldId="2147483652"/>
            <ac:picMk id="16" creationId="{8D2A91A4-EB37-4A51-9E95-64EA1AC214FA}"/>
          </ac:picMkLst>
        </pc:picChg>
        <pc:picChg chg="add mod">
          <ac:chgData name="Leandro Daniel" userId="682bb4abc622d264" providerId="LiveId" clId="{7BA9A1FE-DBFD-4F2E-9BE2-09098A8CCE86}" dt="2020-05-24T17:51:36.515" v="238"/>
          <ac:picMkLst>
            <pc:docMk/>
            <pc:sldMasterMk cId="1038931235" sldId="2147483652"/>
            <ac:picMk id="17" creationId="{26D5B9F7-D9B8-4552-A8E2-279C065ACFE9}"/>
          </ac:picMkLst>
        </pc:picChg>
      </pc:sldMasterChg>
      <pc:sldMasterChg chg="addSp delSp modSp mod">
        <pc:chgData name="Leandro Daniel" userId="682bb4abc622d264" providerId="LiveId" clId="{7BA9A1FE-DBFD-4F2E-9BE2-09098A8CCE86}" dt="2020-05-24T17:48:57.332" v="217" actId="207"/>
        <pc:sldMasterMkLst>
          <pc:docMk/>
          <pc:sldMasterMk cId="1143214059" sldId="2147483654"/>
        </pc:sldMasterMkLst>
        <pc:spChg chg="del">
          <ac:chgData name="Leandro Daniel" userId="682bb4abc622d264" providerId="LiveId" clId="{7BA9A1FE-DBFD-4F2E-9BE2-09098A8CCE86}" dt="2020-05-24T17:40:49.943" v="209" actId="478"/>
          <ac:spMkLst>
            <pc:docMk/>
            <pc:sldMasterMk cId="1143214059" sldId="2147483654"/>
            <ac:spMk id="2" creationId="{5334EC60-A39B-4E05-8C93-2BCD38586D66}"/>
          </ac:spMkLst>
        </pc:spChg>
        <pc:spChg chg="add mod">
          <ac:chgData name="Leandro Daniel" userId="682bb4abc622d264" providerId="LiveId" clId="{7BA9A1FE-DBFD-4F2E-9BE2-09098A8CCE86}" dt="2020-05-24T17:48:57.332" v="217" actId="207"/>
          <ac:spMkLst>
            <pc:docMk/>
            <pc:sldMasterMk cId="1143214059" sldId="2147483654"/>
            <ac:spMk id="14" creationId="{57F11C7B-FB85-4F49-A153-80D627D395DD}"/>
          </ac:spMkLst>
        </pc:spChg>
        <pc:picChg chg="del">
          <ac:chgData name="Leandro Daniel" userId="682bb4abc622d264" providerId="LiveId" clId="{7BA9A1FE-DBFD-4F2E-9BE2-09098A8CCE86}" dt="2020-05-24T17:40:52.132" v="210" actId="478"/>
          <ac:picMkLst>
            <pc:docMk/>
            <pc:sldMasterMk cId="1143214059" sldId="2147483654"/>
            <ac:picMk id="7" creationId="{8BDF2FFB-F417-424D-8A6F-8E1438CBFB25}"/>
          </ac:picMkLst>
        </pc:picChg>
      </pc:sldMasterChg>
    </pc:docChg>
  </pc:docChgLst>
  <pc:docChgLst>
    <pc:chgData name="Ricardo Lucio Braga Reis" userId="S::a57590919@fgv.edu.br::789c906b-d924-4b68-a4ad-fed37e68814f" providerId="AD" clId="Web-{AA03B29D-5316-9A96-B91F-F6CBA42BD17D}"/>
    <pc:docChg chg="modSld">
      <pc:chgData name="Ricardo Lucio Braga Reis" userId="S::a57590919@fgv.edu.br::789c906b-d924-4b68-a4ad-fed37e68814f" providerId="AD" clId="Web-{AA03B29D-5316-9A96-B91F-F6CBA42BD17D}" dt="2020-05-30T22:08:55.251" v="204" actId="20577"/>
      <pc:docMkLst>
        <pc:docMk/>
      </pc:docMkLst>
      <pc:sldChg chg="modSp">
        <pc:chgData name="Ricardo Lucio Braga Reis" userId="S::a57590919@fgv.edu.br::789c906b-d924-4b68-a4ad-fed37e68814f" providerId="AD" clId="Web-{AA03B29D-5316-9A96-B91F-F6CBA42BD17D}" dt="2020-05-30T22:08:12.515" v="202" actId="20577"/>
        <pc:sldMkLst>
          <pc:docMk/>
          <pc:sldMk cId="2356196915" sldId="377"/>
        </pc:sldMkLst>
        <pc:spChg chg="mod">
          <ac:chgData name="Ricardo Lucio Braga Reis" userId="S::a57590919@fgv.edu.br::789c906b-d924-4b68-a4ad-fed37e68814f" providerId="AD" clId="Web-{AA03B29D-5316-9A96-B91F-F6CBA42BD17D}" dt="2020-05-30T22:08:12.515" v="202" actId="20577"/>
          <ac:spMkLst>
            <pc:docMk/>
            <pc:sldMk cId="2356196915" sldId="377"/>
            <ac:spMk id="7" creationId="{CE3762FA-4222-4801-A067-946EE71C9A52}"/>
          </ac:spMkLst>
        </pc:spChg>
      </pc:sldChg>
    </pc:docChg>
  </pc:docChgLst>
  <pc:docChgLst>
    <pc:chgData name="Leandro de Oliveira Daniel" userId="S::a57622988@fgv.edu.br::ff7f7cd4-1074-435c-a956-4a1fef029c30" providerId="AD" clId="Web-{1E36F6F0-6EE1-4B32-A79A-91B9EDD8AA61}"/>
    <pc:docChg chg="modSld">
      <pc:chgData name="Leandro de Oliveira Daniel" userId="S::a57622988@fgv.edu.br::ff7f7cd4-1074-435c-a956-4a1fef029c30" providerId="AD" clId="Web-{1E36F6F0-6EE1-4B32-A79A-91B9EDD8AA61}" dt="2020-05-25T21:43:26.234" v="5" actId="20577"/>
      <pc:docMkLst>
        <pc:docMk/>
      </pc:docMkLst>
      <pc:sldChg chg="modSp">
        <pc:chgData name="Leandro de Oliveira Daniel" userId="S::a57622988@fgv.edu.br::ff7f7cd4-1074-435c-a956-4a1fef029c30" providerId="AD" clId="Web-{1E36F6F0-6EE1-4B32-A79A-91B9EDD8AA61}" dt="2020-05-25T21:43:26.234" v="4" actId="20577"/>
        <pc:sldMkLst>
          <pc:docMk/>
          <pc:sldMk cId="3953857876" sldId="361"/>
        </pc:sldMkLst>
        <pc:spChg chg="mod">
          <ac:chgData name="Leandro de Oliveira Daniel" userId="S::a57622988@fgv.edu.br::ff7f7cd4-1074-435c-a956-4a1fef029c30" providerId="AD" clId="Web-{1E36F6F0-6EE1-4B32-A79A-91B9EDD8AA61}" dt="2020-05-25T21:43:26.234" v="4" actId="20577"/>
          <ac:spMkLst>
            <pc:docMk/>
            <pc:sldMk cId="3953857876" sldId="361"/>
            <ac:spMk id="4" creationId="{84CA2768-938F-4EEA-B0DD-BAF05149B6F5}"/>
          </ac:spMkLst>
        </pc:spChg>
      </pc:sldChg>
    </pc:docChg>
  </pc:docChgLst>
  <pc:docChgLst>
    <pc:chgData name="Ricardo Lucio Braga Reis" userId="S::a57590919@fgv.edu.br::789c906b-d924-4b68-a4ad-fed37e68814f" providerId="AD" clId="Web-{8FF9442C-03F1-4696-95FD-F425B156F4E3}"/>
    <pc:docChg chg="addSld modSld modSection">
      <pc:chgData name="Ricardo Lucio Braga Reis" userId="S::a57590919@fgv.edu.br::789c906b-d924-4b68-a4ad-fed37e68814f" providerId="AD" clId="Web-{8FF9442C-03F1-4696-95FD-F425B156F4E3}" dt="2020-05-28T20:04:57.372" v="906" actId="20577"/>
      <pc:docMkLst>
        <pc:docMk/>
      </pc:docMkLst>
      <pc:sldChg chg="modSp">
        <pc:chgData name="Ricardo Lucio Braga Reis" userId="S::a57590919@fgv.edu.br::789c906b-d924-4b68-a4ad-fed37e68814f" providerId="AD" clId="Web-{8FF9442C-03F1-4696-95FD-F425B156F4E3}" dt="2020-05-28T19:31:11.314" v="528" actId="20577"/>
        <pc:sldMkLst>
          <pc:docMk/>
          <pc:sldMk cId="1752641579" sldId="363"/>
        </pc:sldMkLst>
        <pc:spChg chg="mod">
          <ac:chgData name="Ricardo Lucio Braga Reis" userId="S::a57590919@fgv.edu.br::789c906b-d924-4b68-a4ad-fed37e68814f" providerId="AD" clId="Web-{8FF9442C-03F1-4696-95FD-F425B156F4E3}" dt="2020-05-28T19:31:11.314" v="528" actId="20577"/>
          <ac:spMkLst>
            <pc:docMk/>
            <pc:sldMk cId="1752641579" sldId="363"/>
            <ac:spMk id="4" creationId="{E4CC8CAB-3F4C-409C-8745-BB5BD7AF0FCB}"/>
          </ac:spMkLst>
        </pc:spChg>
      </pc:sldChg>
      <pc:sldChg chg="modSp add replId">
        <pc:chgData name="Ricardo Lucio Braga Reis" userId="S::a57590919@fgv.edu.br::789c906b-d924-4b68-a4ad-fed37e68814f" providerId="AD" clId="Web-{8FF9442C-03F1-4696-95FD-F425B156F4E3}" dt="2020-05-28T20:04:57.372" v="905" actId="20577"/>
        <pc:sldMkLst>
          <pc:docMk/>
          <pc:sldMk cId="1219197679" sldId="374"/>
        </pc:sldMkLst>
        <pc:spChg chg="mod">
          <ac:chgData name="Ricardo Lucio Braga Reis" userId="S::a57590919@fgv.edu.br::789c906b-d924-4b68-a4ad-fed37e68814f" providerId="AD" clId="Web-{8FF9442C-03F1-4696-95FD-F425B156F4E3}" dt="2020-05-28T20:04:57.372" v="905" actId="20577"/>
          <ac:spMkLst>
            <pc:docMk/>
            <pc:sldMk cId="1219197679" sldId="374"/>
            <ac:spMk id="4" creationId="{E4CC8CAB-3F4C-409C-8745-BB5BD7AF0FCB}"/>
          </ac:spMkLst>
        </pc:spChg>
      </pc:sldChg>
    </pc:docChg>
  </pc:docChgLst>
  <pc:docChgLst>
    <pc:chgData name="Leandro de Oliveira Daniel" userId="S::a57622988@fgv.edu.br::ff7f7cd4-1074-435c-a956-4a1fef029c30" providerId="AD" clId="Web-{CA9A52C9-A691-320B-7A71-601485A0B8E3}"/>
    <pc:docChg chg="modSld">
      <pc:chgData name="Leandro de Oliveira Daniel" userId="S::a57622988@fgv.edu.br::ff7f7cd4-1074-435c-a956-4a1fef029c30" providerId="AD" clId="Web-{CA9A52C9-A691-320B-7A71-601485A0B8E3}" dt="2020-06-01T23:44:27.064" v="226" actId="20577"/>
      <pc:docMkLst>
        <pc:docMk/>
      </pc:docMkLst>
      <pc:sldChg chg="modSp">
        <pc:chgData name="Leandro de Oliveira Daniel" userId="S::a57622988@fgv.edu.br::ff7f7cd4-1074-435c-a956-4a1fef029c30" providerId="AD" clId="Web-{CA9A52C9-A691-320B-7A71-601485A0B8E3}" dt="2020-06-01T23:44:27.064" v="225" actId="20577"/>
        <pc:sldMkLst>
          <pc:docMk/>
          <pc:sldMk cId="599003997" sldId="357"/>
        </pc:sldMkLst>
        <pc:spChg chg="mod">
          <ac:chgData name="Leandro de Oliveira Daniel" userId="S::a57622988@fgv.edu.br::ff7f7cd4-1074-435c-a956-4a1fef029c30" providerId="AD" clId="Web-{CA9A52C9-A691-320B-7A71-601485A0B8E3}" dt="2020-06-01T23:44:27.064" v="225" actId="20577"/>
          <ac:spMkLst>
            <pc:docMk/>
            <pc:sldMk cId="599003997" sldId="357"/>
            <ac:spMk id="4" creationId="{F523F8A5-43AB-4AB2-BB4F-7F4A30E4A077}"/>
          </ac:spMkLst>
        </pc:spChg>
      </pc:sldChg>
    </pc:docChg>
  </pc:docChgLst>
  <pc:docChgLst>
    <pc:chgData name="Leandro Daniel" userId="682bb4abc622d264" providerId="LiveId" clId="{7AC88094-A1D5-4FA0-8F56-B6E6CBB30C7C}"/>
    <pc:docChg chg="undo custSel modSld">
      <pc:chgData name="Leandro Daniel" userId="682bb4abc622d264" providerId="LiveId" clId="{7AC88094-A1D5-4FA0-8F56-B6E6CBB30C7C}" dt="2020-05-30T22:15:00.993" v="15" actId="20577"/>
      <pc:docMkLst>
        <pc:docMk/>
      </pc:docMkLst>
      <pc:sldChg chg="modSp mod">
        <pc:chgData name="Leandro Daniel" userId="682bb4abc622d264" providerId="LiveId" clId="{7AC88094-A1D5-4FA0-8F56-B6E6CBB30C7C}" dt="2020-05-30T22:13:40.576" v="0" actId="20577"/>
        <pc:sldMkLst>
          <pc:docMk/>
          <pc:sldMk cId="679871842" sldId="351"/>
        </pc:sldMkLst>
        <pc:spChg chg="mod">
          <ac:chgData name="Leandro Daniel" userId="682bb4abc622d264" providerId="LiveId" clId="{7AC88094-A1D5-4FA0-8F56-B6E6CBB30C7C}" dt="2020-05-30T22:13:40.576" v="0" actId="20577"/>
          <ac:spMkLst>
            <pc:docMk/>
            <pc:sldMk cId="679871842" sldId="351"/>
            <ac:spMk id="2" creationId="{70F687BA-32A2-41BC-B72A-F28209A7F473}"/>
          </ac:spMkLst>
        </pc:spChg>
      </pc:sldChg>
      <pc:sldChg chg="modSp mod">
        <pc:chgData name="Leandro Daniel" userId="682bb4abc622d264" providerId="LiveId" clId="{7AC88094-A1D5-4FA0-8F56-B6E6CBB30C7C}" dt="2020-05-30T22:15:00.993" v="15" actId="20577"/>
        <pc:sldMkLst>
          <pc:docMk/>
          <pc:sldMk cId="2356196915" sldId="377"/>
        </pc:sldMkLst>
        <pc:spChg chg="mod">
          <ac:chgData name="Leandro Daniel" userId="682bb4abc622d264" providerId="LiveId" clId="{7AC88094-A1D5-4FA0-8F56-B6E6CBB30C7C}" dt="2020-05-30T22:15:00.993" v="15" actId="20577"/>
          <ac:spMkLst>
            <pc:docMk/>
            <pc:sldMk cId="2356196915" sldId="377"/>
            <ac:spMk id="7" creationId="{CE3762FA-4222-4801-A067-946EE71C9A52}"/>
          </ac:spMkLst>
        </pc:spChg>
      </pc:sldChg>
    </pc:docChg>
  </pc:docChgLst>
  <pc:docChgLst>
    <pc:chgData name=" " userId="ff7f7cd4-1074-435c-a956-4a1fef029c30" providerId="ADAL" clId="{A05B594F-FEC1-4006-B716-BDAA0DDC61B5}"/>
    <pc:docChg chg="undo custSel addSld delSld modSld sldOrd modSection">
      <pc:chgData name=" " userId="ff7f7cd4-1074-435c-a956-4a1fef029c30" providerId="ADAL" clId="{A05B594F-FEC1-4006-B716-BDAA0DDC61B5}" dt="2020-05-30T19:56:33.361" v="1936" actId="20577"/>
      <pc:docMkLst>
        <pc:docMk/>
      </pc:docMkLst>
      <pc:sldChg chg="modSp mod">
        <pc:chgData name=" " userId="ff7f7cd4-1074-435c-a956-4a1fef029c30" providerId="ADAL" clId="{A05B594F-FEC1-4006-B716-BDAA0DDC61B5}" dt="2020-05-30T19:45:14.206" v="1779" actId="20577"/>
        <pc:sldMkLst>
          <pc:docMk/>
          <pc:sldMk cId="351260889" sldId="346"/>
        </pc:sldMkLst>
        <pc:spChg chg="mod">
          <ac:chgData name=" " userId="ff7f7cd4-1074-435c-a956-4a1fef029c30" providerId="ADAL" clId="{A05B594F-FEC1-4006-B716-BDAA0DDC61B5}" dt="2020-05-30T19:45:14.206" v="1779" actId="20577"/>
          <ac:spMkLst>
            <pc:docMk/>
            <pc:sldMk cId="351260889" sldId="346"/>
            <ac:spMk id="6" creationId="{D5F67441-A755-4247-851C-41974715F282}"/>
          </ac:spMkLst>
        </pc:spChg>
        <pc:spChg chg="mod">
          <ac:chgData name=" " userId="ff7f7cd4-1074-435c-a956-4a1fef029c30" providerId="ADAL" clId="{A05B594F-FEC1-4006-B716-BDAA0DDC61B5}" dt="2020-05-28T22:33:06.136" v="276" actId="20577"/>
          <ac:spMkLst>
            <pc:docMk/>
            <pc:sldMk cId="351260889" sldId="346"/>
            <ac:spMk id="7" creationId="{F98E677B-3EA7-49FD-AAB2-91F960419DAB}"/>
          </ac:spMkLst>
        </pc:spChg>
      </pc:sldChg>
      <pc:sldChg chg="modSp mod">
        <pc:chgData name=" " userId="ff7f7cd4-1074-435c-a956-4a1fef029c30" providerId="ADAL" clId="{A05B594F-FEC1-4006-B716-BDAA0DDC61B5}" dt="2020-05-30T19:41:54.956" v="1762" actId="20577"/>
        <pc:sldMkLst>
          <pc:docMk/>
          <pc:sldMk cId="679871842" sldId="351"/>
        </pc:sldMkLst>
        <pc:spChg chg="mod">
          <ac:chgData name=" " userId="ff7f7cd4-1074-435c-a956-4a1fef029c30" providerId="ADAL" clId="{A05B594F-FEC1-4006-B716-BDAA0DDC61B5}" dt="2020-05-30T19:41:54.956" v="1762" actId="20577"/>
          <ac:spMkLst>
            <pc:docMk/>
            <pc:sldMk cId="679871842" sldId="351"/>
            <ac:spMk id="2" creationId="{70F687BA-32A2-41BC-B72A-F28209A7F473}"/>
          </ac:spMkLst>
        </pc:spChg>
        <pc:spChg chg="mod">
          <ac:chgData name=" " userId="ff7f7cd4-1074-435c-a956-4a1fef029c30" providerId="ADAL" clId="{A05B594F-FEC1-4006-B716-BDAA0DDC61B5}" dt="2020-05-28T22:18:18.927" v="178" actId="1036"/>
          <ac:spMkLst>
            <pc:docMk/>
            <pc:sldMk cId="679871842" sldId="351"/>
            <ac:spMk id="3" creationId="{94B768D7-96B0-41DF-9630-0D308384D261}"/>
          </ac:spMkLst>
        </pc:spChg>
      </pc:sldChg>
      <pc:sldChg chg="addSp delSp modSp mod">
        <pc:chgData name=" " userId="ff7f7cd4-1074-435c-a956-4a1fef029c30" providerId="ADAL" clId="{A05B594F-FEC1-4006-B716-BDAA0DDC61B5}" dt="2020-05-30T19:50:55.450" v="1781" actId="6549"/>
        <pc:sldMkLst>
          <pc:docMk/>
          <pc:sldMk cId="3817115773" sldId="360"/>
        </pc:sldMkLst>
        <pc:spChg chg="mod">
          <ac:chgData name=" " userId="ff7f7cd4-1074-435c-a956-4a1fef029c30" providerId="ADAL" clId="{A05B594F-FEC1-4006-B716-BDAA0DDC61B5}" dt="2020-05-30T19:50:55.450" v="1781" actId="6549"/>
          <ac:spMkLst>
            <pc:docMk/>
            <pc:sldMk cId="3817115773" sldId="360"/>
            <ac:spMk id="4" creationId="{6C14915E-E529-4FEB-989B-94707A646704}"/>
          </ac:spMkLst>
        </pc:spChg>
        <pc:picChg chg="add del mod">
          <ac:chgData name=" " userId="ff7f7cd4-1074-435c-a956-4a1fef029c30" providerId="ADAL" clId="{A05B594F-FEC1-4006-B716-BDAA0DDC61B5}" dt="2020-05-28T22:53:37.383" v="848" actId="478"/>
          <ac:picMkLst>
            <pc:docMk/>
            <pc:sldMk cId="3817115773" sldId="360"/>
            <ac:picMk id="3" creationId="{058DACDE-AB34-48CF-98CF-F1D9F9A62964}"/>
          </ac:picMkLst>
        </pc:picChg>
        <pc:picChg chg="add del mod">
          <ac:chgData name=" " userId="ff7f7cd4-1074-435c-a956-4a1fef029c30" providerId="ADAL" clId="{A05B594F-FEC1-4006-B716-BDAA0DDC61B5}" dt="2020-05-28T22:53:36.700" v="846" actId="478"/>
          <ac:picMkLst>
            <pc:docMk/>
            <pc:sldMk cId="3817115773" sldId="360"/>
            <ac:picMk id="6" creationId="{33755775-99B4-4F80-9EDB-2D9371E66699}"/>
          </ac:picMkLst>
        </pc:picChg>
        <pc:picChg chg="add del mod">
          <ac:chgData name=" " userId="ff7f7cd4-1074-435c-a956-4a1fef029c30" providerId="ADAL" clId="{A05B594F-FEC1-4006-B716-BDAA0DDC61B5}" dt="2020-05-28T22:54:08.422" v="877" actId="478"/>
          <ac:picMkLst>
            <pc:docMk/>
            <pc:sldMk cId="3817115773" sldId="360"/>
            <ac:picMk id="7" creationId="{03902EFC-E5F4-4B4C-935C-08E00E560C25}"/>
          </ac:picMkLst>
        </pc:picChg>
        <pc:picChg chg="add del mod">
          <ac:chgData name=" " userId="ff7f7cd4-1074-435c-a956-4a1fef029c30" providerId="ADAL" clId="{A05B594F-FEC1-4006-B716-BDAA0DDC61B5}" dt="2020-05-28T22:55:43.719" v="894" actId="478"/>
          <ac:picMkLst>
            <pc:docMk/>
            <pc:sldMk cId="3817115773" sldId="360"/>
            <ac:picMk id="8" creationId="{7A11782E-CA16-4486-BCF9-1814436888E7}"/>
          </ac:picMkLst>
        </pc:picChg>
        <pc:picChg chg="add del mod">
          <ac:chgData name=" " userId="ff7f7cd4-1074-435c-a956-4a1fef029c30" providerId="ADAL" clId="{A05B594F-FEC1-4006-B716-BDAA0DDC61B5}" dt="2020-05-28T22:55:43.719" v="894" actId="478"/>
          <ac:picMkLst>
            <pc:docMk/>
            <pc:sldMk cId="3817115773" sldId="360"/>
            <ac:picMk id="9" creationId="{A96C5148-7D1D-4C3F-9C96-E88FE324F19B}"/>
          </ac:picMkLst>
        </pc:picChg>
        <pc:picChg chg="add del mod modCrop">
          <ac:chgData name=" " userId="ff7f7cd4-1074-435c-a956-4a1fef029c30" providerId="ADAL" clId="{A05B594F-FEC1-4006-B716-BDAA0DDC61B5}" dt="2020-05-28T22:55:43.719" v="894" actId="478"/>
          <ac:picMkLst>
            <pc:docMk/>
            <pc:sldMk cId="3817115773" sldId="360"/>
            <ac:picMk id="10" creationId="{07792C7A-3F1E-44B9-B0E3-D903340A5729}"/>
          </ac:picMkLst>
        </pc:picChg>
      </pc:sldChg>
      <pc:sldChg chg="modSp mod">
        <pc:chgData name=" " userId="ff7f7cd4-1074-435c-a956-4a1fef029c30" providerId="ADAL" clId="{A05B594F-FEC1-4006-B716-BDAA0DDC61B5}" dt="2020-05-28T23:00:51.495" v="922" actId="20577"/>
        <pc:sldMkLst>
          <pc:docMk/>
          <pc:sldMk cId="3953857876" sldId="361"/>
        </pc:sldMkLst>
        <pc:spChg chg="mod">
          <ac:chgData name=" " userId="ff7f7cd4-1074-435c-a956-4a1fef029c30" providerId="ADAL" clId="{A05B594F-FEC1-4006-B716-BDAA0DDC61B5}" dt="2020-05-28T23:00:51.495" v="922" actId="20577"/>
          <ac:spMkLst>
            <pc:docMk/>
            <pc:sldMk cId="3953857876" sldId="361"/>
            <ac:spMk id="4" creationId="{84CA2768-938F-4EEA-B0DD-BAF05149B6F5}"/>
          </ac:spMkLst>
        </pc:spChg>
      </pc:sldChg>
      <pc:sldChg chg="modSp mod">
        <pc:chgData name=" " userId="ff7f7cd4-1074-435c-a956-4a1fef029c30" providerId="ADAL" clId="{A05B594F-FEC1-4006-B716-BDAA0DDC61B5}" dt="2020-05-28T23:06:30.257" v="1081" actId="6549"/>
        <pc:sldMkLst>
          <pc:docMk/>
          <pc:sldMk cId="1702763331" sldId="362"/>
        </pc:sldMkLst>
        <pc:spChg chg="mod">
          <ac:chgData name=" " userId="ff7f7cd4-1074-435c-a956-4a1fef029c30" providerId="ADAL" clId="{A05B594F-FEC1-4006-B716-BDAA0DDC61B5}" dt="2020-05-28T23:06:30.257" v="1081" actId="6549"/>
          <ac:spMkLst>
            <pc:docMk/>
            <pc:sldMk cId="1702763331" sldId="362"/>
            <ac:spMk id="4" creationId="{201C3BF0-3DB6-45FE-ABB3-0E8206DE61D9}"/>
          </ac:spMkLst>
        </pc:spChg>
      </pc:sldChg>
      <pc:sldChg chg="addSp modSp mod">
        <pc:chgData name=" " userId="ff7f7cd4-1074-435c-a956-4a1fef029c30" providerId="ADAL" clId="{A05B594F-FEC1-4006-B716-BDAA0DDC61B5}" dt="2020-05-30T03:26:04.961" v="1235" actId="21"/>
        <pc:sldMkLst>
          <pc:docMk/>
          <pc:sldMk cId="1752641579" sldId="363"/>
        </pc:sldMkLst>
        <pc:spChg chg="mod">
          <ac:chgData name=" " userId="ff7f7cd4-1074-435c-a956-4a1fef029c30" providerId="ADAL" clId="{A05B594F-FEC1-4006-B716-BDAA0DDC61B5}" dt="2020-05-30T03:26:04.961" v="1235" actId="21"/>
          <ac:spMkLst>
            <pc:docMk/>
            <pc:sldMk cId="1752641579" sldId="363"/>
            <ac:spMk id="4" creationId="{E4CC8CAB-3F4C-409C-8745-BB5BD7AF0FCB}"/>
          </ac:spMkLst>
        </pc:spChg>
        <pc:spChg chg="add mod">
          <ac:chgData name=" " userId="ff7f7cd4-1074-435c-a956-4a1fef029c30" providerId="ADAL" clId="{A05B594F-FEC1-4006-B716-BDAA0DDC61B5}" dt="2020-05-28T23:07:28.033" v="1086" actId="20577"/>
          <ac:spMkLst>
            <pc:docMk/>
            <pc:sldMk cId="1752641579" sldId="363"/>
            <ac:spMk id="6" creationId="{3440248A-7B86-45A3-97D8-1D374D8F82BE}"/>
          </ac:spMkLst>
        </pc:spChg>
      </pc:sldChg>
      <pc:sldChg chg="modSp mod">
        <pc:chgData name=" " userId="ff7f7cd4-1074-435c-a956-4a1fef029c30" providerId="ADAL" clId="{A05B594F-FEC1-4006-B716-BDAA0DDC61B5}" dt="2020-05-28T22:48:52.660" v="751" actId="20577"/>
        <pc:sldMkLst>
          <pc:docMk/>
          <pc:sldMk cId="282548394" sldId="369"/>
        </pc:sldMkLst>
        <pc:spChg chg="mod">
          <ac:chgData name=" " userId="ff7f7cd4-1074-435c-a956-4a1fef029c30" providerId="ADAL" clId="{A05B594F-FEC1-4006-B716-BDAA0DDC61B5}" dt="2020-05-28T22:48:52.660" v="751" actId="20577"/>
          <ac:spMkLst>
            <pc:docMk/>
            <pc:sldMk cId="282548394" sldId="369"/>
            <ac:spMk id="4" creationId="{A669B354-350D-4C90-B1CF-E0DF5E164E9D}"/>
          </ac:spMkLst>
        </pc:spChg>
      </pc:sldChg>
      <pc:sldChg chg="modSp mod">
        <pc:chgData name=" " userId="ff7f7cd4-1074-435c-a956-4a1fef029c30" providerId="ADAL" clId="{A05B594F-FEC1-4006-B716-BDAA0DDC61B5}" dt="2020-05-28T22:33:12.251" v="277" actId="20577"/>
        <pc:sldMkLst>
          <pc:docMk/>
          <pc:sldMk cId="3921174963" sldId="371"/>
        </pc:sldMkLst>
        <pc:spChg chg="mod">
          <ac:chgData name=" " userId="ff7f7cd4-1074-435c-a956-4a1fef029c30" providerId="ADAL" clId="{A05B594F-FEC1-4006-B716-BDAA0DDC61B5}" dt="2020-05-28T22:33:12.251" v="277" actId="20577"/>
          <ac:spMkLst>
            <pc:docMk/>
            <pc:sldMk cId="3921174963" sldId="371"/>
            <ac:spMk id="7" creationId="{6F061871-FDA0-491B-B84B-B5AB0970885B}"/>
          </ac:spMkLst>
        </pc:spChg>
      </pc:sldChg>
      <pc:sldChg chg="addSp delSp modSp mod ord">
        <pc:chgData name=" " userId="ff7f7cd4-1074-435c-a956-4a1fef029c30" providerId="ADAL" clId="{A05B594F-FEC1-4006-B716-BDAA0DDC61B5}" dt="2020-05-30T19:46:44.353" v="1780" actId="20577"/>
        <pc:sldMkLst>
          <pc:docMk/>
          <pc:sldMk cId="1275928961" sldId="372"/>
        </pc:sldMkLst>
        <pc:spChg chg="del mod">
          <ac:chgData name=" " userId="ff7f7cd4-1074-435c-a956-4a1fef029c30" providerId="ADAL" clId="{A05B594F-FEC1-4006-B716-BDAA0DDC61B5}" dt="2020-05-28T22:33:51.468" v="284" actId="478"/>
          <ac:spMkLst>
            <pc:docMk/>
            <pc:sldMk cId="1275928961" sldId="372"/>
            <ac:spMk id="3" creationId="{14023F59-116C-43F1-AC35-B7027668E690}"/>
          </ac:spMkLst>
        </pc:spChg>
        <pc:spChg chg="mod">
          <ac:chgData name=" " userId="ff7f7cd4-1074-435c-a956-4a1fef029c30" providerId="ADAL" clId="{A05B594F-FEC1-4006-B716-BDAA0DDC61B5}" dt="2020-05-28T22:34:04.708" v="305" actId="20577"/>
          <ac:spMkLst>
            <pc:docMk/>
            <pc:sldMk cId="1275928961" sldId="372"/>
            <ac:spMk id="7" creationId="{6F061871-FDA0-491B-B84B-B5AB0970885B}"/>
          </ac:spMkLst>
        </pc:spChg>
        <pc:spChg chg="add del mod">
          <ac:chgData name=" " userId="ff7f7cd4-1074-435c-a956-4a1fef029c30" providerId="ADAL" clId="{A05B594F-FEC1-4006-B716-BDAA0DDC61B5}" dt="2020-05-30T15:03:26.657" v="1240"/>
          <ac:spMkLst>
            <pc:docMk/>
            <pc:sldMk cId="1275928961" sldId="372"/>
            <ac:spMk id="8" creationId="{1B8B8283-2B88-4E80-9B01-984EE168069C}"/>
          </ac:spMkLst>
        </pc:spChg>
        <pc:spChg chg="add del mod">
          <ac:chgData name=" " userId="ff7f7cd4-1074-435c-a956-4a1fef029c30" providerId="ADAL" clId="{A05B594F-FEC1-4006-B716-BDAA0DDC61B5}" dt="2020-05-30T15:03:26.657" v="1240"/>
          <ac:spMkLst>
            <pc:docMk/>
            <pc:sldMk cId="1275928961" sldId="372"/>
            <ac:spMk id="9" creationId="{22E3BBDF-B250-4F44-83F4-9CCFEB0045A6}"/>
          </ac:spMkLst>
        </pc:spChg>
        <pc:spChg chg="del mod">
          <ac:chgData name=" " userId="ff7f7cd4-1074-435c-a956-4a1fef029c30" providerId="ADAL" clId="{A05B594F-FEC1-4006-B716-BDAA0DDC61B5}" dt="2020-05-28T22:33:49.779" v="283" actId="478"/>
          <ac:spMkLst>
            <pc:docMk/>
            <pc:sldMk cId="1275928961" sldId="372"/>
            <ac:spMk id="9" creationId="{F9E7B998-4796-4D55-9B18-DDC86A145C52}"/>
          </ac:spMkLst>
        </pc:spChg>
        <pc:spChg chg="add del mod">
          <ac:chgData name=" " userId="ff7f7cd4-1074-435c-a956-4a1fef029c30" providerId="ADAL" clId="{A05B594F-FEC1-4006-B716-BDAA0DDC61B5}" dt="2020-05-30T15:03:26.657" v="1240"/>
          <ac:spMkLst>
            <pc:docMk/>
            <pc:sldMk cId="1275928961" sldId="372"/>
            <ac:spMk id="10" creationId="{F5A73895-254F-44F3-AF9F-CA11174749B6}"/>
          </ac:spMkLst>
        </pc:spChg>
        <pc:spChg chg="add del mod">
          <ac:chgData name=" " userId="ff7f7cd4-1074-435c-a956-4a1fef029c30" providerId="ADAL" clId="{A05B594F-FEC1-4006-B716-BDAA0DDC61B5}" dt="2020-05-30T15:03:26.657" v="1240"/>
          <ac:spMkLst>
            <pc:docMk/>
            <pc:sldMk cId="1275928961" sldId="372"/>
            <ac:spMk id="11" creationId="{BCD6EEBA-188F-4163-ABF9-CA51D36819CE}"/>
          </ac:spMkLst>
        </pc:spChg>
        <pc:spChg chg="del mod">
          <ac:chgData name=" " userId="ff7f7cd4-1074-435c-a956-4a1fef029c30" providerId="ADAL" clId="{A05B594F-FEC1-4006-B716-BDAA0DDC61B5}" dt="2020-05-28T22:36:58.818" v="319" actId="478"/>
          <ac:spMkLst>
            <pc:docMk/>
            <pc:sldMk cId="1275928961" sldId="372"/>
            <ac:spMk id="11" creationId="{CD626A95-8091-4F1D-A30E-C06E87498B5B}"/>
          </ac:spMkLst>
        </pc:spChg>
        <pc:spChg chg="add del mod">
          <ac:chgData name=" " userId="ff7f7cd4-1074-435c-a956-4a1fef029c30" providerId="ADAL" clId="{A05B594F-FEC1-4006-B716-BDAA0DDC61B5}" dt="2020-05-30T15:03:26.657" v="1240"/>
          <ac:spMkLst>
            <pc:docMk/>
            <pc:sldMk cId="1275928961" sldId="372"/>
            <ac:spMk id="12" creationId="{05D4282C-ACF9-4229-96E9-B85FD9158B74}"/>
          </ac:spMkLst>
        </pc:spChg>
        <pc:spChg chg="add del mod">
          <ac:chgData name=" " userId="ff7f7cd4-1074-435c-a956-4a1fef029c30" providerId="ADAL" clId="{A05B594F-FEC1-4006-B716-BDAA0DDC61B5}" dt="2020-05-30T15:03:26.657" v="1240"/>
          <ac:spMkLst>
            <pc:docMk/>
            <pc:sldMk cId="1275928961" sldId="372"/>
            <ac:spMk id="14" creationId="{8A56839C-96FD-4101-9D75-9B65E8311114}"/>
          </ac:spMkLst>
        </pc:spChg>
        <pc:spChg chg="mod">
          <ac:chgData name=" " userId="ff7f7cd4-1074-435c-a956-4a1fef029c30" providerId="ADAL" clId="{A05B594F-FEC1-4006-B716-BDAA0DDC61B5}" dt="2020-05-30T18:35:07.643" v="1543" actId="1076"/>
          <ac:spMkLst>
            <pc:docMk/>
            <pc:sldMk cId="1275928961" sldId="372"/>
            <ac:spMk id="15" creationId="{EE9AE69C-DA3A-4B1F-A561-C474F96FA82E}"/>
          </ac:spMkLst>
        </pc:spChg>
        <pc:spChg chg="add del mod">
          <ac:chgData name=" " userId="ff7f7cd4-1074-435c-a956-4a1fef029c30" providerId="ADAL" clId="{A05B594F-FEC1-4006-B716-BDAA0DDC61B5}" dt="2020-05-30T15:03:26.657" v="1240"/>
          <ac:spMkLst>
            <pc:docMk/>
            <pc:sldMk cId="1275928961" sldId="372"/>
            <ac:spMk id="16" creationId="{9846D532-F266-4A9D-A5B3-FA61C9C51151}"/>
          </ac:spMkLst>
        </pc:spChg>
        <pc:spChg chg="del mod">
          <ac:chgData name=" " userId="ff7f7cd4-1074-435c-a956-4a1fef029c30" providerId="ADAL" clId="{A05B594F-FEC1-4006-B716-BDAA0DDC61B5}" dt="2020-05-30T15:03:42.550" v="1243" actId="478"/>
          <ac:spMkLst>
            <pc:docMk/>
            <pc:sldMk cId="1275928961" sldId="372"/>
            <ac:spMk id="17" creationId="{0EACA767-5D74-4C51-98B7-763F041F495E}"/>
          </ac:spMkLst>
        </pc:spChg>
        <pc:spChg chg="add del mod">
          <ac:chgData name=" " userId="ff7f7cd4-1074-435c-a956-4a1fef029c30" providerId="ADAL" clId="{A05B594F-FEC1-4006-B716-BDAA0DDC61B5}" dt="2020-05-30T15:03:26.657" v="1240"/>
          <ac:spMkLst>
            <pc:docMk/>
            <pc:sldMk cId="1275928961" sldId="372"/>
            <ac:spMk id="18" creationId="{8A3038A3-20B5-4EBD-A659-539D5E20DD84}"/>
          </ac:spMkLst>
        </pc:spChg>
        <pc:spChg chg="add del mod">
          <ac:chgData name=" " userId="ff7f7cd4-1074-435c-a956-4a1fef029c30" providerId="ADAL" clId="{A05B594F-FEC1-4006-B716-BDAA0DDC61B5}" dt="2020-05-30T15:03:26.657" v="1240"/>
          <ac:spMkLst>
            <pc:docMk/>
            <pc:sldMk cId="1275928961" sldId="372"/>
            <ac:spMk id="19" creationId="{682DAA7B-21B0-47BA-8A9C-DC4988ACB221}"/>
          </ac:spMkLst>
        </pc:spChg>
        <pc:spChg chg="add del mod">
          <ac:chgData name=" " userId="ff7f7cd4-1074-435c-a956-4a1fef029c30" providerId="ADAL" clId="{A05B594F-FEC1-4006-B716-BDAA0DDC61B5}" dt="2020-05-30T15:03:26.657" v="1240"/>
          <ac:spMkLst>
            <pc:docMk/>
            <pc:sldMk cId="1275928961" sldId="372"/>
            <ac:spMk id="20" creationId="{683EBDD9-DCB8-4535-BF9A-93B9FFDEE09F}"/>
          </ac:spMkLst>
        </pc:spChg>
        <pc:spChg chg="add del mod">
          <ac:chgData name=" " userId="ff7f7cd4-1074-435c-a956-4a1fef029c30" providerId="ADAL" clId="{A05B594F-FEC1-4006-B716-BDAA0DDC61B5}" dt="2020-05-30T15:03:26.657" v="1240"/>
          <ac:spMkLst>
            <pc:docMk/>
            <pc:sldMk cId="1275928961" sldId="372"/>
            <ac:spMk id="21" creationId="{5F21226D-5C20-4A9E-9CB5-DEBA53159393}"/>
          </ac:spMkLst>
        </pc:spChg>
        <pc:spChg chg="add del mod">
          <ac:chgData name=" " userId="ff7f7cd4-1074-435c-a956-4a1fef029c30" providerId="ADAL" clId="{A05B594F-FEC1-4006-B716-BDAA0DDC61B5}" dt="2020-05-30T15:03:26.657" v="1240"/>
          <ac:spMkLst>
            <pc:docMk/>
            <pc:sldMk cId="1275928961" sldId="372"/>
            <ac:spMk id="22" creationId="{B6CCCF96-64E9-4C96-BC82-6CF0CBD41A5E}"/>
          </ac:spMkLst>
        </pc:spChg>
        <pc:spChg chg="add del mod">
          <ac:chgData name=" " userId="ff7f7cd4-1074-435c-a956-4a1fef029c30" providerId="ADAL" clId="{A05B594F-FEC1-4006-B716-BDAA0DDC61B5}" dt="2020-05-30T15:03:26.657" v="1240"/>
          <ac:spMkLst>
            <pc:docMk/>
            <pc:sldMk cId="1275928961" sldId="372"/>
            <ac:spMk id="23" creationId="{42D684F8-7EE1-4B28-B226-48BA6F70323F}"/>
          </ac:spMkLst>
        </pc:spChg>
        <pc:spChg chg="add del mod">
          <ac:chgData name=" " userId="ff7f7cd4-1074-435c-a956-4a1fef029c30" providerId="ADAL" clId="{A05B594F-FEC1-4006-B716-BDAA0DDC61B5}" dt="2020-05-30T15:03:26.657" v="1240"/>
          <ac:spMkLst>
            <pc:docMk/>
            <pc:sldMk cId="1275928961" sldId="372"/>
            <ac:spMk id="24" creationId="{AAA24614-27D4-4E02-9126-5D5B0F11A2F4}"/>
          </ac:spMkLst>
        </pc:spChg>
        <pc:spChg chg="add del mod">
          <ac:chgData name=" " userId="ff7f7cd4-1074-435c-a956-4a1fef029c30" providerId="ADAL" clId="{A05B594F-FEC1-4006-B716-BDAA0DDC61B5}" dt="2020-05-30T15:03:26.657" v="1240"/>
          <ac:spMkLst>
            <pc:docMk/>
            <pc:sldMk cId="1275928961" sldId="372"/>
            <ac:spMk id="25" creationId="{8C759338-1239-4B03-97E0-E716D6A252D7}"/>
          </ac:spMkLst>
        </pc:spChg>
        <pc:spChg chg="add del mod">
          <ac:chgData name=" " userId="ff7f7cd4-1074-435c-a956-4a1fef029c30" providerId="ADAL" clId="{A05B594F-FEC1-4006-B716-BDAA0DDC61B5}" dt="2020-05-30T15:03:26.657" v="1240"/>
          <ac:spMkLst>
            <pc:docMk/>
            <pc:sldMk cId="1275928961" sldId="372"/>
            <ac:spMk id="26" creationId="{062BADE4-602A-4E61-8ECF-E933B02F7EFB}"/>
          </ac:spMkLst>
        </pc:spChg>
        <pc:spChg chg="add del mod">
          <ac:chgData name=" " userId="ff7f7cd4-1074-435c-a956-4a1fef029c30" providerId="ADAL" clId="{A05B594F-FEC1-4006-B716-BDAA0DDC61B5}" dt="2020-05-30T15:03:26.657" v="1240"/>
          <ac:spMkLst>
            <pc:docMk/>
            <pc:sldMk cId="1275928961" sldId="372"/>
            <ac:spMk id="27" creationId="{6651A0AA-86A2-4EEC-8DCE-E529034C5973}"/>
          </ac:spMkLst>
        </pc:spChg>
        <pc:spChg chg="add del mod">
          <ac:chgData name=" " userId="ff7f7cd4-1074-435c-a956-4a1fef029c30" providerId="ADAL" clId="{A05B594F-FEC1-4006-B716-BDAA0DDC61B5}" dt="2020-05-30T15:03:26.657" v="1240"/>
          <ac:spMkLst>
            <pc:docMk/>
            <pc:sldMk cId="1275928961" sldId="372"/>
            <ac:spMk id="28" creationId="{3C824100-B68B-4831-A191-0B7BF9581BFB}"/>
          </ac:spMkLst>
        </pc:spChg>
        <pc:spChg chg="add del mod">
          <ac:chgData name=" " userId="ff7f7cd4-1074-435c-a956-4a1fef029c30" providerId="ADAL" clId="{A05B594F-FEC1-4006-B716-BDAA0DDC61B5}" dt="2020-05-30T15:03:26.657" v="1240"/>
          <ac:spMkLst>
            <pc:docMk/>
            <pc:sldMk cId="1275928961" sldId="372"/>
            <ac:spMk id="29" creationId="{103C6EFC-BA01-4679-B84A-649FD5AC2D68}"/>
          </ac:spMkLst>
        </pc:spChg>
        <pc:spChg chg="add del mod">
          <ac:chgData name=" " userId="ff7f7cd4-1074-435c-a956-4a1fef029c30" providerId="ADAL" clId="{A05B594F-FEC1-4006-B716-BDAA0DDC61B5}" dt="2020-05-30T15:03:26.657" v="1240"/>
          <ac:spMkLst>
            <pc:docMk/>
            <pc:sldMk cId="1275928961" sldId="372"/>
            <ac:spMk id="30" creationId="{258BAEF7-9046-4596-81C6-33EFD2A490D9}"/>
          </ac:spMkLst>
        </pc:spChg>
        <pc:spChg chg="add del mod">
          <ac:chgData name=" " userId="ff7f7cd4-1074-435c-a956-4a1fef029c30" providerId="ADAL" clId="{A05B594F-FEC1-4006-B716-BDAA0DDC61B5}" dt="2020-05-30T15:03:26.657" v="1240"/>
          <ac:spMkLst>
            <pc:docMk/>
            <pc:sldMk cId="1275928961" sldId="372"/>
            <ac:spMk id="31" creationId="{55FD647A-B91C-44F4-B0D5-55B234701E53}"/>
          </ac:spMkLst>
        </pc:spChg>
        <pc:spChg chg="add del mod">
          <ac:chgData name=" " userId="ff7f7cd4-1074-435c-a956-4a1fef029c30" providerId="ADAL" clId="{A05B594F-FEC1-4006-B716-BDAA0DDC61B5}" dt="2020-05-30T15:03:26.657" v="1240"/>
          <ac:spMkLst>
            <pc:docMk/>
            <pc:sldMk cId="1275928961" sldId="372"/>
            <ac:spMk id="32" creationId="{1B3830D1-33DC-42A1-BEAD-7BAFC8CB7AE3}"/>
          </ac:spMkLst>
        </pc:spChg>
        <pc:spChg chg="add del mod">
          <ac:chgData name=" " userId="ff7f7cd4-1074-435c-a956-4a1fef029c30" providerId="ADAL" clId="{A05B594F-FEC1-4006-B716-BDAA0DDC61B5}" dt="2020-05-30T15:03:26.657" v="1240"/>
          <ac:spMkLst>
            <pc:docMk/>
            <pc:sldMk cId="1275928961" sldId="372"/>
            <ac:spMk id="33" creationId="{784E7E3D-A380-4053-BA88-3C28C91BB8A0}"/>
          </ac:spMkLst>
        </pc:spChg>
        <pc:spChg chg="add del mod">
          <ac:chgData name=" " userId="ff7f7cd4-1074-435c-a956-4a1fef029c30" providerId="ADAL" clId="{A05B594F-FEC1-4006-B716-BDAA0DDC61B5}" dt="2020-05-30T15:03:26.657" v="1240"/>
          <ac:spMkLst>
            <pc:docMk/>
            <pc:sldMk cId="1275928961" sldId="372"/>
            <ac:spMk id="34" creationId="{DF70B1C9-2DB4-49A6-969A-9FCA2E50B3F8}"/>
          </ac:spMkLst>
        </pc:spChg>
        <pc:spChg chg="add del mod">
          <ac:chgData name=" " userId="ff7f7cd4-1074-435c-a956-4a1fef029c30" providerId="ADAL" clId="{A05B594F-FEC1-4006-B716-BDAA0DDC61B5}" dt="2020-05-30T15:03:26.657" v="1240"/>
          <ac:spMkLst>
            <pc:docMk/>
            <pc:sldMk cId="1275928961" sldId="372"/>
            <ac:spMk id="35" creationId="{11EE7DB6-1ADD-45B4-A662-08D34B70D62C}"/>
          </ac:spMkLst>
        </pc:spChg>
        <pc:spChg chg="add del mod">
          <ac:chgData name=" " userId="ff7f7cd4-1074-435c-a956-4a1fef029c30" providerId="ADAL" clId="{A05B594F-FEC1-4006-B716-BDAA0DDC61B5}" dt="2020-05-30T15:03:26.657" v="1240"/>
          <ac:spMkLst>
            <pc:docMk/>
            <pc:sldMk cId="1275928961" sldId="372"/>
            <ac:spMk id="36" creationId="{65B43E33-A2D4-47E9-B345-2A602256CE22}"/>
          </ac:spMkLst>
        </pc:spChg>
        <pc:spChg chg="add del mod">
          <ac:chgData name=" " userId="ff7f7cd4-1074-435c-a956-4a1fef029c30" providerId="ADAL" clId="{A05B594F-FEC1-4006-B716-BDAA0DDC61B5}" dt="2020-05-30T15:03:26.657" v="1240"/>
          <ac:spMkLst>
            <pc:docMk/>
            <pc:sldMk cId="1275928961" sldId="372"/>
            <ac:spMk id="37" creationId="{621CE644-5623-4B35-9EF3-0F16CCB3E5FC}"/>
          </ac:spMkLst>
        </pc:spChg>
        <pc:spChg chg="add del mod">
          <ac:chgData name=" " userId="ff7f7cd4-1074-435c-a956-4a1fef029c30" providerId="ADAL" clId="{A05B594F-FEC1-4006-B716-BDAA0DDC61B5}" dt="2020-05-30T15:03:26.657" v="1240"/>
          <ac:spMkLst>
            <pc:docMk/>
            <pc:sldMk cId="1275928961" sldId="372"/>
            <ac:spMk id="38" creationId="{CCA8A951-5405-4E56-A0FE-00672C307C27}"/>
          </ac:spMkLst>
        </pc:spChg>
        <pc:spChg chg="add del mod">
          <ac:chgData name=" " userId="ff7f7cd4-1074-435c-a956-4a1fef029c30" providerId="ADAL" clId="{A05B594F-FEC1-4006-B716-BDAA0DDC61B5}" dt="2020-05-30T15:03:26.657" v="1240"/>
          <ac:spMkLst>
            <pc:docMk/>
            <pc:sldMk cId="1275928961" sldId="372"/>
            <ac:spMk id="39" creationId="{DAC33394-BC15-4F14-8194-7CAF37C46ADD}"/>
          </ac:spMkLst>
        </pc:spChg>
        <pc:spChg chg="add del mod">
          <ac:chgData name=" " userId="ff7f7cd4-1074-435c-a956-4a1fef029c30" providerId="ADAL" clId="{A05B594F-FEC1-4006-B716-BDAA0DDC61B5}" dt="2020-05-30T15:03:26.657" v="1240"/>
          <ac:spMkLst>
            <pc:docMk/>
            <pc:sldMk cId="1275928961" sldId="372"/>
            <ac:spMk id="40" creationId="{E4D09D5E-C938-4AEE-9D1E-3F42AD632F53}"/>
          </ac:spMkLst>
        </pc:spChg>
        <pc:spChg chg="add del mod">
          <ac:chgData name=" " userId="ff7f7cd4-1074-435c-a956-4a1fef029c30" providerId="ADAL" clId="{A05B594F-FEC1-4006-B716-BDAA0DDC61B5}" dt="2020-05-30T15:03:26.657" v="1240"/>
          <ac:spMkLst>
            <pc:docMk/>
            <pc:sldMk cId="1275928961" sldId="372"/>
            <ac:spMk id="41" creationId="{14A23E60-FAA2-4D83-BC7B-3E28D1F8DD14}"/>
          </ac:spMkLst>
        </pc:spChg>
        <pc:spChg chg="add del mod">
          <ac:chgData name=" " userId="ff7f7cd4-1074-435c-a956-4a1fef029c30" providerId="ADAL" clId="{A05B594F-FEC1-4006-B716-BDAA0DDC61B5}" dt="2020-05-30T15:03:26.657" v="1240"/>
          <ac:spMkLst>
            <pc:docMk/>
            <pc:sldMk cId="1275928961" sldId="372"/>
            <ac:spMk id="42" creationId="{F2427BCB-E324-41FA-A40D-8FF07F117F86}"/>
          </ac:spMkLst>
        </pc:spChg>
        <pc:spChg chg="add del mod">
          <ac:chgData name=" " userId="ff7f7cd4-1074-435c-a956-4a1fef029c30" providerId="ADAL" clId="{A05B594F-FEC1-4006-B716-BDAA0DDC61B5}" dt="2020-05-30T15:03:26.657" v="1240"/>
          <ac:spMkLst>
            <pc:docMk/>
            <pc:sldMk cId="1275928961" sldId="372"/>
            <ac:spMk id="43" creationId="{FC270FE7-1258-4383-9523-36AFE11CA172}"/>
          </ac:spMkLst>
        </pc:spChg>
        <pc:spChg chg="add del mod">
          <ac:chgData name=" " userId="ff7f7cd4-1074-435c-a956-4a1fef029c30" providerId="ADAL" clId="{A05B594F-FEC1-4006-B716-BDAA0DDC61B5}" dt="2020-05-30T15:03:26.657" v="1240"/>
          <ac:spMkLst>
            <pc:docMk/>
            <pc:sldMk cId="1275928961" sldId="372"/>
            <ac:spMk id="44" creationId="{17859494-B7B9-4537-8125-F08D149BD965}"/>
          </ac:spMkLst>
        </pc:spChg>
        <pc:spChg chg="add del mod">
          <ac:chgData name=" " userId="ff7f7cd4-1074-435c-a956-4a1fef029c30" providerId="ADAL" clId="{A05B594F-FEC1-4006-B716-BDAA0DDC61B5}" dt="2020-05-30T15:03:26.657" v="1240"/>
          <ac:spMkLst>
            <pc:docMk/>
            <pc:sldMk cId="1275928961" sldId="372"/>
            <ac:spMk id="45" creationId="{88A8CA57-7E60-4612-BEB1-970267DE712F}"/>
          </ac:spMkLst>
        </pc:spChg>
        <pc:spChg chg="add del mod">
          <ac:chgData name=" " userId="ff7f7cd4-1074-435c-a956-4a1fef029c30" providerId="ADAL" clId="{A05B594F-FEC1-4006-B716-BDAA0DDC61B5}" dt="2020-05-30T15:03:26.657" v="1240"/>
          <ac:spMkLst>
            <pc:docMk/>
            <pc:sldMk cId="1275928961" sldId="372"/>
            <ac:spMk id="46" creationId="{2ACB3F74-8912-4B31-8B1F-E9F32B9C0D9E}"/>
          </ac:spMkLst>
        </pc:spChg>
        <pc:spChg chg="add del mod">
          <ac:chgData name=" " userId="ff7f7cd4-1074-435c-a956-4a1fef029c30" providerId="ADAL" clId="{A05B594F-FEC1-4006-B716-BDAA0DDC61B5}" dt="2020-05-30T18:48:54.722" v="1648" actId="21"/>
          <ac:spMkLst>
            <pc:docMk/>
            <pc:sldMk cId="1275928961" sldId="372"/>
            <ac:spMk id="47" creationId="{2188BDEC-AE57-40A1-AC7E-154444DB58F0}"/>
          </ac:spMkLst>
        </pc:spChg>
        <pc:spChg chg="add del mod">
          <ac:chgData name=" " userId="ff7f7cd4-1074-435c-a956-4a1fef029c30" providerId="ADAL" clId="{A05B594F-FEC1-4006-B716-BDAA0DDC61B5}" dt="2020-05-30T15:04:17.244" v="1245" actId="478"/>
          <ac:spMkLst>
            <pc:docMk/>
            <pc:sldMk cId="1275928961" sldId="372"/>
            <ac:spMk id="48" creationId="{2A3F8AEC-DFBF-4D91-8137-4F5B33A2675F}"/>
          </ac:spMkLst>
        </pc:spChg>
        <pc:spChg chg="add del mod">
          <ac:chgData name=" " userId="ff7f7cd4-1074-435c-a956-4a1fef029c30" providerId="ADAL" clId="{A05B594F-FEC1-4006-B716-BDAA0DDC61B5}" dt="2020-05-30T15:04:17.244" v="1245" actId="478"/>
          <ac:spMkLst>
            <pc:docMk/>
            <pc:sldMk cId="1275928961" sldId="372"/>
            <ac:spMk id="49" creationId="{4C71EFA0-6228-447E-9BA3-EB22A56DEB2D}"/>
          </ac:spMkLst>
        </pc:spChg>
        <pc:spChg chg="add del mod">
          <ac:chgData name=" " userId="ff7f7cd4-1074-435c-a956-4a1fef029c30" providerId="ADAL" clId="{A05B594F-FEC1-4006-B716-BDAA0DDC61B5}" dt="2020-05-30T15:04:17.244" v="1245" actId="478"/>
          <ac:spMkLst>
            <pc:docMk/>
            <pc:sldMk cId="1275928961" sldId="372"/>
            <ac:spMk id="50" creationId="{B5EE0B7B-9FDC-448B-A143-7EDCBF55F5A3}"/>
          </ac:spMkLst>
        </pc:spChg>
        <pc:spChg chg="add del mod">
          <ac:chgData name=" " userId="ff7f7cd4-1074-435c-a956-4a1fef029c30" providerId="ADAL" clId="{A05B594F-FEC1-4006-B716-BDAA0DDC61B5}" dt="2020-05-30T15:04:17.244" v="1245" actId="478"/>
          <ac:spMkLst>
            <pc:docMk/>
            <pc:sldMk cId="1275928961" sldId="372"/>
            <ac:spMk id="51" creationId="{740D278E-3B16-4ED1-8970-F0B55C8FB4FD}"/>
          </ac:spMkLst>
        </pc:spChg>
        <pc:spChg chg="add mod">
          <ac:chgData name=" " userId="ff7f7cd4-1074-435c-a956-4a1fef029c30" providerId="ADAL" clId="{A05B594F-FEC1-4006-B716-BDAA0DDC61B5}" dt="2020-05-30T19:02:03.750" v="1698" actId="554"/>
          <ac:spMkLst>
            <pc:docMk/>
            <pc:sldMk cId="1275928961" sldId="372"/>
            <ac:spMk id="52" creationId="{0475A7DF-361A-4873-B74C-76D203352350}"/>
          </ac:spMkLst>
        </pc:spChg>
        <pc:spChg chg="add del mod">
          <ac:chgData name=" " userId="ff7f7cd4-1074-435c-a956-4a1fef029c30" providerId="ADAL" clId="{A05B594F-FEC1-4006-B716-BDAA0DDC61B5}" dt="2020-05-30T15:04:17.244" v="1245" actId="478"/>
          <ac:spMkLst>
            <pc:docMk/>
            <pc:sldMk cId="1275928961" sldId="372"/>
            <ac:spMk id="53" creationId="{6731299B-2536-4023-9108-62635034C571}"/>
          </ac:spMkLst>
        </pc:spChg>
        <pc:spChg chg="add del mod">
          <ac:chgData name=" " userId="ff7f7cd4-1074-435c-a956-4a1fef029c30" providerId="ADAL" clId="{A05B594F-FEC1-4006-B716-BDAA0DDC61B5}" dt="2020-05-30T15:04:17.244" v="1245" actId="478"/>
          <ac:spMkLst>
            <pc:docMk/>
            <pc:sldMk cId="1275928961" sldId="372"/>
            <ac:spMk id="54" creationId="{86A5CD13-0940-4287-9C15-266930D671FD}"/>
          </ac:spMkLst>
        </pc:spChg>
        <pc:spChg chg="add del mod">
          <ac:chgData name=" " userId="ff7f7cd4-1074-435c-a956-4a1fef029c30" providerId="ADAL" clId="{A05B594F-FEC1-4006-B716-BDAA0DDC61B5}" dt="2020-05-30T15:04:17.244" v="1245" actId="478"/>
          <ac:spMkLst>
            <pc:docMk/>
            <pc:sldMk cId="1275928961" sldId="372"/>
            <ac:spMk id="55" creationId="{65862631-B0C8-467D-823A-C9BE564340D5}"/>
          </ac:spMkLst>
        </pc:spChg>
        <pc:spChg chg="add mod">
          <ac:chgData name=" " userId="ff7f7cd4-1074-435c-a956-4a1fef029c30" providerId="ADAL" clId="{A05B594F-FEC1-4006-B716-BDAA0DDC61B5}" dt="2020-05-30T15:07:22.186" v="1268" actId="108"/>
          <ac:spMkLst>
            <pc:docMk/>
            <pc:sldMk cId="1275928961" sldId="372"/>
            <ac:spMk id="56" creationId="{01C930DE-9C06-4A8C-BD93-B5D51CC5261A}"/>
          </ac:spMkLst>
        </pc:spChg>
        <pc:spChg chg="add del mod">
          <ac:chgData name=" " userId="ff7f7cd4-1074-435c-a956-4a1fef029c30" providerId="ADAL" clId="{A05B594F-FEC1-4006-B716-BDAA0DDC61B5}" dt="2020-05-30T15:04:17.244" v="1245" actId="478"/>
          <ac:spMkLst>
            <pc:docMk/>
            <pc:sldMk cId="1275928961" sldId="372"/>
            <ac:spMk id="57" creationId="{09B0A319-CBE6-437A-A534-4B7844A84486}"/>
          </ac:spMkLst>
        </pc:spChg>
        <pc:spChg chg="add del mod">
          <ac:chgData name=" " userId="ff7f7cd4-1074-435c-a956-4a1fef029c30" providerId="ADAL" clId="{A05B594F-FEC1-4006-B716-BDAA0DDC61B5}" dt="2020-05-30T15:04:17.244" v="1245" actId="478"/>
          <ac:spMkLst>
            <pc:docMk/>
            <pc:sldMk cId="1275928961" sldId="372"/>
            <ac:spMk id="58" creationId="{60319670-6BB3-43EE-8C33-D3A5D60F8E3A}"/>
          </ac:spMkLst>
        </pc:spChg>
        <pc:spChg chg="add del mod">
          <ac:chgData name=" " userId="ff7f7cd4-1074-435c-a956-4a1fef029c30" providerId="ADAL" clId="{A05B594F-FEC1-4006-B716-BDAA0DDC61B5}" dt="2020-05-30T15:04:17.244" v="1245" actId="478"/>
          <ac:spMkLst>
            <pc:docMk/>
            <pc:sldMk cId="1275928961" sldId="372"/>
            <ac:spMk id="59" creationId="{A5B33132-9019-4E66-AD14-A7FAC98A477E}"/>
          </ac:spMkLst>
        </pc:spChg>
        <pc:spChg chg="add mod">
          <ac:chgData name=" " userId="ff7f7cd4-1074-435c-a956-4a1fef029c30" providerId="ADAL" clId="{A05B594F-FEC1-4006-B716-BDAA0DDC61B5}" dt="2020-05-30T15:07:20.956" v="1267" actId="108"/>
          <ac:spMkLst>
            <pc:docMk/>
            <pc:sldMk cId="1275928961" sldId="372"/>
            <ac:spMk id="60" creationId="{FD3C8DAB-117F-4C2A-8FC2-D09FD1E0AFCD}"/>
          </ac:spMkLst>
        </pc:spChg>
        <pc:spChg chg="add del mod">
          <ac:chgData name=" " userId="ff7f7cd4-1074-435c-a956-4a1fef029c30" providerId="ADAL" clId="{A05B594F-FEC1-4006-B716-BDAA0DDC61B5}" dt="2020-05-30T15:04:17.244" v="1245" actId="478"/>
          <ac:spMkLst>
            <pc:docMk/>
            <pc:sldMk cId="1275928961" sldId="372"/>
            <ac:spMk id="61" creationId="{04FC1D1F-0C7C-42F9-AC93-7579E8C301AF}"/>
          </ac:spMkLst>
        </pc:spChg>
        <pc:spChg chg="add del mod">
          <ac:chgData name=" " userId="ff7f7cd4-1074-435c-a956-4a1fef029c30" providerId="ADAL" clId="{A05B594F-FEC1-4006-B716-BDAA0DDC61B5}" dt="2020-05-30T15:04:17.244" v="1245" actId="478"/>
          <ac:spMkLst>
            <pc:docMk/>
            <pc:sldMk cId="1275928961" sldId="372"/>
            <ac:spMk id="62" creationId="{3DAFE888-AD7E-4BE5-8ED0-ACDF181F7222}"/>
          </ac:spMkLst>
        </pc:spChg>
        <pc:spChg chg="add del mod">
          <ac:chgData name=" " userId="ff7f7cd4-1074-435c-a956-4a1fef029c30" providerId="ADAL" clId="{A05B594F-FEC1-4006-B716-BDAA0DDC61B5}" dt="2020-05-30T15:04:17.244" v="1245" actId="478"/>
          <ac:spMkLst>
            <pc:docMk/>
            <pc:sldMk cId="1275928961" sldId="372"/>
            <ac:spMk id="63" creationId="{215FFCE8-48CB-4BE9-AD2C-9B87E4F3B8DB}"/>
          </ac:spMkLst>
        </pc:spChg>
        <pc:spChg chg="add mod">
          <ac:chgData name=" " userId="ff7f7cd4-1074-435c-a956-4a1fef029c30" providerId="ADAL" clId="{A05B594F-FEC1-4006-B716-BDAA0DDC61B5}" dt="2020-05-30T15:07:19.475" v="1266" actId="108"/>
          <ac:spMkLst>
            <pc:docMk/>
            <pc:sldMk cId="1275928961" sldId="372"/>
            <ac:spMk id="64" creationId="{AB05B829-23D6-4862-9111-F2448FEC0E6F}"/>
          </ac:spMkLst>
        </pc:spChg>
        <pc:spChg chg="add mod">
          <ac:chgData name=" " userId="ff7f7cd4-1074-435c-a956-4a1fef029c30" providerId="ADAL" clId="{A05B594F-FEC1-4006-B716-BDAA0DDC61B5}" dt="2020-05-30T18:54:16.570" v="1696" actId="12788"/>
          <ac:spMkLst>
            <pc:docMk/>
            <pc:sldMk cId="1275928961" sldId="372"/>
            <ac:spMk id="65" creationId="{6117BEC9-29C4-4049-B244-911DB9C24AC0}"/>
          </ac:spMkLst>
        </pc:spChg>
        <pc:spChg chg="add mod">
          <ac:chgData name=" " userId="ff7f7cd4-1074-435c-a956-4a1fef029c30" providerId="ADAL" clId="{A05B594F-FEC1-4006-B716-BDAA0DDC61B5}" dt="2020-05-30T18:16:56.298" v="1287" actId="20577"/>
          <ac:spMkLst>
            <pc:docMk/>
            <pc:sldMk cId="1275928961" sldId="372"/>
            <ac:spMk id="66" creationId="{8F316673-FBED-43E5-8AEF-DD23341CC9C0}"/>
          </ac:spMkLst>
        </pc:spChg>
        <pc:spChg chg="add mod">
          <ac:chgData name=" " userId="ff7f7cd4-1074-435c-a956-4a1fef029c30" providerId="ADAL" clId="{A05B594F-FEC1-4006-B716-BDAA0DDC61B5}" dt="2020-05-30T18:16:59.538" v="1290" actId="20577"/>
          <ac:spMkLst>
            <pc:docMk/>
            <pc:sldMk cId="1275928961" sldId="372"/>
            <ac:spMk id="67" creationId="{D6EB025E-AC31-4A25-B8D1-3A3C813EF7B2}"/>
          </ac:spMkLst>
        </pc:spChg>
        <pc:spChg chg="add mod">
          <ac:chgData name=" " userId="ff7f7cd4-1074-435c-a956-4a1fef029c30" providerId="ADAL" clId="{A05B594F-FEC1-4006-B716-BDAA0DDC61B5}" dt="2020-05-30T18:17:04.541" v="1293" actId="20577"/>
          <ac:spMkLst>
            <pc:docMk/>
            <pc:sldMk cId="1275928961" sldId="372"/>
            <ac:spMk id="68" creationId="{735EC6FA-99C0-4A93-AE17-F8DFC76F6DFE}"/>
          </ac:spMkLst>
        </pc:spChg>
        <pc:spChg chg="add mod">
          <ac:chgData name=" " userId="ff7f7cd4-1074-435c-a956-4a1fef029c30" providerId="ADAL" clId="{A05B594F-FEC1-4006-B716-BDAA0DDC61B5}" dt="2020-05-30T15:07:49.243" v="1272" actId="207"/>
          <ac:spMkLst>
            <pc:docMk/>
            <pc:sldMk cId="1275928961" sldId="372"/>
            <ac:spMk id="69" creationId="{8A939DE8-6B04-446F-982B-0EDCD866CE79}"/>
          </ac:spMkLst>
        </pc:spChg>
        <pc:spChg chg="add del mod">
          <ac:chgData name=" " userId="ff7f7cd4-1074-435c-a956-4a1fef029c30" providerId="ADAL" clId="{A05B594F-FEC1-4006-B716-BDAA0DDC61B5}" dt="2020-05-30T18:32:41.649" v="1516" actId="478"/>
          <ac:spMkLst>
            <pc:docMk/>
            <pc:sldMk cId="1275928961" sldId="372"/>
            <ac:spMk id="70" creationId="{6B320405-02EC-4767-8ED6-4A2AE162A3FB}"/>
          </ac:spMkLst>
        </pc:spChg>
        <pc:spChg chg="add del mod">
          <ac:chgData name=" " userId="ff7f7cd4-1074-435c-a956-4a1fef029c30" providerId="ADAL" clId="{A05B594F-FEC1-4006-B716-BDAA0DDC61B5}" dt="2020-05-30T18:33:01.743" v="1521" actId="478"/>
          <ac:spMkLst>
            <pc:docMk/>
            <pc:sldMk cId="1275928961" sldId="372"/>
            <ac:spMk id="71" creationId="{0E33FDFF-2867-4A95-8839-5EF2FA67F378}"/>
          </ac:spMkLst>
        </pc:spChg>
        <pc:spChg chg="add mod">
          <ac:chgData name=" " userId="ff7f7cd4-1074-435c-a956-4a1fef029c30" providerId="ADAL" clId="{A05B594F-FEC1-4006-B716-BDAA0DDC61B5}" dt="2020-05-30T18:17:43.556" v="1320" actId="20577"/>
          <ac:spMkLst>
            <pc:docMk/>
            <pc:sldMk cId="1275928961" sldId="372"/>
            <ac:spMk id="72" creationId="{152F9426-A438-445A-BF25-38AC382E4962}"/>
          </ac:spMkLst>
        </pc:spChg>
        <pc:spChg chg="add mod">
          <ac:chgData name=" " userId="ff7f7cd4-1074-435c-a956-4a1fef029c30" providerId="ADAL" clId="{A05B594F-FEC1-4006-B716-BDAA0DDC61B5}" dt="2020-05-30T15:07:49.243" v="1272" actId="207"/>
          <ac:spMkLst>
            <pc:docMk/>
            <pc:sldMk cId="1275928961" sldId="372"/>
            <ac:spMk id="73" creationId="{E577E1D4-D9C2-4277-950B-35D18058F087}"/>
          </ac:spMkLst>
        </pc:spChg>
        <pc:spChg chg="add del mod">
          <ac:chgData name=" " userId="ff7f7cd4-1074-435c-a956-4a1fef029c30" providerId="ADAL" clId="{A05B594F-FEC1-4006-B716-BDAA0DDC61B5}" dt="2020-05-30T18:33:04.263" v="1522" actId="478"/>
          <ac:spMkLst>
            <pc:docMk/>
            <pc:sldMk cId="1275928961" sldId="372"/>
            <ac:spMk id="74" creationId="{9FC2E4E1-9B95-4A3A-BF09-6C20E6E44089}"/>
          </ac:spMkLst>
        </pc:spChg>
        <pc:spChg chg="add mod">
          <ac:chgData name=" " userId="ff7f7cd4-1074-435c-a956-4a1fef029c30" providerId="ADAL" clId="{A05B594F-FEC1-4006-B716-BDAA0DDC61B5}" dt="2020-05-30T18:17:52.172" v="1326" actId="20577"/>
          <ac:spMkLst>
            <pc:docMk/>
            <pc:sldMk cId="1275928961" sldId="372"/>
            <ac:spMk id="75" creationId="{66C61559-E7F2-4E0E-83CC-EB1BEB8FAA7D}"/>
          </ac:spMkLst>
        </pc:spChg>
        <pc:spChg chg="add mod">
          <ac:chgData name=" " userId="ff7f7cd4-1074-435c-a956-4a1fef029c30" providerId="ADAL" clId="{A05B594F-FEC1-4006-B716-BDAA0DDC61B5}" dt="2020-05-30T18:17:57.904" v="1329" actId="20577"/>
          <ac:spMkLst>
            <pc:docMk/>
            <pc:sldMk cId="1275928961" sldId="372"/>
            <ac:spMk id="76" creationId="{17962853-B4C8-4B89-95F1-7BF905A4DD5A}"/>
          </ac:spMkLst>
        </pc:spChg>
        <pc:spChg chg="add mod">
          <ac:chgData name=" " userId="ff7f7cd4-1074-435c-a956-4a1fef029c30" providerId="ADAL" clId="{A05B594F-FEC1-4006-B716-BDAA0DDC61B5}" dt="2020-05-30T15:07:49.243" v="1272" actId="207"/>
          <ac:spMkLst>
            <pc:docMk/>
            <pc:sldMk cId="1275928961" sldId="372"/>
            <ac:spMk id="77" creationId="{9E5C8CFE-1FB4-48D5-A910-F31A4C0B4882}"/>
          </ac:spMkLst>
        </pc:spChg>
        <pc:spChg chg="add del mod">
          <ac:chgData name=" " userId="ff7f7cd4-1074-435c-a956-4a1fef029c30" providerId="ADAL" clId="{A05B594F-FEC1-4006-B716-BDAA0DDC61B5}" dt="2020-05-30T18:35:31.057" v="1544" actId="478"/>
          <ac:spMkLst>
            <pc:docMk/>
            <pc:sldMk cId="1275928961" sldId="372"/>
            <ac:spMk id="78" creationId="{516E0C74-4ABC-487B-A9A6-84B8BD2CFE45}"/>
          </ac:spMkLst>
        </pc:spChg>
        <pc:spChg chg="add del mod">
          <ac:chgData name=" " userId="ff7f7cd4-1074-435c-a956-4a1fef029c30" providerId="ADAL" clId="{A05B594F-FEC1-4006-B716-BDAA0DDC61B5}" dt="2020-05-30T18:35:32.455" v="1545" actId="478"/>
          <ac:spMkLst>
            <pc:docMk/>
            <pc:sldMk cId="1275928961" sldId="372"/>
            <ac:spMk id="79" creationId="{AF4C6CDE-FC41-4C7D-9A34-6ACB60C05083}"/>
          </ac:spMkLst>
        </pc:spChg>
        <pc:spChg chg="add del mod">
          <ac:chgData name=" " userId="ff7f7cd4-1074-435c-a956-4a1fef029c30" providerId="ADAL" clId="{A05B594F-FEC1-4006-B716-BDAA0DDC61B5}" dt="2020-05-30T18:35:33.791" v="1546" actId="478"/>
          <ac:spMkLst>
            <pc:docMk/>
            <pc:sldMk cId="1275928961" sldId="372"/>
            <ac:spMk id="80" creationId="{3ABF7C65-9D4E-430D-B632-6034C3D040A5}"/>
          </ac:spMkLst>
        </pc:spChg>
        <pc:spChg chg="add mod">
          <ac:chgData name=" " userId="ff7f7cd4-1074-435c-a956-4a1fef029c30" providerId="ADAL" clId="{A05B594F-FEC1-4006-B716-BDAA0DDC61B5}" dt="2020-05-30T15:07:49.243" v="1272" actId="207"/>
          <ac:spMkLst>
            <pc:docMk/>
            <pc:sldMk cId="1275928961" sldId="372"/>
            <ac:spMk id="81" creationId="{646DA2B6-B23A-4B4A-B2D5-BF5B630F4AA1}"/>
          </ac:spMkLst>
        </pc:spChg>
        <pc:spChg chg="add mod">
          <ac:chgData name=" " userId="ff7f7cd4-1074-435c-a956-4a1fef029c30" providerId="ADAL" clId="{A05B594F-FEC1-4006-B716-BDAA0DDC61B5}" dt="2020-05-30T18:34:02.977" v="1539" actId="20577"/>
          <ac:spMkLst>
            <pc:docMk/>
            <pc:sldMk cId="1275928961" sldId="372"/>
            <ac:spMk id="82" creationId="{812F77D9-757B-41CC-A681-C64ED82BD50D}"/>
          </ac:spMkLst>
        </pc:spChg>
        <pc:spChg chg="mod">
          <ac:chgData name=" " userId="ff7f7cd4-1074-435c-a956-4a1fef029c30" providerId="ADAL" clId="{A05B594F-FEC1-4006-B716-BDAA0DDC61B5}" dt="2020-05-30T18:53:14.577" v="1689" actId="12789"/>
          <ac:spMkLst>
            <pc:docMk/>
            <pc:sldMk cId="1275928961" sldId="372"/>
            <ac:spMk id="86" creationId="{1AEC6ECF-0C27-451B-AC63-12BACD6273BD}"/>
          </ac:spMkLst>
        </pc:spChg>
        <pc:spChg chg="del mod topLvl">
          <ac:chgData name=" " userId="ff7f7cd4-1074-435c-a956-4a1fef029c30" providerId="ADAL" clId="{A05B594F-FEC1-4006-B716-BDAA0DDC61B5}" dt="2020-05-30T18:31:51.264" v="1504" actId="478"/>
          <ac:spMkLst>
            <pc:docMk/>
            <pc:sldMk cId="1275928961" sldId="372"/>
            <ac:spMk id="89" creationId="{AAFAB95D-71B9-488A-95E2-7672838F0A56}"/>
          </ac:spMkLst>
        </pc:spChg>
        <pc:spChg chg="mod topLvl">
          <ac:chgData name=" " userId="ff7f7cd4-1074-435c-a956-4a1fef029c30" providerId="ADAL" clId="{A05B594F-FEC1-4006-B716-BDAA0DDC61B5}" dt="2020-05-30T18:53:14.577" v="1689" actId="12789"/>
          <ac:spMkLst>
            <pc:docMk/>
            <pc:sldMk cId="1275928961" sldId="372"/>
            <ac:spMk id="92" creationId="{D743BF20-C7FE-4F1D-A461-42C5F2EFA575}"/>
          </ac:spMkLst>
        </pc:spChg>
        <pc:spChg chg="mod topLvl">
          <ac:chgData name=" " userId="ff7f7cd4-1074-435c-a956-4a1fef029c30" providerId="ADAL" clId="{A05B594F-FEC1-4006-B716-BDAA0DDC61B5}" dt="2020-05-30T18:53:14.577" v="1689" actId="12789"/>
          <ac:spMkLst>
            <pc:docMk/>
            <pc:sldMk cId="1275928961" sldId="372"/>
            <ac:spMk id="95" creationId="{A689AA96-5FFE-489C-A3C1-2EB8122877E2}"/>
          </ac:spMkLst>
        </pc:spChg>
        <pc:spChg chg="del mod">
          <ac:chgData name=" " userId="ff7f7cd4-1074-435c-a956-4a1fef029c30" providerId="ADAL" clId="{A05B594F-FEC1-4006-B716-BDAA0DDC61B5}" dt="2020-05-30T18:32:20.437" v="1511" actId="478"/>
          <ac:spMkLst>
            <pc:docMk/>
            <pc:sldMk cId="1275928961" sldId="372"/>
            <ac:spMk id="98" creationId="{0AB91B6E-EBE3-4DA5-8761-287504DDCA75}"/>
          </ac:spMkLst>
        </pc:spChg>
        <pc:spChg chg="del mod">
          <ac:chgData name=" " userId="ff7f7cd4-1074-435c-a956-4a1fef029c30" providerId="ADAL" clId="{A05B594F-FEC1-4006-B716-BDAA0DDC61B5}" dt="2020-05-30T18:33:38.876" v="1528" actId="478"/>
          <ac:spMkLst>
            <pc:docMk/>
            <pc:sldMk cId="1275928961" sldId="372"/>
            <ac:spMk id="101" creationId="{058871C4-6BF6-4AA4-A64E-B588205948A7}"/>
          </ac:spMkLst>
        </pc:spChg>
        <pc:spChg chg="del mod">
          <ac:chgData name=" " userId="ff7f7cd4-1074-435c-a956-4a1fef029c30" providerId="ADAL" clId="{A05B594F-FEC1-4006-B716-BDAA0DDC61B5}" dt="2020-05-30T18:33:50.530" v="1531" actId="478"/>
          <ac:spMkLst>
            <pc:docMk/>
            <pc:sldMk cId="1275928961" sldId="372"/>
            <ac:spMk id="104" creationId="{EBEB97F3-6B7B-4B88-A096-DAE1916BDAAC}"/>
          </ac:spMkLst>
        </pc:spChg>
        <pc:spChg chg="mod">
          <ac:chgData name=" " userId="ff7f7cd4-1074-435c-a956-4a1fef029c30" providerId="ADAL" clId="{A05B594F-FEC1-4006-B716-BDAA0DDC61B5}" dt="2020-05-30T18:53:14.577" v="1689" actId="12789"/>
          <ac:spMkLst>
            <pc:docMk/>
            <pc:sldMk cId="1275928961" sldId="372"/>
            <ac:spMk id="107" creationId="{7E6F721C-66BD-4EBD-80CA-98AA8720ECB2}"/>
          </ac:spMkLst>
        </pc:spChg>
        <pc:spChg chg="mod topLvl">
          <ac:chgData name=" " userId="ff7f7cd4-1074-435c-a956-4a1fef029c30" providerId="ADAL" clId="{A05B594F-FEC1-4006-B716-BDAA0DDC61B5}" dt="2020-05-30T18:53:14.577" v="1689" actId="12789"/>
          <ac:spMkLst>
            <pc:docMk/>
            <pc:sldMk cId="1275928961" sldId="372"/>
            <ac:spMk id="110" creationId="{61199692-6A16-4E82-AC41-FD6D22D7CE69}"/>
          </ac:spMkLst>
        </pc:spChg>
        <pc:spChg chg="mod">
          <ac:chgData name=" " userId="ff7f7cd4-1074-435c-a956-4a1fef029c30" providerId="ADAL" clId="{A05B594F-FEC1-4006-B716-BDAA0DDC61B5}" dt="2020-05-30T18:53:14.577" v="1689" actId="12789"/>
          <ac:spMkLst>
            <pc:docMk/>
            <pc:sldMk cId="1275928961" sldId="372"/>
            <ac:spMk id="113" creationId="{D3580611-CEF8-4754-BF62-848293D3247D}"/>
          </ac:spMkLst>
        </pc:spChg>
        <pc:spChg chg="del mod">
          <ac:chgData name=" " userId="ff7f7cd4-1074-435c-a956-4a1fef029c30" providerId="ADAL" clId="{A05B594F-FEC1-4006-B716-BDAA0DDC61B5}" dt="2020-05-30T18:33:05.707" v="1523" actId="478"/>
          <ac:spMkLst>
            <pc:docMk/>
            <pc:sldMk cId="1275928961" sldId="372"/>
            <ac:spMk id="116" creationId="{9DDEC0B5-D125-464A-9615-269DDD5588FC}"/>
          </ac:spMkLst>
        </pc:spChg>
        <pc:spChg chg="del mod">
          <ac:chgData name=" " userId="ff7f7cd4-1074-435c-a956-4a1fef029c30" providerId="ADAL" clId="{A05B594F-FEC1-4006-B716-BDAA0DDC61B5}" dt="2020-05-30T18:34:07.678" v="1540" actId="478"/>
          <ac:spMkLst>
            <pc:docMk/>
            <pc:sldMk cId="1275928961" sldId="372"/>
            <ac:spMk id="119" creationId="{A97CD634-7EF8-44B7-A700-2AA0B596D495}"/>
          </ac:spMkLst>
        </pc:spChg>
        <pc:spChg chg="mod">
          <ac:chgData name=" " userId="ff7f7cd4-1074-435c-a956-4a1fef029c30" providerId="ADAL" clId="{A05B594F-FEC1-4006-B716-BDAA0DDC61B5}" dt="2020-05-30T18:53:14.577" v="1689" actId="12789"/>
          <ac:spMkLst>
            <pc:docMk/>
            <pc:sldMk cId="1275928961" sldId="372"/>
            <ac:spMk id="122" creationId="{8A3D1205-79D5-4CFC-B6AC-4415A304CFFD}"/>
          </ac:spMkLst>
        </pc:spChg>
        <pc:spChg chg="add mod">
          <ac:chgData name=" " userId="ff7f7cd4-1074-435c-a956-4a1fef029c30" providerId="ADAL" clId="{A05B594F-FEC1-4006-B716-BDAA0DDC61B5}" dt="2020-05-30T15:07:37.361" v="1271" actId="404"/>
          <ac:spMkLst>
            <pc:docMk/>
            <pc:sldMk cId="1275928961" sldId="372"/>
            <ac:spMk id="123" creationId="{7D9BCB58-5C55-4D8D-93C5-F0FBADBEC4D2}"/>
          </ac:spMkLst>
        </pc:spChg>
        <pc:spChg chg="add mod">
          <ac:chgData name=" " userId="ff7f7cd4-1074-435c-a956-4a1fef029c30" providerId="ADAL" clId="{A05B594F-FEC1-4006-B716-BDAA0DDC61B5}" dt="2020-05-30T15:07:37.361" v="1271" actId="404"/>
          <ac:spMkLst>
            <pc:docMk/>
            <pc:sldMk cId="1275928961" sldId="372"/>
            <ac:spMk id="124" creationId="{CE42AB43-6BF3-41F5-9C4E-D0A9AF81D796}"/>
          </ac:spMkLst>
        </pc:spChg>
        <pc:spChg chg="add mod">
          <ac:chgData name=" " userId="ff7f7cd4-1074-435c-a956-4a1fef029c30" providerId="ADAL" clId="{A05B594F-FEC1-4006-B716-BDAA0DDC61B5}" dt="2020-05-30T15:07:37.361" v="1271" actId="404"/>
          <ac:spMkLst>
            <pc:docMk/>
            <pc:sldMk cId="1275928961" sldId="372"/>
            <ac:spMk id="125" creationId="{F97F9173-C9ED-416F-8569-2E32A0AE76FC}"/>
          </ac:spMkLst>
        </pc:spChg>
        <pc:spChg chg="add mod">
          <ac:chgData name=" " userId="ff7f7cd4-1074-435c-a956-4a1fef029c30" providerId="ADAL" clId="{A05B594F-FEC1-4006-B716-BDAA0DDC61B5}" dt="2020-05-30T15:07:37.361" v="1271" actId="404"/>
          <ac:spMkLst>
            <pc:docMk/>
            <pc:sldMk cId="1275928961" sldId="372"/>
            <ac:spMk id="126" creationId="{6C30A25B-8A3C-4C3E-B7A9-CF223180C05A}"/>
          </ac:spMkLst>
        </pc:spChg>
        <pc:spChg chg="add mod">
          <ac:chgData name=" " userId="ff7f7cd4-1074-435c-a956-4a1fef029c30" providerId="ADAL" clId="{A05B594F-FEC1-4006-B716-BDAA0DDC61B5}" dt="2020-05-30T15:07:37.361" v="1271" actId="404"/>
          <ac:spMkLst>
            <pc:docMk/>
            <pc:sldMk cId="1275928961" sldId="372"/>
            <ac:spMk id="127" creationId="{FABB6E0A-CCC2-4AD7-A0AF-7CD3984124A1}"/>
          </ac:spMkLst>
        </pc:spChg>
        <pc:spChg chg="add mod">
          <ac:chgData name=" " userId="ff7f7cd4-1074-435c-a956-4a1fef029c30" providerId="ADAL" clId="{A05B594F-FEC1-4006-B716-BDAA0DDC61B5}" dt="2020-05-30T15:07:37.361" v="1271" actId="404"/>
          <ac:spMkLst>
            <pc:docMk/>
            <pc:sldMk cId="1275928961" sldId="372"/>
            <ac:spMk id="128" creationId="{92688E06-F987-40CF-8540-4268639286BA}"/>
          </ac:spMkLst>
        </pc:spChg>
        <pc:spChg chg="add mod">
          <ac:chgData name=" " userId="ff7f7cd4-1074-435c-a956-4a1fef029c30" providerId="ADAL" clId="{A05B594F-FEC1-4006-B716-BDAA0DDC61B5}" dt="2020-05-30T15:07:37.361" v="1271" actId="404"/>
          <ac:spMkLst>
            <pc:docMk/>
            <pc:sldMk cId="1275928961" sldId="372"/>
            <ac:spMk id="129" creationId="{1A0E9EB0-A93E-4A0F-9159-A3178E3C8952}"/>
          </ac:spMkLst>
        </pc:spChg>
        <pc:spChg chg="add mod">
          <ac:chgData name=" " userId="ff7f7cd4-1074-435c-a956-4a1fef029c30" providerId="ADAL" clId="{A05B594F-FEC1-4006-B716-BDAA0DDC61B5}" dt="2020-05-30T15:07:37.361" v="1271" actId="404"/>
          <ac:spMkLst>
            <pc:docMk/>
            <pc:sldMk cId="1275928961" sldId="372"/>
            <ac:spMk id="130" creationId="{969455D6-4BF0-4A0F-B7D6-23541D50CFF1}"/>
          </ac:spMkLst>
        </pc:spChg>
        <pc:spChg chg="add mod">
          <ac:chgData name=" " userId="ff7f7cd4-1074-435c-a956-4a1fef029c30" providerId="ADAL" clId="{A05B594F-FEC1-4006-B716-BDAA0DDC61B5}" dt="2020-05-30T15:07:37.361" v="1271" actId="404"/>
          <ac:spMkLst>
            <pc:docMk/>
            <pc:sldMk cId="1275928961" sldId="372"/>
            <ac:spMk id="131" creationId="{7CB07761-F4B3-4D53-AEC9-B31C26E03C9E}"/>
          </ac:spMkLst>
        </pc:spChg>
        <pc:spChg chg="add mod">
          <ac:chgData name=" " userId="ff7f7cd4-1074-435c-a956-4a1fef029c30" providerId="ADAL" clId="{A05B594F-FEC1-4006-B716-BDAA0DDC61B5}" dt="2020-05-30T15:07:37.361" v="1271" actId="404"/>
          <ac:spMkLst>
            <pc:docMk/>
            <pc:sldMk cId="1275928961" sldId="372"/>
            <ac:spMk id="132" creationId="{EEAC9399-E202-4C04-99D3-A6B56D3DE0C5}"/>
          </ac:spMkLst>
        </pc:spChg>
        <pc:spChg chg="add mod">
          <ac:chgData name=" " userId="ff7f7cd4-1074-435c-a956-4a1fef029c30" providerId="ADAL" clId="{A05B594F-FEC1-4006-B716-BDAA0DDC61B5}" dt="2020-05-30T15:07:37.361" v="1271" actId="404"/>
          <ac:spMkLst>
            <pc:docMk/>
            <pc:sldMk cId="1275928961" sldId="372"/>
            <ac:spMk id="133" creationId="{3A33CC4D-D74B-4740-A182-2BF2D1190599}"/>
          </ac:spMkLst>
        </pc:spChg>
        <pc:spChg chg="add mod">
          <ac:chgData name=" " userId="ff7f7cd4-1074-435c-a956-4a1fef029c30" providerId="ADAL" clId="{A05B594F-FEC1-4006-B716-BDAA0DDC61B5}" dt="2020-05-30T15:07:37.361" v="1271" actId="404"/>
          <ac:spMkLst>
            <pc:docMk/>
            <pc:sldMk cId="1275928961" sldId="372"/>
            <ac:spMk id="134" creationId="{15F0DA74-3C64-4143-BD54-DF90199C1D2E}"/>
          </ac:spMkLst>
        </pc:spChg>
        <pc:spChg chg="add mod">
          <ac:chgData name=" " userId="ff7f7cd4-1074-435c-a956-4a1fef029c30" providerId="ADAL" clId="{A05B594F-FEC1-4006-B716-BDAA0DDC61B5}" dt="2020-05-30T15:07:37.361" v="1271" actId="404"/>
          <ac:spMkLst>
            <pc:docMk/>
            <pc:sldMk cId="1275928961" sldId="372"/>
            <ac:spMk id="135" creationId="{19F6B6C0-A6F1-4495-B8E2-7CA957C41286}"/>
          </ac:spMkLst>
        </pc:spChg>
        <pc:spChg chg="add del mod">
          <ac:chgData name=" " userId="ff7f7cd4-1074-435c-a956-4a1fef029c30" providerId="ADAL" clId="{A05B594F-FEC1-4006-B716-BDAA0DDC61B5}" dt="2020-05-30T18:48:54.722" v="1648" actId="21"/>
          <ac:spMkLst>
            <pc:docMk/>
            <pc:sldMk cId="1275928961" sldId="372"/>
            <ac:spMk id="136" creationId="{CDBB6E7F-EF73-4EB0-9384-4D1670A0D442}"/>
          </ac:spMkLst>
        </pc:spChg>
        <pc:spChg chg="mod">
          <ac:chgData name=" " userId="ff7f7cd4-1074-435c-a956-4a1fef029c30" providerId="ADAL" clId="{A05B594F-FEC1-4006-B716-BDAA0DDC61B5}" dt="2020-05-30T15:06:05.336" v="1256" actId="571"/>
          <ac:spMkLst>
            <pc:docMk/>
            <pc:sldMk cId="1275928961" sldId="372"/>
            <ac:spMk id="138" creationId="{3BF8DDE7-072A-47D0-9CB1-86D20771ACB4}"/>
          </ac:spMkLst>
        </pc:spChg>
        <pc:spChg chg="del">
          <ac:chgData name=" " userId="ff7f7cd4-1074-435c-a956-4a1fef029c30" providerId="ADAL" clId="{A05B594F-FEC1-4006-B716-BDAA0DDC61B5}" dt="2020-05-30T18:32:02.436" v="1507" actId="478"/>
          <ac:spMkLst>
            <pc:docMk/>
            <pc:sldMk cId="1275928961" sldId="372"/>
            <ac:spMk id="138" creationId="{883BA034-3CFF-4548-9ABB-E1C0C74E7C93}"/>
          </ac:spMkLst>
        </pc:spChg>
        <pc:spChg chg="del mod">
          <ac:chgData name=" " userId="ff7f7cd4-1074-435c-a956-4a1fef029c30" providerId="ADAL" clId="{A05B594F-FEC1-4006-B716-BDAA0DDC61B5}" dt="2020-05-30T18:48:54.722" v="1648" actId="21"/>
          <ac:spMkLst>
            <pc:docMk/>
            <pc:sldMk cId="1275928961" sldId="372"/>
            <ac:spMk id="139" creationId="{11CA5B1E-2A64-4CC1-8D14-56CF4B944878}"/>
          </ac:spMkLst>
        </pc:spChg>
        <pc:spChg chg="del">
          <ac:chgData name=" " userId="ff7f7cd4-1074-435c-a956-4a1fef029c30" providerId="ADAL" clId="{A05B594F-FEC1-4006-B716-BDAA0DDC61B5}" dt="2020-05-30T18:32:04.452" v="1508" actId="478"/>
          <ac:spMkLst>
            <pc:docMk/>
            <pc:sldMk cId="1275928961" sldId="372"/>
            <ac:spMk id="140" creationId="{607C9564-A9A0-4C19-8EAC-999D0EFFD7C9}"/>
          </ac:spMkLst>
        </pc:spChg>
        <pc:spChg chg="mod">
          <ac:chgData name=" " userId="ff7f7cd4-1074-435c-a956-4a1fef029c30" providerId="ADAL" clId="{A05B594F-FEC1-4006-B716-BDAA0DDC61B5}" dt="2020-05-30T15:06:05.336" v="1256" actId="571"/>
          <ac:spMkLst>
            <pc:docMk/>
            <pc:sldMk cId="1275928961" sldId="372"/>
            <ac:spMk id="141" creationId="{16587BBA-A435-41CF-B2DB-E6F7477E1C8D}"/>
          </ac:spMkLst>
        </pc:spChg>
        <pc:spChg chg="mod">
          <ac:chgData name=" " userId="ff7f7cd4-1074-435c-a956-4a1fef029c30" providerId="ADAL" clId="{A05B594F-FEC1-4006-B716-BDAA0DDC61B5}" dt="2020-05-30T19:02:03.750" v="1698" actId="554"/>
          <ac:spMkLst>
            <pc:docMk/>
            <pc:sldMk cId="1275928961" sldId="372"/>
            <ac:spMk id="141" creationId="{66785AF6-978F-4F12-BD3B-A23E9D9412F1}"/>
          </ac:spMkLst>
        </pc:spChg>
        <pc:spChg chg="del mod">
          <ac:chgData name=" " userId="ff7f7cd4-1074-435c-a956-4a1fef029c30" providerId="ADAL" clId="{A05B594F-FEC1-4006-B716-BDAA0DDC61B5}" dt="2020-05-30T18:36:47.300" v="1552" actId="21"/>
          <ac:spMkLst>
            <pc:docMk/>
            <pc:sldMk cId="1275928961" sldId="372"/>
            <ac:spMk id="142" creationId="{1C7B873A-BDF7-49C0-B480-E2B18EEC0B7F}"/>
          </ac:spMkLst>
        </pc:spChg>
        <pc:spChg chg="del mod">
          <ac:chgData name=" " userId="ff7f7cd4-1074-435c-a956-4a1fef029c30" providerId="ADAL" clId="{A05B594F-FEC1-4006-B716-BDAA0DDC61B5}" dt="2020-05-30T18:48:10.856" v="1639" actId="21"/>
          <ac:spMkLst>
            <pc:docMk/>
            <pc:sldMk cId="1275928961" sldId="372"/>
            <ac:spMk id="143" creationId="{33666E9B-EB64-4015-980E-A41A7F25DE24}"/>
          </ac:spMkLst>
        </pc:spChg>
        <pc:spChg chg="mod">
          <ac:chgData name=" " userId="ff7f7cd4-1074-435c-a956-4a1fef029c30" providerId="ADAL" clId="{A05B594F-FEC1-4006-B716-BDAA0DDC61B5}" dt="2020-05-30T15:06:05.336" v="1256" actId="571"/>
          <ac:spMkLst>
            <pc:docMk/>
            <pc:sldMk cId="1275928961" sldId="372"/>
            <ac:spMk id="144" creationId="{4692AA94-9C06-41EA-B003-67CD878F0715}"/>
          </ac:spMkLst>
        </pc:spChg>
        <pc:spChg chg="mod">
          <ac:chgData name=" " userId="ff7f7cd4-1074-435c-a956-4a1fef029c30" providerId="ADAL" clId="{A05B594F-FEC1-4006-B716-BDAA0DDC61B5}" dt="2020-05-30T19:02:03.750" v="1698" actId="554"/>
          <ac:spMkLst>
            <pc:docMk/>
            <pc:sldMk cId="1275928961" sldId="372"/>
            <ac:spMk id="144" creationId="{8CB7FC1A-8E60-4EED-8B1D-9A05E9117621}"/>
          </ac:spMkLst>
        </pc:spChg>
        <pc:spChg chg="mod">
          <ac:chgData name=" " userId="ff7f7cd4-1074-435c-a956-4a1fef029c30" providerId="ADAL" clId="{A05B594F-FEC1-4006-B716-BDAA0DDC61B5}" dt="2020-05-30T19:02:03.750" v="1698" actId="554"/>
          <ac:spMkLst>
            <pc:docMk/>
            <pc:sldMk cId="1275928961" sldId="372"/>
            <ac:spMk id="145" creationId="{8A0DEF7D-8FCD-4543-AB0B-C6450C02E31F}"/>
          </ac:spMkLst>
        </pc:spChg>
        <pc:spChg chg="add mod">
          <ac:chgData name=" " userId="ff7f7cd4-1074-435c-a956-4a1fef029c30" providerId="ADAL" clId="{A05B594F-FEC1-4006-B716-BDAA0DDC61B5}" dt="2020-05-30T18:23:41.555" v="1347" actId="571"/>
          <ac:spMkLst>
            <pc:docMk/>
            <pc:sldMk cId="1275928961" sldId="372"/>
            <ac:spMk id="146" creationId="{F5FE30EE-BDA8-4E2B-A3A6-2B982254B0A6}"/>
          </ac:spMkLst>
        </pc:spChg>
        <pc:spChg chg="del mod">
          <ac:chgData name=" " userId="ff7f7cd4-1074-435c-a956-4a1fef029c30" providerId="ADAL" clId="{A05B594F-FEC1-4006-B716-BDAA0DDC61B5}" dt="2020-05-30T18:48:54.722" v="1648" actId="21"/>
          <ac:spMkLst>
            <pc:docMk/>
            <pc:sldMk cId="1275928961" sldId="372"/>
            <ac:spMk id="147" creationId="{AD667E69-0B55-42F4-9903-69330D706F80}"/>
          </ac:spMkLst>
        </pc:spChg>
        <pc:spChg chg="mod">
          <ac:chgData name=" " userId="ff7f7cd4-1074-435c-a956-4a1fef029c30" providerId="ADAL" clId="{A05B594F-FEC1-4006-B716-BDAA0DDC61B5}" dt="2020-05-30T15:06:05.336" v="1256" actId="571"/>
          <ac:spMkLst>
            <pc:docMk/>
            <pc:sldMk cId="1275928961" sldId="372"/>
            <ac:spMk id="147" creationId="{F399523C-BE01-4EB5-80D2-85C55CED4524}"/>
          </ac:spMkLst>
        </pc:spChg>
        <pc:spChg chg="mod">
          <ac:chgData name=" " userId="ff7f7cd4-1074-435c-a956-4a1fef029c30" providerId="ADAL" clId="{A05B594F-FEC1-4006-B716-BDAA0DDC61B5}" dt="2020-05-30T19:02:03.750" v="1698" actId="554"/>
          <ac:spMkLst>
            <pc:docMk/>
            <pc:sldMk cId="1275928961" sldId="372"/>
            <ac:spMk id="148" creationId="{B0B65378-071C-4A53-AD0B-EC390F3C2EA0}"/>
          </ac:spMkLst>
        </pc:spChg>
        <pc:spChg chg="mod">
          <ac:chgData name=" " userId="ff7f7cd4-1074-435c-a956-4a1fef029c30" providerId="ADAL" clId="{A05B594F-FEC1-4006-B716-BDAA0DDC61B5}" dt="2020-05-30T15:06:05.336" v="1256" actId="571"/>
          <ac:spMkLst>
            <pc:docMk/>
            <pc:sldMk cId="1275928961" sldId="372"/>
            <ac:spMk id="150" creationId="{0EDBBD13-61B8-4F11-971B-0216E6ED5316}"/>
          </ac:spMkLst>
        </pc:spChg>
        <pc:spChg chg="mod">
          <ac:chgData name=" " userId="ff7f7cd4-1074-435c-a956-4a1fef029c30" providerId="ADAL" clId="{A05B594F-FEC1-4006-B716-BDAA0DDC61B5}" dt="2020-05-30T18:54:16.570" v="1696" actId="12788"/>
          <ac:spMkLst>
            <pc:docMk/>
            <pc:sldMk cId="1275928961" sldId="372"/>
            <ac:spMk id="150" creationId="{5F5D66D8-AF9A-4908-8C30-FCBF866C9619}"/>
          </ac:spMkLst>
        </pc:spChg>
        <pc:spChg chg="add del mod">
          <ac:chgData name=" " userId="ff7f7cd4-1074-435c-a956-4a1fef029c30" providerId="ADAL" clId="{A05B594F-FEC1-4006-B716-BDAA0DDC61B5}" dt="2020-05-30T18:25:24.391" v="1415" actId="478"/>
          <ac:spMkLst>
            <pc:docMk/>
            <pc:sldMk cId="1275928961" sldId="372"/>
            <ac:spMk id="152" creationId="{25D4E1C1-6594-4649-BE1C-EEF74F286DEE}"/>
          </ac:spMkLst>
        </pc:spChg>
        <pc:spChg chg="mod">
          <ac:chgData name=" " userId="ff7f7cd4-1074-435c-a956-4a1fef029c30" providerId="ADAL" clId="{A05B594F-FEC1-4006-B716-BDAA0DDC61B5}" dt="2020-05-30T15:06:05.336" v="1256" actId="571"/>
          <ac:spMkLst>
            <pc:docMk/>
            <pc:sldMk cId="1275928961" sldId="372"/>
            <ac:spMk id="153" creationId="{CA7F73FB-C2C9-4981-8F28-2BB6A0894890}"/>
          </ac:spMkLst>
        </pc:spChg>
        <pc:spChg chg="add mod">
          <ac:chgData name=" " userId="ff7f7cd4-1074-435c-a956-4a1fef029c30" providerId="ADAL" clId="{A05B594F-FEC1-4006-B716-BDAA0DDC61B5}" dt="2020-05-30T18:53:14.577" v="1689" actId="12789"/>
          <ac:spMkLst>
            <pc:docMk/>
            <pc:sldMk cId="1275928961" sldId="372"/>
            <ac:spMk id="154" creationId="{0158FD5B-718A-4E51-B6DD-0EB73028D492}"/>
          </ac:spMkLst>
        </pc:spChg>
        <pc:spChg chg="add del mod">
          <ac:chgData name=" " userId="ff7f7cd4-1074-435c-a956-4a1fef029c30" providerId="ADAL" clId="{A05B594F-FEC1-4006-B716-BDAA0DDC61B5}" dt="2020-05-30T18:32:43.373" v="1517" actId="478"/>
          <ac:spMkLst>
            <pc:docMk/>
            <pc:sldMk cId="1275928961" sldId="372"/>
            <ac:spMk id="155" creationId="{5C12F2CF-7238-4D42-A1D7-55096FC26F12}"/>
          </ac:spMkLst>
        </pc:spChg>
        <pc:spChg chg="mod">
          <ac:chgData name=" " userId="ff7f7cd4-1074-435c-a956-4a1fef029c30" providerId="ADAL" clId="{A05B594F-FEC1-4006-B716-BDAA0DDC61B5}" dt="2020-05-30T15:06:05.336" v="1256" actId="571"/>
          <ac:spMkLst>
            <pc:docMk/>
            <pc:sldMk cId="1275928961" sldId="372"/>
            <ac:spMk id="156" creationId="{1C594F36-69A9-4455-BBD4-2DEB5427F22F}"/>
          </ac:spMkLst>
        </pc:spChg>
        <pc:spChg chg="add mod">
          <ac:chgData name=" " userId="ff7f7cd4-1074-435c-a956-4a1fef029c30" providerId="ADAL" clId="{A05B594F-FEC1-4006-B716-BDAA0DDC61B5}" dt="2020-05-30T18:32:23.719" v="1513" actId="571"/>
          <ac:spMkLst>
            <pc:docMk/>
            <pc:sldMk cId="1275928961" sldId="372"/>
            <ac:spMk id="156" creationId="{7E9470C4-83BD-4D1E-B164-EF4D9F1D52E0}"/>
          </ac:spMkLst>
        </pc:spChg>
        <pc:spChg chg="add mod">
          <ac:chgData name=" " userId="ff7f7cd4-1074-435c-a956-4a1fef029c30" providerId="ADAL" clId="{A05B594F-FEC1-4006-B716-BDAA0DDC61B5}" dt="2020-05-30T18:53:14.577" v="1689" actId="12789"/>
          <ac:spMkLst>
            <pc:docMk/>
            <pc:sldMk cId="1275928961" sldId="372"/>
            <ac:spMk id="157" creationId="{D7844EDA-8F96-4DEB-9657-5F6F7F1BE602}"/>
          </ac:spMkLst>
        </pc:spChg>
        <pc:spChg chg="add mod">
          <ac:chgData name=" " userId="ff7f7cd4-1074-435c-a956-4a1fef029c30" providerId="ADAL" clId="{A05B594F-FEC1-4006-B716-BDAA0DDC61B5}" dt="2020-05-30T18:53:14.577" v="1689" actId="12789"/>
          <ac:spMkLst>
            <pc:docMk/>
            <pc:sldMk cId="1275928961" sldId="372"/>
            <ac:spMk id="158" creationId="{B9663CA0-5DE7-446D-B015-CE25980C1C12}"/>
          </ac:spMkLst>
        </pc:spChg>
        <pc:spChg chg="mod">
          <ac:chgData name=" " userId="ff7f7cd4-1074-435c-a956-4a1fef029c30" providerId="ADAL" clId="{A05B594F-FEC1-4006-B716-BDAA0DDC61B5}" dt="2020-05-30T15:06:05.336" v="1256" actId="571"/>
          <ac:spMkLst>
            <pc:docMk/>
            <pc:sldMk cId="1275928961" sldId="372"/>
            <ac:spMk id="159" creationId="{CC3998F0-384B-467E-937F-2D41F51767DE}"/>
          </ac:spMkLst>
        </pc:spChg>
        <pc:spChg chg="add mod">
          <ac:chgData name=" " userId="ff7f7cd4-1074-435c-a956-4a1fef029c30" providerId="ADAL" clId="{A05B594F-FEC1-4006-B716-BDAA0DDC61B5}" dt="2020-05-30T18:53:14.577" v="1689" actId="12789"/>
          <ac:spMkLst>
            <pc:docMk/>
            <pc:sldMk cId="1275928961" sldId="372"/>
            <ac:spMk id="159" creationId="{D8E33183-FA9C-4044-A79A-344F29651CDF}"/>
          </ac:spMkLst>
        </pc:spChg>
        <pc:spChg chg="add mod">
          <ac:chgData name=" " userId="ff7f7cd4-1074-435c-a956-4a1fef029c30" providerId="ADAL" clId="{A05B594F-FEC1-4006-B716-BDAA0DDC61B5}" dt="2020-05-30T18:53:14.577" v="1689" actId="12789"/>
          <ac:spMkLst>
            <pc:docMk/>
            <pc:sldMk cId="1275928961" sldId="372"/>
            <ac:spMk id="160" creationId="{330C3390-65A6-43AA-BB9E-29EEDE7144C2}"/>
          </ac:spMkLst>
        </pc:spChg>
        <pc:spChg chg="add mod">
          <ac:chgData name=" " userId="ff7f7cd4-1074-435c-a956-4a1fef029c30" providerId="ADAL" clId="{A05B594F-FEC1-4006-B716-BDAA0DDC61B5}" dt="2020-05-30T18:53:14.577" v="1689" actId="12789"/>
          <ac:spMkLst>
            <pc:docMk/>
            <pc:sldMk cId="1275928961" sldId="372"/>
            <ac:spMk id="161" creationId="{A6F850E2-E2EB-4162-9A8F-CE8BB03FB569}"/>
          </ac:spMkLst>
        </pc:spChg>
        <pc:spChg chg="add mod">
          <ac:chgData name=" " userId="ff7f7cd4-1074-435c-a956-4a1fef029c30" providerId="ADAL" clId="{A05B594F-FEC1-4006-B716-BDAA0DDC61B5}" dt="2020-05-30T18:53:14.577" v="1689" actId="12789"/>
          <ac:spMkLst>
            <pc:docMk/>
            <pc:sldMk cId="1275928961" sldId="372"/>
            <ac:spMk id="162" creationId="{6607AF52-41F9-4D26-91E9-7F37DE1DBF01}"/>
          </ac:spMkLst>
        </pc:spChg>
        <pc:spChg chg="mod">
          <ac:chgData name=" " userId="ff7f7cd4-1074-435c-a956-4a1fef029c30" providerId="ADAL" clId="{A05B594F-FEC1-4006-B716-BDAA0DDC61B5}" dt="2020-05-30T15:06:05.336" v="1256" actId="571"/>
          <ac:spMkLst>
            <pc:docMk/>
            <pc:sldMk cId="1275928961" sldId="372"/>
            <ac:spMk id="162" creationId="{68773F12-EA6A-4F87-9D05-10AA6E31B56D}"/>
          </ac:spMkLst>
        </pc:spChg>
        <pc:spChg chg="add del mod">
          <ac:chgData name=" " userId="ff7f7cd4-1074-435c-a956-4a1fef029c30" providerId="ADAL" clId="{A05B594F-FEC1-4006-B716-BDAA0DDC61B5}" dt="2020-05-30T18:48:54.722" v="1648" actId="21"/>
          <ac:spMkLst>
            <pc:docMk/>
            <pc:sldMk cId="1275928961" sldId="372"/>
            <ac:spMk id="163" creationId="{6C5886D2-EE6E-406D-A7F3-017A6C70012A}"/>
          </ac:spMkLst>
        </pc:spChg>
        <pc:spChg chg="add del mod">
          <ac:chgData name=" " userId="ff7f7cd4-1074-435c-a956-4a1fef029c30" providerId="ADAL" clId="{A05B594F-FEC1-4006-B716-BDAA0DDC61B5}" dt="2020-05-30T18:48:54.722" v="1648" actId="21"/>
          <ac:spMkLst>
            <pc:docMk/>
            <pc:sldMk cId="1275928961" sldId="372"/>
            <ac:spMk id="164" creationId="{7BE05815-DF05-44AA-93AE-47A1B15EED5E}"/>
          </ac:spMkLst>
        </pc:spChg>
        <pc:spChg chg="mod">
          <ac:chgData name=" " userId="ff7f7cd4-1074-435c-a956-4a1fef029c30" providerId="ADAL" clId="{A05B594F-FEC1-4006-B716-BDAA0DDC61B5}" dt="2020-05-30T15:06:05.336" v="1256" actId="571"/>
          <ac:spMkLst>
            <pc:docMk/>
            <pc:sldMk cId="1275928961" sldId="372"/>
            <ac:spMk id="165" creationId="{0E495E6C-D88C-453D-9982-E062D1F00CFF}"/>
          </ac:spMkLst>
        </pc:spChg>
        <pc:spChg chg="add del mod">
          <ac:chgData name=" " userId="ff7f7cd4-1074-435c-a956-4a1fef029c30" providerId="ADAL" clId="{A05B594F-FEC1-4006-B716-BDAA0DDC61B5}" dt="2020-05-30T18:48:54.722" v="1648" actId="21"/>
          <ac:spMkLst>
            <pc:docMk/>
            <pc:sldMk cId="1275928961" sldId="372"/>
            <ac:spMk id="165" creationId="{3F08FE3E-04F1-4D57-A883-75B5E8F8CDF5}"/>
          </ac:spMkLst>
        </pc:spChg>
        <pc:spChg chg="add mod">
          <ac:chgData name=" " userId="ff7f7cd4-1074-435c-a956-4a1fef029c30" providerId="ADAL" clId="{A05B594F-FEC1-4006-B716-BDAA0DDC61B5}" dt="2020-05-30T18:49:24.110" v="1664" actId="554"/>
          <ac:spMkLst>
            <pc:docMk/>
            <pc:sldMk cId="1275928961" sldId="372"/>
            <ac:spMk id="166" creationId="{7F54744D-34EB-4337-91F4-EFBBC8079451}"/>
          </ac:spMkLst>
        </pc:spChg>
        <pc:spChg chg="add mod">
          <ac:chgData name=" " userId="ff7f7cd4-1074-435c-a956-4a1fef029c30" providerId="ADAL" clId="{A05B594F-FEC1-4006-B716-BDAA0DDC61B5}" dt="2020-05-30T18:49:24.110" v="1664" actId="554"/>
          <ac:spMkLst>
            <pc:docMk/>
            <pc:sldMk cId="1275928961" sldId="372"/>
            <ac:spMk id="167" creationId="{DE1013B5-4DDB-41CE-B97E-1E9C6372D398}"/>
          </ac:spMkLst>
        </pc:spChg>
        <pc:spChg chg="add mod">
          <ac:chgData name=" " userId="ff7f7cd4-1074-435c-a956-4a1fef029c30" providerId="ADAL" clId="{A05B594F-FEC1-4006-B716-BDAA0DDC61B5}" dt="2020-05-30T18:50:02.974" v="1678" actId="6549"/>
          <ac:spMkLst>
            <pc:docMk/>
            <pc:sldMk cId="1275928961" sldId="372"/>
            <ac:spMk id="168" creationId="{5FB18791-F3A5-460E-A6AF-F86AFE353D57}"/>
          </ac:spMkLst>
        </pc:spChg>
        <pc:spChg chg="mod">
          <ac:chgData name=" " userId="ff7f7cd4-1074-435c-a956-4a1fef029c30" providerId="ADAL" clId="{A05B594F-FEC1-4006-B716-BDAA0DDC61B5}" dt="2020-05-30T15:06:05.336" v="1256" actId="571"/>
          <ac:spMkLst>
            <pc:docMk/>
            <pc:sldMk cId="1275928961" sldId="372"/>
            <ac:spMk id="168" creationId="{6C484164-BF2E-4F91-BABF-14AA1D439D8D}"/>
          </ac:spMkLst>
        </pc:spChg>
        <pc:spChg chg="add mod">
          <ac:chgData name=" " userId="ff7f7cd4-1074-435c-a956-4a1fef029c30" providerId="ADAL" clId="{A05B594F-FEC1-4006-B716-BDAA0DDC61B5}" dt="2020-05-30T18:49:24.110" v="1664" actId="554"/>
          <ac:spMkLst>
            <pc:docMk/>
            <pc:sldMk cId="1275928961" sldId="372"/>
            <ac:spMk id="169" creationId="{6A04A200-FCE7-44A8-A3DE-6445CE254892}"/>
          </ac:spMkLst>
        </pc:spChg>
        <pc:spChg chg="add mod">
          <ac:chgData name=" " userId="ff7f7cd4-1074-435c-a956-4a1fef029c30" providerId="ADAL" clId="{A05B594F-FEC1-4006-B716-BDAA0DDC61B5}" dt="2020-05-30T18:49:24.110" v="1664" actId="554"/>
          <ac:spMkLst>
            <pc:docMk/>
            <pc:sldMk cId="1275928961" sldId="372"/>
            <ac:spMk id="170" creationId="{CD412FEA-4730-486F-879F-6D614467BF94}"/>
          </ac:spMkLst>
        </pc:spChg>
        <pc:spChg chg="add mod">
          <ac:chgData name=" " userId="ff7f7cd4-1074-435c-a956-4a1fef029c30" providerId="ADAL" clId="{A05B594F-FEC1-4006-B716-BDAA0DDC61B5}" dt="2020-05-30T19:46:44.353" v="1780" actId="20577"/>
          <ac:spMkLst>
            <pc:docMk/>
            <pc:sldMk cId="1275928961" sldId="372"/>
            <ac:spMk id="171" creationId="{7A4A3BB1-E235-4506-A150-E900E600602C}"/>
          </ac:spMkLst>
        </pc:spChg>
        <pc:spChg chg="mod">
          <ac:chgData name=" " userId="ff7f7cd4-1074-435c-a956-4a1fef029c30" providerId="ADAL" clId="{A05B594F-FEC1-4006-B716-BDAA0DDC61B5}" dt="2020-05-30T15:06:05.336" v="1256" actId="571"/>
          <ac:spMkLst>
            <pc:docMk/>
            <pc:sldMk cId="1275928961" sldId="372"/>
            <ac:spMk id="171" creationId="{8AB9B9CC-A464-445B-BDA3-12F258410646}"/>
          </ac:spMkLst>
        </pc:spChg>
        <pc:spChg chg="add mod">
          <ac:chgData name=" " userId="ff7f7cd4-1074-435c-a956-4a1fef029c30" providerId="ADAL" clId="{A05B594F-FEC1-4006-B716-BDAA0DDC61B5}" dt="2020-05-30T18:49:24.110" v="1664" actId="554"/>
          <ac:spMkLst>
            <pc:docMk/>
            <pc:sldMk cId="1275928961" sldId="372"/>
            <ac:spMk id="172" creationId="{552D19B7-2205-4393-8BC3-D10B6D0AF5B0}"/>
          </ac:spMkLst>
        </pc:spChg>
        <pc:spChg chg="mod">
          <ac:chgData name=" " userId="ff7f7cd4-1074-435c-a956-4a1fef029c30" providerId="ADAL" clId="{A05B594F-FEC1-4006-B716-BDAA0DDC61B5}" dt="2020-05-30T15:06:05.336" v="1256" actId="571"/>
          <ac:spMkLst>
            <pc:docMk/>
            <pc:sldMk cId="1275928961" sldId="372"/>
            <ac:spMk id="174" creationId="{E627D391-7378-4199-B1D4-B98F4BB482FE}"/>
          </ac:spMkLst>
        </pc:spChg>
        <pc:spChg chg="add mod">
          <ac:chgData name=" " userId="ff7f7cd4-1074-435c-a956-4a1fef029c30" providerId="ADAL" clId="{A05B594F-FEC1-4006-B716-BDAA0DDC61B5}" dt="2020-05-30T15:06:05.336" v="1256" actId="571"/>
          <ac:spMkLst>
            <pc:docMk/>
            <pc:sldMk cId="1275928961" sldId="372"/>
            <ac:spMk id="175" creationId="{402BAB28-FD36-4922-A517-51B102B22187}"/>
          </ac:spMkLst>
        </pc:spChg>
        <pc:spChg chg="add mod">
          <ac:chgData name=" " userId="ff7f7cd4-1074-435c-a956-4a1fef029c30" providerId="ADAL" clId="{A05B594F-FEC1-4006-B716-BDAA0DDC61B5}" dt="2020-05-30T15:06:05.336" v="1256" actId="571"/>
          <ac:spMkLst>
            <pc:docMk/>
            <pc:sldMk cId="1275928961" sldId="372"/>
            <ac:spMk id="176" creationId="{6B9486C7-3B20-43F6-9087-F194020ABD28}"/>
          </ac:spMkLst>
        </pc:spChg>
        <pc:spChg chg="add mod">
          <ac:chgData name=" " userId="ff7f7cd4-1074-435c-a956-4a1fef029c30" providerId="ADAL" clId="{A05B594F-FEC1-4006-B716-BDAA0DDC61B5}" dt="2020-05-30T15:06:05.336" v="1256" actId="571"/>
          <ac:spMkLst>
            <pc:docMk/>
            <pc:sldMk cId="1275928961" sldId="372"/>
            <ac:spMk id="177" creationId="{2DB4467A-6491-4B07-9E13-0F5A2E807505}"/>
          </ac:spMkLst>
        </pc:spChg>
        <pc:spChg chg="add mod">
          <ac:chgData name=" " userId="ff7f7cd4-1074-435c-a956-4a1fef029c30" providerId="ADAL" clId="{A05B594F-FEC1-4006-B716-BDAA0DDC61B5}" dt="2020-05-30T15:06:05.336" v="1256" actId="571"/>
          <ac:spMkLst>
            <pc:docMk/>
            <pc:sldMk cId="1275928961" sldId="372"/>
            <ac:spMk id="178" creationId="{0759A1F0-290E-454D-96FC-9111DCEAAE15}"/>
          </ac:spMkLst>
        </pc:spChg>
        <pc:spChg chg="add mod">
          <ac:chgData name=" " userId="ff7f7cd4-1074-435c-a956-4a1fef029c30" providerId="ADAL" clId="{A05B594F-FEC1-4006-B716-BDAA0DDC61B5}" dt="2020-05-30T15:06:05.336" v="1256" actId="571"/>
          <ac:spMkLst>
            <pc:docMk/>
            <pc:sldMk cId="1275928961" sldId="372"/>
            <ac:spMk id="179" creationId="{7C2B6EEB-11EB-436F-9DAB-8C5E1AF905E8}"/>
          </ac:spMkLst>
        </pc:spChg>
        <pc:spChg chg="add mod">
          <ac:chgData name=" " userId="ff7f7cd4-1074-435c-a956-4a1fef029c30" providerId="ADAL" clId="{A05B594F-FEC1-4006-B716-BDAA0DDC61B5}" dt="2020-05-30T15:06:05.336" v="1256" actId="571"/>
          <ac:spMkLst>
            <pc:docMk/>
            <pc:sldMk cId="1275928961" sldId="372"/>
            <ac:spMk id="180" creationId="{F1E74037-5F13-4191-912A-C46384531E18}"/>
          </ac:spMkLst>
        </pc:spChg>
        <pc:spChg chg="add mod">
          <ac:chgData name=" " userId="ff7f7cd4-1074-435c-a956-4a1fef029c30" providerId="ADAL" clId="{A05B594F-FEC1-4006-B716-BDAA0DDC61B5}" dt="2020-05-30T15:06:05.336" v="1256" actId="571"/>
          <ac:spMkLst>
            <pc:docMk/>
            <pc:sldMk cId="1275928961" sldId="372"/>
            <ac:spMk id="181" creationId="{F05681E3-5126-4F8B-9494-9A0DC2756050}"/>
          </ac:spMkLst>
        </pc:spChg>
        <pc:spChg chg="add mod">
          <ac:chgData name=" " userId="ff7f7cd4-1074-435c-a956-4a1fef029c30" providerId="ADAL" clId="{A05B594F-FEC1-4006-B716-BDAA0DDC61B5}" dt="2020-05-30T15:06:05.336" v="1256" actId="571"/>
          <ac:spMkLst>
            <pc:docMk/>
            <pc:sldMk cId="1275928961" sldId="372"/>
            <ac:spMk id="182" creationId="{365231A8-FB70-4C38-988F-7454270B64B2}"/>
          </ac:spMkLst>
        </pc:spChg>
        <pc:spChg chg="add mod">
          <ac:chgData name=" " userId="ff7f7cd4-1074-435c-a956-4a1fef029c30" providerId="ADAL" clId="{A05B594F-FEC1-4006-B716-BDAA0DDC61B5}" dt="2020-05-30T15:06:05.336" v="1256" actId="571"/>
          <ac:spMkLst>
            <pc:docMk/>
            <pc:sldMk cId="1275928961" sldId="372"/>
            <ac:spMk id="183" creationId="{23F19DCA-F72E-41C9-B8D6-4092630FF903}"/>
          </ac:spMkLst>
        </pc:spChg>
        <pc:spChg chg="add mod">
          <ac:chgData name=" " userId="ff7f7cd4-1074-435c-a956-4a1fef029c30" providerId="ADAL" clId="{A05B594F-FEC1-4006-B716-BDAA0DDC61B5}" dt="2020-05-30T15:06:05.336" v="1256" actId="571"/>
          <ac:spMkLst>
            <pc:docMk/>
            <pc:sldMk cId="1275928961" sldId="372"/>
            <ac:spMk id="184" creationId="{42018CC5-FE38-4B22-9E69-6B6258616B51}"/>
          </ac:spMkLst>
        </pc:spChg>
        <pc:spChg chg="add mod">
          <ac:chgData name=" " userId="ff7f7cd4-1074-435c-a956-4a1fef029c30" providerId="ADAL" clId="{A05B594F-FEC1-4006-B716-BDAA0DDC61B5}" dt="2020-05-30T15:06:05.336" v="1256" actId="571"/>
          <ac:spMkLst>
            <pc:docMk/>
            <pc:sldMk cId="1275928961" sldId="372"/>
            <ac:spMk id="185" creationId="{92F3FC61-70B3-47D3-A27F-8F3BF667D774}"/>
          </ac:spMkLst>
        </pc:spChg>
        <pc:spChg chg="add mod">
          <ac:chgData name=" " userId="ff7f7cd4-1074-435c-a956-4a1fef029c30" providerId="ADAL" clId="{A05B594F-FEC1-4006-B716-BDAA0DDC61B5}" dt="2020-05-30T15:06:05.336" v="1256" actId="571"/>
          <ac:spMkLst>
            <pc:docMk/>
            <pc:sldMk cId="1275928961" sldId="372"/>
            <ac:spMk id="186" creationId="{EC710DE9-597B-4BA5-9D94-D1647B510A04}"/>
          </ac:spMkLst>
        </pc:spChg>
        <pc:spChg chg="add mod">
          <ac:chgData name=" " userId="ff7f7cd4-1074-435c-a956-4a1fef029c30" providerId="ADAL" clId="{A05B594F-FEC1-4006-B716-BDAA0DDC61B5}" dt="2020-05-30T15:06:05.336" v="1256" actId="571"/>
          <ac:spMkLst>
            <pc:docMk/>
            <pc:sldMk cId="1275928961" sldId="372"/>
            <ac:spMk id="187" creationId="{B423BC19-D962-4A88-860E-442AD2D59A87}"/>
          </ac:spMkLst>
        </pc:spChg>
        <pc:spChg chg="add mod">
          <ac:chgData name=" " userId="ff7f7cd4-1074-435c-a956-4a1fef029c30" providerId="ADAL" clId="{A05B594F-FEC1-4006-B716-BDAA0DDC61B5}" dt="2020-05-30T15:06:05.336" v="1256" actId="571"/>
          <ac:spMkLst>
            <pc:docMk/>
            <pc:sldMk cId="1275928961" sldId="372"/>
            <ac:spMk id="188" creationId="{A53BB4B0-A87D-4CDB-A2F2-C86BDFC6CA74}"/>
          </ac:spMkLst>
        </pc:spChg>
        <pc:spChg chg="add mod">
          <ac:chgData name=" " userId="ff7f7cd4-1074-435c-a956-4a1fef029c30" providerId="ADAL" clId="{A05B594F-FEC1-4006-B716-BDAA0DDC61B5}" dt="2020-05-30T15:06:05.336" v="1256" actId="571"/>
          <ac:spMkLst>
            <pc:docMk/>
            <pc:sldMk cId="1275928961" sldId="372"/>
            <ac:spMk id="189" creationId="{CB36F00C-55A1-4CB9-9DAF-A8439889AE8E}"/>
          </ac:spMkLst>
        </pc:spChg>
        <pc:spChg chg="add mod">
          <ac:chgData name=" " userId="ff7f7cd4-1074-435c-a956-4a1fef029c30" providerId="ADAL" clId="{A05B594F-FEC1-4006-B716-BDAA0DDC61B5}" dt="2020-05-30T15:06:05.336" v="1256" actId="571"/>
          <ac:spMkLst>
            <pc:docMk/>
            <pc:sldMk cId="1275928961" sldId="372"/>
            <ac:spMk id="190" creationId="{315EC004-72B9-4D9B-AA6A-B2A4FDAB4D2D}"/>
          </ac:spMkLst>
        </pc:spChg>
        <pc:spChg chg="add mod">
          <ac:chgData name=" " userId="ff7f7cd4-1074-435c-a956-4a1fef029c30" providerId="ADAL" clId="{A05B594F-FEC1-4006-B716-BDAA0DDC61B5}" dt="2020-05-30T15:06:05.336" v="1256" actId="571"/>
          <ac:spMkLst>
            <pc:docMk/>
            <pc:sldMk cId="1275928961" sldId="372"/>
            <ac:spMk id="191" creationId="{D14BC9EA-753A-4EA9-903A-7444FBCC5530}"/>
          </ac:spMkLst>
        </pc:spChg>
        <pc:spChg chg="add mod">
          <ac:chgData name=" " userId="ff7f7cd4-1074-435c-a956-4a1fef029c30" providerId="ADAL" clId="{A05B594F-FEC1-4006-B716-BDAA0DDC61B5}" dt="2020-05-30T15:06:05.336" v="1256" actId="571"/>
          <ac:spMkLst>
            <pc:docMk/>
            <pc:sldMk cId="1275928961" sldId="372"/>
            <ac:spMk id="192" creationId="{3530FCD3-42D1-4974-AA18-A6C2C9BCBAFC}"/>
          </ac:spMkLst>
        </pc:spChg>
        <pc:spChg chg="add mod">
          <ac:chgData name=" " userId="ff7f7cd4-1074-435c-a956-4a1fef029c30" providerId="ADAL" clId="{A05B594F-FEC1-4006-B716-BDAA0DDC61B5}" dt="2020-05-30T15:06:05.336" v="1256" actId="571"/>
          <ac:spMkLst>
            <pc:docMk/>
            <pc:sldMk cId="1275928961" sldId="372"/>
            <ac:spMk id="193" creationId="{B9B896B7-3C80-4409-8B1F-CF8625F4ACF4}"/>
          </ac:spMkLst>
        </pc:spChg>
        <pc:spChg chg="add mod">
          <ac:chgData name=" " userId="ff7f7cd4-1074-435c-a956-4a1fef029c30" providerId="ADAL" clId="{A05B594F-FEC1-4006-B716-BDAA0DDC61B5}" dt="2020-05-30T15:06:05.336" v="1256" actId="571"/>
          <ac:spMkLst>
            <pc:docMk/>
            <pc:sldMk cId="1275928961" sldId="372"/>
            <ac:spMk id="194" creationId="{C9077449-5D56-4FDD-B77F-5CD0F1F58A90}"/>
          </ac:spMkLst>
        </pc:spChg>
        <pc:spChg chg="add mod">
          <ac:chgData name=" " userId="ff7f7cd4-1074-435c-a956-4a1fef029c30" providerId="ADAL" clId="{A05B594F-FEC1-4006-B716-BDAA0DDC61B5}" dt="2020-05-30T15:06:05.336" v="1256" actId="571"/>
          <ac:spMkLst>
            <pc:docMk/>
            <pc:sldMk cId="1275928961" sldId="372"/>
            <ac:spMk id="195" creationId="{3B4DF319-DCE7-4BFB-9366-332E1A727310}"/>
          </ac:spMkLst>
        </pc:spChg>
        <pc:spChg chg="add mod">
          <ac:chgData name=" " userId="ff7f7cd4-1074-435c-a956-4a1fef029c30" providerId="ADAL" clId="{A05B594F-FEC1-4006-B716-BDAA0DDC61B5}" dt="2020-05-30T15:06:05.336" v="1256" actId="571"/>
          <ac:spMkLst>
            <pc:docMk/>
            <pc:sldMk cId="1275928961" sldId="372"/>
            <ac:spMk id="196" creationId="{30C32365-D038-4A3E-9A77-0CFCCA697ACA}"/>
          </ac:spMkLst>
        </pc:spChg>
        <pc:spChg chg="add mod">
          <ac:chgData name=" " userId="ff7f7cd4-1074-435c-a956-4a1fef029c30" providerId="ADAL" clId="{A05B594F-FEC1-4006-B716-BDAA0DDC61B5}" dt="2020-05-30T15:06:05.336" v="1256" actId="571"/>
          <ac:spMkLst>
            <pc:docMk/>
            <pc:sldMk cId="1275928961" sldId="372"/>
            <ac:spMk id="197" creationId="{DA51E25E-F5F4-4C0A-B5D8-5B97F5D557AC}"/>
          </ac:spMkLst>
        </pc:spChg>
        <pc:spChg chg="add mod">
          <ac:chgData name=" " userId="ff7f7cd4-1074-435c-a956-4a1fef029c30" providerId="ADAL" clId="{A05B594F-FEC1-4006-B716-BDAA0DDC61B5}" dt="2020-05-30T15:06:05.336" v="1256" actId="571"/>
          <ac:spMkLst>
            <pc:docMk/>
            <pc:sldMk cId="1275928961" sldId="372"/>
            <ac:spMk id="198" creationId="{CB939445-EDEC-4EA0-A1B0-13A7A549201D}"/>
          </ac:spMkLst>
        </pc:spChg>
        <pc:spChg chg="add mod">
          <ac:chgData name=" " userId="ff7f7cd4-1074-435c-a956-4a1fef029c30" providerId="ADAL" clId="{A05B594F-FEC1-4006-B716-BDAA0DDC61B5}" dt="2020-05-30T15:06:05.336" v="1256" actId="571"/>
          <ac:spMkLst>
            <pc:docMk/>
            <pc:sldMk cId="1275928961" sldId="372"/>
            <ac:spMk id="199" creationId="{F1C94EFC-9666-4CDB-A45E-7187354C008C}"/>
          </ac:spMkLst>
        </pc:spChg>
        <pc:spChg chg="add mod">
          <ac:chgData name=" " userId="ff7f7cd4-1074-435c-a956-4a1fef029c30" providerId="ADAL" clId="{A05B594F-FEC1-4006-B716-BDAA0DDC61B5}" dt="2020-05-30T15:06:05.336" v="1256" actId="571"/>
          <ac:spMkLst>
            <pc:docMk/>
            <pc:sldMk cId="1275928961" sldId="372"/>
            <ac:spMk id="200" creationId="{CC74962D-CD25-4B6B-A6D3-DF0FCB6E45BE}"/>
          </ac:spMkLst>
        </pc:spChg>
        <pc:spChg chg="add mod">
          <ac:chgData name=" " userId="ff7f7cd4-1074-435c-a956-4a1fef029c30" providerId="ADAL" clId="{A05B594F-FEC1-4006-B716-BDAA0DDC61B5}" dt="2020-05-30T15:06:05.336" v="1256" actId="571"/>
          <ac:spMkLst>
            <pc:docMk/>
            <pc:sldMk cId="1275928961" sldId="372"/>
            <ac:spMk id="201" creationId="{1963FE4B-3DCE-4565-84D6-9FC6188A2AA2}"/>
          </ac:spMkLst>
        </pc:spChg>
        <pc:spChg chg="add mod">
          <ac:chgData name=" " userId="ff7f7cd4-1074-435c-a956-4a1fef029c30" providerId="ADAL" clId="{A05B594F-FEC1-4006-B716-BDAA0DDC61B5}" dt="2020-05-30T15:06:05.336" v="1256" actId="571"/>
          <ac:spMkLst>
            <pc:docMk/>
            <pc:sldMk cId="1275928961" sldId="372"/>
            <ac:spMk id="202" creationId="{BBFB56E8-EF0C-414A-ADF3-FC745982625F}"/>
          </ac:spMkLst>
        </pc:spChg>
        <pc:spChg chg="add mod">
          <ac:chgData name=" " userId="ff7f7cd4-1074-435c-a956-4a1fef029c30" providerId="ADAL" clId="{A05B594F-FEC1-4006-B716-BDAA0DDC61B5}" dt="2020-05-30T15:06:05.336" v="1256" actId="571"/>
          <ac:spMkLst>
            <pc:docMk/>
            <pc:sldMk cId="1275928961" sldId="372"/>
            <ac:spMk id="203" creationId="{70108543-B082-4B24-B804-103DDCFD308A}"/>
          </ac:spMkLst>
        </pc:spChg>
        <pc:spChg chg="add mod">
          <ac:chgData name=" " userId="ff7f7cd4-1074-435c-a956-4a1fef029c30" providerId="ADAL" clId="{A05B594F-FEC1-4006-B716-BDAA0DDC61B5}" dt="2020-05-30T15:06:05.336" v="1256" actId="571"/>
          <ac:spMkLst>
            <pc:docMk/>
            <pc:sldMk cId="1275928961" sldId="372"/>
            <ac:spMk id="204" creationId="{9B690B2E-E6EC-48D0-876A-2511DC15967C}"/>
          </ac:spMkLst>
        </pc:spChg>
        <pc:spChg chg="add mod">
          <ac:chgData name=" " userId="ff7f7cd4-1074-435c-a956-4a1fef029c30" providerId="ADAL" clId="{A05B594F-FEC1-4006-B716-BDAA0DDC61B5}" dt="2020-05-30T15:06:05.336" v="1256" actId="571"/>
          <ac:spMkLst>
            <pc:docMk/>
            <pc:sldMk cId="1275928961" sldId="372"/>
            <ac:spMk id="205" creationId="{E75B71FB-FB16-408F-AA9A-F6506517159D}"/>
          </ac:spMkLst>
        </pc:spChg>
        <pc:spChg chg="add mod">
          <ac:chgData name=" " userId="ff7f7cd4-1074-435c-a956-4a1fef029c30" providerId="ADAL" clId="{A05B594F-FEC1-4006-B716-BDAA0DDC61B5}" dt="2020-05-30T15:06:05.336" v="1256" actId="571"/>
          <ac:spMkLst>
            <pc:docMk/>
            <pc:sldMk cId="1275928961" sldId="372"/>
            <ac:spMk id="206" creationId="{85290C03-58E8-4ED6-B0F3-F9D434DAEFDF}"/>
          </ac:spMkLst>
        </pc:spChg>
        <pc:spChg chg="add mod">
          <ac:chgData name=" " userId="ff7f7cd4-1074-435c-a956-4a1fef029c30" providerId="ADAL" clId="{A05B594F-FEC1-4006-B716-BDAA0DDC61B5}" dt="2020-05-30T15:06:05.336" v="1256" actId="571"/>
          <ac:spMkLst>
            <pc:docMk/>
            <pc:sldMk cId="1275928961" sldId="372"/>
            <ac:spMk id="207" creationId="{04F1E9F7-0ED9-4288-8C70-A88E45B5FE48}"/>
          </ac:spMkLst>
        </pc:spChg>
        <pc:spChg chg="add mod">
          <ac:chgData name=" " userId="ff7f7cd4-1074-435c-a956-4a1fef029c30" providerId="ADAL" clId="{A05B594F-FEC1-4006-B716-BDAA0DDC61B5}" dt="2020-05-30T15:06:05.336" v="1256" actId="571"/>
          <ac:spMkLst>
            <pc:docMk/>
            <pc:sldMk cId="1275928961" sldId="372"/>
            <ac:spMk id="208" creationId="{D816481E-BA1E-4577-AA3C-E1B9FD4FDDDC}"/>
          </ac:spMkLst>
        </pc:spChg>
        <pc:spChg chg="add mod">
          <ac:chgData name=" " userId="ff7f7cd4-1074-435c-a956-4a1fef029c30" providerId="ADAL" clId="{A05B594F-FEC1-4006-B716-BDAA0DDC61B5}" dt="2020-05-30T15:06:05.336" v="1256" actId="571"/>
          <ac:spMkLst>
            <pc:docMk/>
            <pc:sldMk cId="1275928961" sldId="372"/>
            <ac:spMk id="209" creationId="{A7CCE508-809E-4285-A64A-2E6C70E5370E}"/>
          </ac:spMkLst>
        </pc:spChg>
        <pc:spChg chg="add mod">
          <ac:chgData name=" " userId="ff7f7cd4-1074-435c-a956-4a1fef029c30" providerId="ADAL" clId="{A05B594F-FEC1-4006-B716-BDAA0DDC61B5}" dt="2020-05-30T15:06:05.336" v="1256" actId="571"/>
          <ac:spMkLst>
            <pc:docMk/>
            <pc:sldMk cId="1275928961" sldId="372"/>
            <ac:spMk id="210" creationId="{D6687D48-DE35-4127-8A36-B2EA22BF6A0C}"/>
          </ac:spMkLst>
        </pc:spChg>
        <pc:grpChg chg="add mod ord">
          <ac:chgData name=" " userId="ff7f7cd4-1074-435c-a956-4a1fef029c30" providerId="ADAL" clId="{A05B594F-FEC1-4006-B716-BDAA0DDC61B5}" dt="2020-05-30T15:06:13.129" v="1257" actId="1076"/>
          <ac:grpSpMkLst>
            <pc:docMk/>
            <pc:sldMk cId="1275928961" sldId="372"/>
            <ac:grpSpMk id="84" creationId="{D91536B1-6F35-4360-A678-306591A6CE20}"/>
          </ac:grpSpMkLst>
        </pc:grpChg>
        <pc:grpChg chg="add del mod ord">
          <ac:chgData name=" " userId="ff7f7cd4-1074-435c-a956-4a1fef029c30" providerId="ADAL" clId="{A05B594F-FEC1-4006-B716-BDAA0DDC61B5}" dt="2020-05-30T18:31:51.264" v="1504" actId="478"/>
          <ac:grpSpMkLst>
            <pc:docMk/>
            <pc:sldMk cId="1275928961" sldId="372"/>
            <ac:grpSpMk id="87" creationId="{A449242F-42DA-49A5-9682-FBDECB48F21C}"/>
          </ac:grpSpMkLst>
        </pc:grpChg>
        <pc:grpChg chg="add del mod ord">
          <ac:chgData name=" " userId="ff7f7cd4-1074-435c-a956-4a1fef029c30" providerId="ADAL" clId="{A05B594F-FEC1-4006-B716-BDAA0DDC61B5}" dt="2020-05-30T18:30:05.741" v="1499" actId="478"/>
          <ac:grpSpMkLst>
            <pc:docMk/>
            <pc:sldMk cId="1275928961" sldId="372"/>
            <ac:grpSpMk id="90" creationId="{0A78FD27-1770-48EC-8934-CB96880C0622}"/>
          </ac:grpSpMkLst>
        </pc:grpChg>
        <pc:grpChg chg="add del mod ord">
          <ac:chgData name=" " userId="ff7f7cd4-1074-435c-a956-4a1fef029c30" providerId="ADAL" clId="{A05B594F-FEC1-4006-B716-BDAA0DDC61B5}" dt="2020-05-30T18:30:09.632" v="1500" actId="478"/>
          <ac:grpSpMkLst>
            <pc:docMk/>
            <pc:sldMk cId="1275928961" sldId="372"/>
            <ac:grpSpMk id="93" creationId="{009339D9-89B9-47EC-9739-387D913BEC3B}"/>
          </ac:grpSpMkLst>
        </pc:grpChg>
        <pc:grpChg chg="add mod ord">
          <ac:chgData name=" " userId="ff7f7cd4-1074-435c-a956-4a1fef029c30" providerId="ADAL" clId="{A05B594F-FEC1-4006-B716-BDAA0DDC61B5}" dt="2020-05-30T15:06:13.129" v="1257" actId="1076"/>
          <ac:grpSpMkLst>
            <pc:docMk/>
            <pc:sldMk cId="1275928961" sldId="372"/>
            <ac:grpSpMk id="96" creationId="{AE3EBA0A-6AE8-4C22-8B5E-4545342A3379}"/>
          </ac:grpSpMkLst>
        </pc:grpChg>
        <pc:grpChg chg="add mod ord">
          <ac:chgData name=" " userId="ff7f7cd4-1074-435c-a956-4a1fef029c30" providerId="ADAL" clId="{A05B594F-FEC1-4006-B716-BDAA0DDC61B5}" dt="2020-05-30T15:06:13.129" v="1257" actId="1076"/>
          <ac:grpSpMkLst>
            <pc:docMk/>
            <pc:sldMk cId="1275928961" sldId="372"/>
            <ac:grpSpMk id="99" creationId="{A5601210-0137-4FFA-A0A4-5E09B487C474}"/>
          </ac:grpSpMkLst>
        </pc:grpChg>
        <pc:grpChg chg="add mod ord">
          <ac:chgData name=" " userId="ff7f7cd4-1074-435c-a956-4a1fef029c30" providerId="ADAL" clId="{A05B594F-FEC1-4006-B716-BDAA0DDC61B5}" dt="2020-05-30T15:06:13.129" v="1257" actId="1076"/>
          <ac:grpSpMkLst>
            <pc:docMk/>
            <pc:sldMk cId="1275928961" sldId="372"/>
            <ac:grpSpMk id="102" creationId="{455C307F-CAB5-4509-B739-A94675E2E65A}"/>
          </ac:grpSpMkLst>
        </pc:grpChg>
        <pc:grpChg chg="add mod ord">
          <ac:chgData name=" " userId="ff7f7cd4-1074-435c-a956-4a1fef029c30" providerId="ADAL" clId="{A05B594F-FEC1-4006-B716-BDAA0DDC61B5}" dt="2020-05-30T15:06:13.129" v="1257" actId="1076"/>
          <ac:grpSpMkLst>
            <pc:docMk/>
            <pc:sldMk cId="1275928961" sldId="372"/>
            <ac:grpSpMk id="105" creationId="{3E056A8A-BB57-4F1D-BC98-12E5C6BC16EF}"/>
          </ac:grpSpMkLst>
        </pc:grpChg>
        <pc:grpChg chg="add del mod ord">
          <ac:chgData name=" " userId="ff7f7cd4-1074-435c-a956-4a1fef029c30" providerId="ADAL" clId="{A05B594F-FEC1-4006-B716-BDAA0DDC61B5}" dt="2020-05-30T18:51:36.323" v="1681" actId="165"/>
          <ac:grpSpMkLst>
            <pc:docMk/>
            <pc:sldMk cId="1275928961" sldId="372"/>
            <ac:grpSpMk id="108" creationId="{0E86805B-6CCF-47D5-BC48-4CEDDE54DFDA}"/>
          </ac:grpSpMkLst>
        </pc:grpChg>
        <pc:grpChg chg="add mod ord">
          <ac:chgData name=" " userId="ff7f7cd4-1074-435c-a956-4a1fef029c30" providerId="ADAL" clId="{A05B594F-FEC1-4006-B716-BDAA0DDC61B5}" dt="2020-05-30T15:06:13.129" v="1257" actId="1076"/>
          <ac:grpSpMkLst>
            <pc:docMk/>
            <pc:sldMk cId="1275928961" sldId="372"/>
            <ac:grpSpMk id="111" creationId="{A650A8F1-3421-4ABB-88A5-7ED88D5D874C}"/>
          </ac:grpSpMkLst>
        </pc:grpChg>
        <pc:grpChg chg="add mod ord">
          <ac:chgData name=" " userId="ff7f7cd4-1074-435c-a956-4a1fef029c30" providerId="ADAL" clId="{A05B594F-FEC1-4006-B716-BDAA0DDC61B5}" dt="2020-05-30T15:06:13.129" v="1257" actId="1076"/>
          <ac:grpSpMkLst>
            <pc:docMk/>
            <pc:sldMk cId="1275928961" sldId="372"/>
            <ac:grpSpMk id="114" creationId="{7450F4FC-D01B-4AD7-B487-0ACA7397AC4E}"/>
          </ac:grpSpMkLst>
        </pc:grpChg>
        <pc:grpChg chg="add mod ord">
          <ac:chgData name=" " userId="ff7f7cd4-1074-435c-a956-4a1fef029c30" providerId="ADAL" clId="{A05B594F-FEC1-4006-B716-BDAA0DDC61B5}" dt="2020-05-30T15:06:13.129" v="1257" actId="1076"/>
          <ac:grpSpMkLst>
            <pc:docMk/>
            <pc:sldMk cId="1275928961" sldId="372"/>
            <ac:grpSpMk id="117" creationId="{3B7BF9C9-D32C-4853-B4E0-66B308C1F1F9}"/>
          </ac:grpSpMkLst>
        </pc:grpChg>
        <pc:grpChg chg="add mod ord">
          <ac:chgData name=" " userId="ff7f7cd4-1074-435c-a956-4a1fef029c30" providerId="ADAL" clId="{A05B594F-FEC1-4006-B716-BDAA0DDC61B5}" dt="2020-05-30T15:06:13.129" v="1257" actId="1076"/>
          <ac:grpSpMkLst>
            <pc:docMk/>
            <pc:sldMk cId="1275928961" sldId="372"/>
            <ac:grpSpMk id="120" creationId="{150A68D1-1CC1-4879-A373-E2A78A041BA0}"/>
          </ac:grpSpMkLst>
        </pc:grpChg>
        <pc:grpChg chg="add mod">
          <ac:chgData name=" " userId="ff7f7cd4-1074-435c-a956-4a1fef029c30" providerId="ADAL" clId="{A05B594F-FEC1-4006-B716-BDAA0DDC61B5}" dt="2020-05-30T15:06:05.336" v="1256" actId="571"/>
          <ac:grpSpMkLst>
            <pc:docMk/>
            <pc:sldMk cId="1275928961" sldId="372"/>
            <ac:grpSpMk id="136" creationId="{067A1FD9-A79C-46C1-BFC5-1245E27F5AD8}"/>
          </ac:grpSpMkLst>
        </pc:grpChg>
        <pc:grpChg chg="add mod">
          <ac:chgData name=" " userId="ff7f7cd4-1074-435c-a956-4a1fef029c30" providerId="ADAL" clId="{A05B594F-FEC1-4006-B716-BDAA0DDC61B5}" dt="2020-05-30T15:06:05.336" v="1256" actId="571"/>
          <ac:grpSpMkLst>
            <pc:docMk/>
            <pc:sldMk cId="1275928961" sldId="372"/>
            <ac:grpSpMk id="139" creationId="{A8481D1E-6843-4FD9-9468-8C72B6EE5E79}"/>
          </ac:grpSpMkLst>
        </pc:grpChg>
        <pc:grpChg chg="add mod">
          <ac:chgData name=" " userId="ff7f7cd4-1074-435c-a956-4a1fef029c30" providerId="ADAL" clId="{A05B594F-FEC1-4006-B716-BDAA0DDC61B5}" dt="2020-05-30T15:06:05.336" v="1256" actId="571"/>
          <ac:grpSpMkLst>
            <pc:docMk/>
            <pc:sldMk cId="1275928961" sldId="372"/>
            <ac:grpSpMk id="142" creationId="{56740607-3A13-4D53-9EEA-2EAFF3FD91DC}"/>
          </ac:grpSpMkLst>
        </pc:grpChg>
        <pc:grpChg chg="add mod">
          <ac:chgData name=" " userId="ff7f7cd4-1074-435c-a956-4a1fef029c30" providerId="ADAL" clId="{A05B594F-FEC1-4006-B716-BDAA0DDC61B5}" dt="2020-05-30T15:06:05.336" v="1256" actId="571"/>
          <ac:grpSpMkLst>
            <pc:docMk/>
            <pc:sldMk cId="1275928961" sldId="372"/>
            <ac:grpSpMk id="145" creationId="{0DE2B785-1B0C-494A-BED1-3E0B304D06E4}"/>
          </ac:grpSpMkLst>
        </pc:grpChg>
        <pc:grpChg chg="add mod">
          <ac:chgData name=" " userId="ff7f7cd4-1074-435c-a956-4a1fef029c30" providerId="ADAL" clId="{A05B594F-FEC1-4006-B716-BDAA0DDC61B5}" dt="2020-05-30T15:06:05.336" v="1256" actId="571"/>
          <ac:grpSpMkLst>
            <pc:docMk/>
            <pc:sldMk cId="1275928961" sldId="372"/>
            <ac:grpSpMk id="148" creationId="{298FBF6A-8995-4BD7-A9AA-79E0AC836EC5}"/>
          </ac:grpSpMkLst>
        </pc:grpChg>
        <pc:grpChg chg="add mod">
          <ac:chgData name=" " userId="ff7f7cd4-1074-435c-a956-4a1fef029c30" providerId="ADAL" clId="{A05B594F-FEC1-4006-B716-BDAA0DDC61B5}" dt="2020-05-30T15:06:05.336" v="1256" actId="571"/>
          <ac:grpSpMkLst>
            <pc:docMk/>
            <pc:sldMk cId="1275928961" sldId="372"/>
            <ac:grpSpMk id="151" creationId="{7CA53D33-0A59-4463-BB2E-20AE0364EAF8}"/>
          </ac:grpSpMkLst>
        </pc:grpChg>
        <pc:grpChg chg="add mod">
          <ac:chgData name=" " userId="ff7f7cd4-1074-435c-a956-4a1fef029c30" providerId="ADAL" clId="{A05B594F-FEC1-4006-B716-BDAA0DDC61B5}" dt="2020-05-30T15:06:05.336" v="1256" actId="571"/>
          <ac:grpSpMkLst>
            <pc:docMk/>
            <pc:sldMk cId="1275928961" sldId="372"/>
            <ac:grpSpMk id="154" creationId="{EA8F001B-88F9-4135-A3BA-1169595C689A}"/>
          </ac:grpSpMkLst>
        </pc:grpChg>
        <pc:grpChg chg="add mod">
          <ac:chgData name=" " userId="ff7f7cd4-1074-435c-a956-4a1fef029c30" providerId="ADAL" clId="{A05B594F-FEC1-4006-B716-BDAA0DDC61B5}" dt="2020-05-30T15:06:05.336" v="1256" actId="571"/>
          <ac:grpSpMkLst>
            <pc:docMk/>
            <pc:sldMk cId="1275928961" sldId="372"/>
            <ac:grpSpMk id="157" creationId="{C078AC51-191B-470A-8964-E943A79B9913}"/>
          </ac:grpSpMkLst>
        </pc:grpChg>
        <pc:grpChg chg="add mod">
          <ac:chgData name=" " userId="ff7f7cd4-1074-435c-a956-4a1fef029c30" providerId="ADAL" clId="{A05B594F-FEC1-4006-B716-BDAA0DDC61B5}" dt="2020-05-30T15:06:05.336" v="1256" actId="571"/>
          <ac:grpSpMkLst>
            <pc:docMk/>
            <pc:sldMk cId="1275928961" sldId="372"/>
            <ac:grpSpMk id="160" creationId="{7CDE0B80-A68C-46B3-A42D-882A9EF88542}"/>
          </ac:grpSpMkLst>
        </pc:grpChg>
        <pc:grpChg chg="add mod">
          <ac:chgData name=" " userId="ff7f7cd4-1074-435c-a956-4a1fef029c30" providerId="ADAL" clId="{A05B594F-FEC1-4006-B716-BDAA0DDC61B5}" dt="2020-05-30T15:06:05.336" v="1256" actId="571"/>
          <ac:grpSpMkLst>
            <pc:docMk/>
            <pc:sldMk cId="1275928961" sldId="372"/>
            <ac:grpSpMk id="163" creationId="{5BB155D6-4942-4CB8-8F8D-360A13BD13FF}"/>
          </ac:grpSpMkLst>
        </pc:grpChg>
        <pc:grpChg chg="add mod">
          <ac:chgData name=" " userId="ff7f7cd4-1074-435c-a956-4a1fef029c30" providerId="ADAL" clId="{A05B594F-FEC1-4006-B716-BDAA0DDC61B5}" dt="2020-05-30T15:06:05.336" v="1256" actId="571"/>
          <ac:grpSpMkLst>
            <pc:docMk/>
            <pc:sldMk cId="1275928961" sldId="372"/>
            <ac:grpSpMk id="166" creationId="{BAA944FF-C431-4686-BD91-7A978CE9A69E}"/>
          </ac:grpSpMkLst>
        </pc:grpChg>
        <pc:grpChg chg="add mod">
          <ac:chgData name=" " userId="ff7f7cd4-1074-435c-a956-4a1fef029c30" providerId="ADAL" clId="{A05B594F-FEC1-4006-B716-BDAA0DDC61B5}" dt="2020-05-30T15:06:05.336" v="1256" actId="571"/>
          <ac:grpSpMkLst>
            <pc:docMk/>
            <pc:sldMk cId="1275928961" sldId="372"/>
            <ac:grpSpMk id="169" creationId="{A0DB56B4-F87F-4478-9F26-5D8B39005671}"/>
          </ac:grpSpMkLst>
        </pc:grpChg>
        <pc:grpChg chg="add mod">
          <ac:chgData name=" " userId="ff7f7cd4-1074-435c-a956-4a1fef029c30" providerId="ADAL" clId="{A05B594F-FEC1-4006-B716-BDAA0DDC61B5}" dt="2020-05-30T15:06:05.336" v="1256" actId="571"/>
          <ac:grpSpMkLst>
            <pc:docMk/>
            <pc:sldMk cId="1275928961" sldId="372"/>
            <ac:grpSpMk id="172" creationId="{DD1B313E-0D75-4E5D-A892-F7CBB80B8B15}"/>
          </ac:grpSpMkLst>
        </pc:grpChg>
        <pc:graphicFrameChg chg="add del mod">
          <ac:chgData name=" " userId="ff7f7cd4-1074-435c-a956-4a1fef029c30" providerId="ADAL" clId="{A05B594F-FEC1-4006-B716-BDAA0DDC61B5}" dt="2020-05-28T21:55:15.413" v="127" actId="478"/>
          <ac:graphicFrameMkLst>
            <pc:docMk/>
            <pc:sldMk cId="1275928961" sldId="372"/>
            <ac:graphicFrameMk id="4" creationId="{BA495344-2495-4FC5-8DB3-C8AAE81298E0}"/>
          </ac:graphicFrameMkLst>
        </pc:graphicFrameChg>
        <pc:cxnChg chg="add del">
          <ac:chgData name=" " userId="ff7f7cd4-1074-435c-a956-4a1fef029c30" providerId="ADAL" clId="{A05B594F-FEC1-4006-B716-BDAA0DDC61B5}" dt="2020-05-30T18:53:00.857" v="1688" actId="11529"/>
          <ac:cxnSpMkLst>
            <pc:docMk/>
            <pc:sldMk cId="1275928961" sldId="372"/>
            <ac:cxnSpMk id="37" creationId="{7306A8E0-C884-423F-8B70-99A6239F5B18}"/>
          </ac:cxnSpMkLst>
        </pc:cxnChg>
        <pc:cxnChg chg="add mod">
          <ac:chgData name=" " userId="ff7f7cd4-1074-435c-a956-4a1fef029c30" providerId="ADAL" clId="{A05B594F-FEC1-4006-B716-BDAA0DDC61B5}" dt="2020-05-30T18:54:21.912" v="1697" actId="14100"/>
          <ac:cxnSpMkLst>
            <pc:docMk/>
            <pc:sldMk cId="1275928961" sldId="372"/>
            <ac:cxnSpMk id="39" creationId="{ED136F01-0119-4A70-8D9D-5AFEE72F234D}"/>
          </ac:cxnSpMkLst>
        </pc:cxnChg>
        <pc:cxnChg chg="del mod">
          <ac:chgData name=" " userId="ff7f7cd4-1074-435c-a956-4a1fef029c30" providerId="ADAL" clId="{A05B594F-FEC1-4006-B716-BDAA0DDC61B5}" dt="2020-05-30T18:52:26.815" v="1683" actId="478"/>
          <ac:cxnSpMkLst>
            <pc:docMk/>
            <pc:sldMk cId="1275928961" sldId="372"/>
            <ac:cxnSpMk id="46" creationId="{E61903AA-0568-4B18-96E4-544B532DC342}"/>
          </ac:cxnSpMkLst>
        </pc:cxnChg>
        <pc:cxnChg chg="add mod ord">
          <ac:chgData name=" " userId="ff7f7cd4-1074-435c-a956-4a1fef029c30" providerId="ADAL" clId="{A05B594F-FEC1-4006-B716-BDAA0DDC61B5}" dt="2020-05-30T18:53:14.577" v="1689" actId="12789"/>
          <ac:cxnSpMkLst>
            <pc:docMk/>
            <pc:sldMk cId="1275928961" sldId="372"/>
            <ac:cxnSpMk id="83" creationId="{D2BB6D3C-AC2E-447F-96E3-7559E90478C4}"/>
          </ac:cxnSpMkLst>
        </pc:cxnChg>
        <pc:cxnChg chg="mod">
          <ac:chgData name=" " userId="ff7f7cd4-1074-435c-a956-4a1fef029c30" providerId="ADAL" clId="{A05B594F-FEC1-4006-B716-BDAA0DDC61B5}" dt="2020-05-30T18:53:14.577" v="1689" actId="12789"/>
          <ac:cxnSpMkLst>
            <pc:docMk/>
            <pc:sldMk cId="1275928961" sldId="372"/>
            <ac:cxnSpMk id="85" creationId="{BA61902F-AEBD-4512-BCA0-F505437641C0}"/>
          </ac:cxnSpMkLst>
        </pc:cxnChg>
        <pc:cxnChg chg="mod topLvl">
          <ac:chgData name=" " userId="ff7f7cd4-1074-435c-a956-4a1fef029c30" providerId="ADAL" clId="{A05B594F-FEC1-4006-B716-BDAA0DDC61B5}" dt="2020-05-30T18:31:51.264" v="1504" actId="478"/>
          <ac:cxnSpMkLst>
            <pc:docMk/>
            <pc:sldMk cId="1275928961" sldId="372"/>
            <ac:cxnSpMk id="88" creationId="{DC33FE35-96BB-4AA0-BC9F-E49B0B2395AA}"/>
          </ac:cxnSpMkLst>
        </pc:cxnChg>
        <pc:cxnChg chg="del mod topLvl">
          <ac:chgData name=" " userId="ff7f7cd4-1074-435c-a956-4a1fef029c30" providerId="ADAL" clId="{A05B594F-FEC1-4006-B716-BDAA0DDC61B5}" dt="2020-05-30T18:30:05.741" v="1499" actId="478"/>
          <ac:cxnSpMkLst>
            <pc:docMk/>
            <pc:sldMk cId="1275928961" sldId="372"/>
            <ac:cxnSpMk id="91" creationId="{E403A141-9171-477E-B089-E5C961A3877D}"/>
          </ac:cxnSpMkLst>
        </pc:cxnChg>
        <pc:cxnChg chg="del mod topLvl">
          <ac:chgData name=" " userId="ff7f7cd4-1074-435c-a956-4a1fef029c30" providerId="ADAL" clId="{A05B594F-FEC1-4006-B716-BDAA0DDC61B5}" dt="2020-05-30T18:30:09.632" v="1500" actId="478"/>
          <ac:cxnSpMkLst>
            <pc:docMk/>
            <pc:sldMk cId="1275928961" sldId="372"/>
            <ac:cxnSpMk id="94" creationId="{6F344D13-7248-4F98-AE12-685A7A22EAEA}"/>
          </ac:cxnSpMkLst>
        </pc:cxnChg>
        <pc:cxnChg chg="mod">
          <ac:chgData name=" " userId="ff7f7cd4-1074-435c-a956-4a1fef029c30" providerId="ADAL" clId="{A05B594F-FEC1-4006-B716-BDAA0DDC61B5}" dt="2020-05-30T18:36:47.300" v="1552" actId="21"/>
          <ac:cxnSpMkLst>
            <pc:docMk/>
            <pc:sldMk cId="1275928961" sldId="372"/>
            <ac:cxnSpMk id="97" creationId="{0BEC07D7-3227-445D-B866-AAE84F38C61D}"/>
          </ac:cxnSpMkLst>
        </pc:cxnChg>
        <pc:cxnChg chg="mod">
          <ac:chgData name=" " userId="ff7f7cd4-1074-435c-a956-4a1fef029c30" providerId="ADAL" clId="{A05B594F-FEC1-4006-B716-BDAA0DDC61B5}" dt="2020-05-30T18:29:45.617" v="1495" actId="692"/>
          <ac:cxnSpMkLst>
            <pc:docMk/>
            <pc:sldMk cId="1275928961" sldId="372"/>
            <ac:cxnSpMk id="100" creationId="{FFB82AA6-02AA-40DA-B606-4A7EB51450C4}"/>
          </ac:cxnSpMkLst>
        </pc:cxnChg>
        <pc:cxnChg chg="mod">
          <ac:chgData name=" " userId="ff7f7cd4-1074-435c-a956-4a1fef029c30" providerId="ADAL" clId="{A05B594F-FEC1-4006-B716-BDAA0DDC61B5}" dt="2020-05-30T18:29:45.617" v="1495" actId="692"/>
          <ac:cxnSpMkLst>
            <pc:docMk/>
            <pc:sldMk cId="1275928961" sldId="372"/>
            <ac:cxnSpMk id="103" creationId="{5685F5D6-F17F-4053-BF7E-6612AEE91A09}"/>
          </ac:cxnSpMkLst>
        </pc:cxnChg>
        <pc:cxnChg chg="mod">
          <ac:chgData name=" " userId="ff7f7cd4-1074-435c-a956-4a1fef029c30" providerId="ADAL" clId="{A05B594F-FEC1-4006-B716-BDAA0DDC61B5}" dt="2020-05-30T18:29:45.617" v="1495" actId="692"/>
          <ac:cxnSpMkLst>
            <pc:docMk/>
            <pc:sldMk cId="1275928961" sldId="372"/>
            <ac:cxnSpMk id="106" creationId="{46A52265-7ED0-4ABA-9A15-12DC6DAF3090}"/>
          </ac:cxnSpMkLst>
        </pc:cxnChg>
        <pc:cxnChg chg="mod topLvl">
          <ac:chgData name=" " userId="ff7f7cd4-1074-435c-a956-4a1fef029c30" providerId="ADAL" clId="{A05B594F-FEC1-4006-B716-BDAA0DDC61B5}" dt="2020-05-30T18:51:36.323" v="1681" actId="165"/>
          <ac:cxnSpMkLst>
            <pc:docMk/>
            <pc:sldMk cId="1275928961" sldId="372"/>
            <ac:cxnSpMk id="109" creationId="{7C1D1A00-E99A-4EB3-B421-D82B6DDEFCB9}"/>
          </ac:cxnSpMkLst>
        </pc:cxnChg>
        <pc:cxnChg chg="mod">
          <ac:chgData name=" " userId="ff7f7cd4-1074-435c-a956-4a1fef029c30" providerId="ADAL" clId="{A05B594F-FEC1-4006-B716-BDAA0DDC61B5}" dt="2020-05-30T18:29:45.617" v="1495" actId="692"/>
          <ac:cxnSpMkLst>
            <pc:docMk/>
            <pc:sldMk cId="1275928961" sldId="372"/>
            <ac:cxnSpMk id="111" creationId="{7DD6BB29-D712-4301-B328-B1ECA188EDCB}"/>
          </ac:cxnSpMkLst>
        </pc:cxnChg>
        <pc:cxnChg chg="mod ord">
          <ac:chgData name=" " userId="ff7f7cd4-1074-435c-a956-4a1fef029c30" providerId="ADAL" clId="{A05B594F-FEC1-4006-B716-BDAA0DDC61B5}" dt="2020-05-30T18:53:14.577" v="1689" actId="12789"/>
          <ac:cxnSpMkLst>
            <pc:docMk/>
            <pc:sldMk cId="1275928961" sldId="372"/>
            <ac:cxnSpMk id="112" creationId="{BBADFCC0-EB87-4B33-B1E3-127EC200FAE2}"/>
          </ac:cxnSpMkLst>
        </pc:cxnChg>
        <pc:cxnChg chg="mod">
          <ac:chgData name=" " userId="ff7f7cd4-1074-435c-a956-4a1fef029c30" providerId="ADAL" clId="{A05B594F-FEC1-4006-B716-BDAA0DDC61B5}" dt="2020-05-30T18:53:14.577" v="1689" actId="12789"/>
          <ac:cxnSpMkLst>
            <pc:docMk/>
            <pc:sldMk cId="1275928961" sldId="372"/>
            <ac:cxnSpMk id="115" creationId="{9A78E0C1-2E98-49EF-B7DB-418A32E77800}"/>
          </ac:cxnSpMkLst>
        </pc:cxnChg>
        <pc:cxnChg chg="mod">
          <ac:chgData name=" " userId="ff7f7cd4-1074-435c-a956-4a1fef029c30" providerId="ADAL" clId="{A05B594F-FEC1-4006-B716-BDAA0DDC61B5}" dt="2020-05-30T18:29:45.617" v="1495" actId="692"/>
          <ac:cxnSpMkLst>
            <pc:docMk/>
            <pc:sldMk cId="1275928961" sldId="372"/>
            <ac:cxnSpMk id="118" creationId="{CE2797D0-1D32-4DAA-9B9E-317E500836D9}"/>
          </ac:cxnSpMkLst>
        </pc:cxnChg>
        <pc:cxnChg chg="mod">
          <ac:chgData name=" " userId="ff7f7cd4-1074-435c-a956-4a1fef029c30" providerId="ADAL" clId="{A05B594F-FEC1-4006-B716-BDAA0DDC61B5}" dt="2020-05-30T18:29:45.617" v="1495" actId="692"/>
          <ac:cxnSpMkLst>
            <pc:docMk/>
            <pc:sldMk cId="1275928961" sldId="372"/>
            <ac:cxnSpMk id="121" creationId="{534EAC04-A78D-47F4-947F-CCA4C7224BE2}"/>
          </ac:cxnSpMkLst>
        </pc:cxnChg>
        <pc:cxnChg chg="mod">
          <ac:chgData name=" " userId="ff7f7cd4-1074-435c-a956-4a1fef029c30" providerId="ADAL" clId="{A05B594F-FEC1-4006-B716-BDAA0DDC61B5}" dt="2020-05-30T18:53:14.577" v="1689" actId="12789"/>
          <ac:cxnSpMkLst>
            <pc:docMk/>
            <pc:sldMk cId="1275928961" sldId="372"/>
            <ac:cxnSpMk id="137" creationId="{9583CB98-414A-4973-A053-0DA9A7EBF6E5}"/>
          </ac:cxnSpMkLst>
        </pc:cxnChg>
        <pc:cxnChg chg="mod">
          <ac:chgData name=" " userId="ff7f7cd4-1074-435c-a956-4a1fef029c30" providerId="ADAL" clId="{A05B594F-FEC1-4006-B716-BDAA0DDC61B5}" dt="2020-05-30T15:06:05.336" v="1256" actId="571"/>
          <ac:cxnSpMkLst>
            <pc:docMk/>
            <pc:sldMk cId="1275928961" sldId="372"/>
            <ac:cxnSpMk id="137" creationId="{D06C2DC4-D4E5-4CCC-98C2-CB7B71E73A51}"/>
          </ac:cxnSpMkLst>
        </pc:cxnChg>
        <pc:cxnChg chg="mod">
          <ac:chgData name=" " userId="ff7f7cd4-1074-435c-a956-4a1fef029c30" providerId="ADAL" clId="{A05B594F-FEC1-4006-B716-BDAA0DDC61B5}" dt="2020-05-30T15:06:05.336" v="1256" actId="571"/>
          <ac:cxnSpMkLst>
            <pc:docMk/>
            <pc:sldMk cId="1275928961" sldId="372"/>
            <ac:cxnSpMk id="140" creationId="{AAE37FE0-64FC-47BD-970F-81BD4E9483C7}"/>
          </ac:cxnSpMkLst>
        </pc:cxnChg>
        <pc:cxnChg chg="mod">
          <ac:chgData name=" " userId="ff7f7cd4-1074-435c-a956-4a1fef029c30" providerId="ADAL" clId="{A05B594F-FEC1-4006-B716-BDAA0DDC61B5}" dt="2020-05-30T15:06:05.336" v="1256" actId="571"/>
          <ac:cxnSpMkLst>
            <pc:docMk/>
            <pc:sldMk cId="1275928961" sldId="372"/>
            <ac:cxnSpMk id="143" creationId="{54CF5832-9BFB-40E9-9881-8B412E03AF98}"/>
          </ac:cxnSpMkLst>
        </pc:cxnChg>
        <pc:cxnChg chg="mod">
          <ac:chgData name=" " userId="ff7f7cd4-1074-435c-a956-4a1fef029c30" providerId="ADAL" clId="{A05B594F-FEC1-4006-B716-BDAA0DDC61B5}" dt="2020-05-30T15:06:05.336" v="1256" actId="571"/>
          <ac:cxnSpMkLst>
            <pc:docMk/>
            <pc:sldMk cId="1275928961" sldId="372"/>
            <ac:cxnSpMk id="146" creationId="{AA4E102C-7DA9-4171-BFCB-1DAE34B15308}"/>
          </ac:cxnSpMkLst>
        </pc:cxnChg>
        <pc:cxnChg chg="mod">
          <ac:chgData name=" " userId="ff7f7cd4-1074-435c-a956-4a1fef029c30" providerId="ADAL" clId="{A05B594F-FEC1-4006-B716-BDAA0DDC61B5}" dt="2020-05-30T15:06:05.336" v="1256" actId="571"/>
          <ac:cxnSpMkLst>
            <pc:docMk/>
            <pc:sldMk cId="1275928961" sldId="372"/>
            <ac:cxnSpMk id="149" creationId="{16BA0FB7-701E-4603-883C-9A8FB661B652}"/>
          </ac:cxnSpMkLst>
        </pc:cxnChg>
        <pc:cxnChg chg="del mod">
          <ac:chgData name=" " userId="ff7f7cd4-1074-435c-a956-4a1fef029c30" providerId="ADAL" clId="{A05B594F-FEC1-4006-B716-BDAA0DDC61B5}" dt="2020-05-30T18:52:48.650" v="1686" actId="21"/>
          <ac:cxnSpMkLst>
            <pc:docMk/>
            <pc:sldMk cId="1275928961" sldId="372"/>
            <ac:cxnSpMk id="151" creationId="{A102E9E0-C39A-4B76-AC25-248C244CD0CC}"/>
          </ac:cxnSpMkLst>
        </pc:cxnChg>
        <pc:cxnChg chg="mod">
          <ac:chgData name=" " userId="ff7f7cd4-1074-435c-a956-4a1fef029c30" providerId="ADAL" clId="{A05B594F-FEC1-4006-B716-BDAA0DDC61B5}" dt="2020-05-30T15:06:05.336" v="1256" actId="571"/>
          <ac:cxnSpMkLst>
            <pc:docMk/>
            <pc:sldMk cId="1275928961" sldId="372"/>
            <ac:cxnSpMk id="152" creationId="{9CB4936F-3CCC-4784-B413-919D59AC8A36}"/>
          </ac:cxnSpMkLst>
        </pc:cxnChg>
        <pc:cxnChg chg="add mod ord">
          <ac:chgData name=" " userId="ff7f7cd4-1074-435c-a956-4a1fef029c30" providerId="ADAL" clId="{A05B594F-FEC1-4006-B716-BDAA0DDC61B5}" dt="2020-05-30T18:29:45.617" v="1495" actId="692"/>
          <ac:cxnSpMkLst>
            <pc:docMk/>
            <pc:sldMk cId="1275928961" sldId="372"/>
            <ac:cxnSpMk id="153" creationId="{90CCEECD-D9A2-4844-9E05-C31683BCE8DA}"/>
          </ac:cxnSpMkLst>
        </pc:cxnChg>
        <pc:cxnChg chg="mod">
          <ac:chgData name=" " userId="ff7f7cd4-1074-435c-a956-4a1fef029c30" providerId="ADAL" clId="{A05B594F-FEC1-4006-B716-BDAA0DDC61B5}" dt="2020-05-30T15:06:05.336" v="1256" actId="571"/>
          <ac:cxnSpMkLst>
            <pc:docMk/>
            <pc:sldMk cId="1275928961" sldId="372"/>
            <ac:cxnSpMk id="155" creationId="{278E2A4A-35C5-4535-A2F7-15D412FFA558}"/>
          </ac:cxnSpMkLst>
        </pc:cxnChg>
        <pc:cxnChg chg="mod">
          <ac:chgData name=" " userId="ff7f7cd4-1074-435c-a956-4a1fef029c30" providerId="ADAL" clId="{A05B594F-FEC1-4006-B716-BDAA0DDC61B5}" dt="2020-05-30T15:06:05.336" v="1256" actId="571"/>
          <ac:cxnSpMkLst>
            <pc:docMk/>
            <pc:sldMk cId="1275928961" sldId="372"/>
            <ac:cxnSpMk id="158" creationId="{7552C82F-A861-4A93-892A-13697F6D6049}"/>
          </ac:cxnSpMkLst>
        </pc:cxnChg>
        <pc:cxnChg chg="mod">
          <ac:chgData name=" " userId="ff7f7cd4-1074-435c-a956-4a1fef029c30" providerId="ADAL" clId="{A05B594F-FEC1-4006-B716-BDAA0DDC61B5}" dt="2020-05-30T15:06:05.336" v="1256" actId="571"/>
          <ac:cxnSpMkLst>
            <pc:docMk/>
            <pc:sldMk cId="1275928961" sldId="372"/>
            <ac:cxnSpMk id="161" creationId="{CFF18731-5F10-43E1-8D8E-F76B278A933B}"/>
          </ac:cxnSpMkLst>
        </pc:cxnChg>
        <pc:cxnChg chg="mod">
          <ac:chgData name=" " userId="ff7f7cd4-1074-435c-a956-4a1fef029c30" providerId="ADAL" clId="{A05B594F-FEC1-4006-B716-BDAA0DDC61B5}" dt="2020-05-30T15:06:05.336" v="1256" actId="571"/>
          <ac:cxnSpMkLst>
            <pc:docMk/>
            <pc:sldMk cId="1275928961" sldId="372"/>
            <ac:cxnSpMk id="164" creationId="{EAE35DA5-A550-4984-B390-69351C5C42E3}"/>
          </ac:cxnSpMkLst>
        </pc:cxnChg>
        <pc:cxnChg chg="mod">
          <ac:chgData name=" " userId="ff7f7cd4-1074-435c-a956-4a1fef029c30" providerId="ADAL" clId="{A05B594F-FEC1-4006-B716-BDAA0DDC61B5}" dt="2020-05-30T15:06:05.336" v="1256" actId="571"/>
          <ac:cxnSpMkLst>
            <pc:docMk/>
            <pc:sldMk cId="1275928961" sldId="372"/>
            <ac:cxnSpMk id="167" creationId="{4B2CAA67-5F77-445C-9BCC-89A6C54F19BC}"/>
          </ac:cxnSpMkLst>
        </pc:cxnChg>
        <pc:cxnChg chg="mod">
          <ac:chgData name=" " userId="ff7f7cd4-1074-435c-a956-4a1fef029c30" providerId="ADAL" clId="{A05B594F-FEC1-4006-B716-BDAA0DDC61B5}" dt="2020-05-30T15:06:05.336" v="1256" actId="571"/>
          <ac:cxnSpMkLst>
            <pc:docMk/>
            <pc:sldMk cId="1275928961" sldId="372"/>
            <ac:cxnSpMk id="170" creationId="{807972D2-851B-4AE0-9D2F-BA59F23140B1}"/>
          </ac:cxnSpMkLst>
        </pc:cxnChg>
        <pc:cxnChg chg="mod">
          <ac:chgData name=" " userId="ff7f7cd4-1074-435c-a956-4a1fef029c30" providerId="ADAL" clId="{A05B594F-FEC1-4006-B716-BDAA0DDC61B5}" dt="2020-05-30T15:06:05.336" v="1256" actId="571"/>
          <ac:cxnSpMkLst>
            <pc:docMk/>
            <pc:sldMk cId="1275928961" sldId="372"/>
            <ac:cxnSpMk id="173" creationId="{4747D9D4-42FD-45F9-868B-94A2D4A2AE88}"/>
          </ac:cxnSpMkLst>
        </pc:cxnChg>
      </pc:sldChg>
      <pc:sldChg chg="modSp mod">
        <pc:chgData name=" " userId="ff7f7cd4-1074-435c-a956-4a1fef029c30" providerId="ADAL" clId="{A05B594F-FEC1-4006-B716-BDAA0DDC61B5}" dt="2020-05-28T22:44:26.798" v="594" actId="20577"/>
        <pc:sldMkLst>
          <pc:docMk/>
          <pc:sldMk cId="2557986528" sldId="373"/>
        </pc:sldMkLst>
        <pc:spChg chg="mod">
          <ac:chgData name=" " userId="ff7f7cd4-1074-435c-a956-4a1fef029c30" providerId="ADAL" clId="{A05B594F-FEC1-4006-B716-BDAA0DDC61B5}" dt="2020-05-28T22:34:16.444" v="308" actId="20577"/>
          <ac:spMkLst>
            <pc:docMk/>
            <pc:sldMk cId="2557986528" sldId="373"/>
            <ac:spMk id="7" creationId="{6F061871-FDA0-491B-B84B-B5AB0970885B}"/>
          </ac:spMkLst>
        </pc:spChg>
        <pc:spChg chg="mod">
          <ac:chgData name=" " userId="ff7f7cd4-1074-435c-a956-4a1fef029c30" providerId="ADAL" clId="{A05B594F-FEC1-4006-B716-BDAA0DDC61B5}" dt="2020-05-28T22:44:26.798" v="594" actId="20577"/>
          <ac:spMkLst>
            <pc:docMk/>
            <pc:sldMk cId="2557986528" sldId="373"/>
            <ac:spMk id="17" creationId="{0EACA767-5D74-4C51-98B7-763F041F495E}"/>
          </ac:spMkLst>
        </pc:spChg>
      </pc:sldChg>
      <pc:sldChg chg="addSp modSp mod">
        <pc:chgData name=" " userId="ff7f7cd4-1074-435c-a956-4a1fef029c30" providerId="ADAL" clId="{A05B594F-FEC1-4006-B716-BDAA0DDC61B5}" dt="2020-05-30T03:26:10.819" v="1238" actId="6549"/>
        <pc:sldMkLst>
          <pc:docMk/>
          <pc:sldMk cId="1219197679" sldId="374"/>
        </pc:sldMkLst>
        <pc:spChg chg="mod">
          <ac:chgData name=" " userId="ff7f7cd4-1074-435c-a956-4a1fef029c30" providerId="ADAL" clId="{A05B594F-FEC1-4006-B716-BDAA0DDC61B5}" dt="2020-05-30T03:26:10.819" v="1238" actId="6549"/>
          <ac:spMkLst>
            <pc:docMk/>
            <pc:sldMk cId="1219197679" sldId="374"/>
            <ac:spMk id="4" creationId="{E4CC8CAB-3F4C-409C-8745-BB5BD7AF0FCB}"/>
          </ac:spMkLst>
        </pc:spChg>
        <pc:spChg chg="add mod">
          <ac:chgData name=" " userId="ff7f7cd4-1074-435c-a956-4a1fef029c30" providerId="ADAL" clId="{A05B594F-FEC1-4006-B716-BDAA0DDC61B5}" dt="2020-05-28T23:07:37.905" v="1088" actId="20577"/>
          <ac:spMkLst>
            <pc:docMk/>
            <pc:sldMk cId="1219197679" sldId="374"/>
            <ac:spMk id="6" creationId="{9D368356-A0FD-4638-A627-69AB05A6E61A}"/>
          </ac:spMkLst>
        </pc:spChg>
      </pc:sldChg>
      <pc:sldChg chg="addSp modSp add mod ord">
        <pc:chgData name=" " userId="ff7f7cd4-1074-435c-a956-4a1fef029c30" providerId="ADAL" clId="{A05B594F-FEC1-4006-B716-BDAA0DDC61B5}" dt="2020-05-30T03:25:35.401" v="1234" actId="1037"/>
        <pc:sldMkLst>
          <pc:docMk/>
          <pc:sldMk cId="2687276991" sldId="375"/>
        </pc:sldMkLst>
        <pc:spChg chg="mod">
          <ac:chgData name=" " userId="ff7f7cd4-1074-435c-a956-4a1fef029c30" providerId="ADAL" clId="{A05B594F-FEC1-4006-B716-BDAA0DDC61B5}" dt="2020-05-30T03:25:23.688" v="1208" actId="1036"/>
          <ac:spMkLst>
            <pc:docMk/>
            <pc:sldMk cId="2687276991" sldId="375"/>
            <ac:spMk id="3" creationId="{14023F59-116C-43F1-AC35-B7027668E690}"/>
          </ac:spMkLst>
        </pc:spChg>
        <pc:spChg chg="mod">
          <ac:chgData name=" " userId="ff7f7cd4-1074-435c-a956-4a1fef029c30" providerId="ADAL" clId="{A05B594F-FEC1-4006-B716-BDAA0DDC61B5}" dt="2020-05-28T22:34:09.685" v="306" actId="20577"/>
          <ac:spMkLst>
            <pc:docMk/>
            <pc:sldMk cId="2687276991" sldId="375"/>
            <ac:spMk id="7" creationId="{6F061871-FDA0-491B-B84B-B5AB0970885B}"/>
          </ac:spMkLst>
        </pc:spChg>
        <pc:spChg chg="mod">
          <ac:chgData name=" " userId="ff7f7cd4-1074-435c-a956-4a1fef029c30" providerId="ADAL" clId="{A05B594F-FEC1-4006-B716-BDAA0DDC61B5}" dt="2020-05-30T03:25:23.688" v="1208" actId="1036"/>
          <ac:spMkLst>
            <pc:docMk/>
            <pc:sldMk cId="2687276991" sldId="375"/>
            <ac:spMk id="9" creationId="{F9E7B998-4796-4D55-9B18-DDC86A145C52}"/>
          </ac:spMkLst>
        </pc:spChg>
        <pc:spChg chg="mod">
          <ac:chgData name=" " userId="ff7f7cd4-1074-435c-a956-4a1fef029c30" providerId="ADAL" clId="{A05B594F-FEC1-4006-B716-BDAA0DDC61B5}" dt="2020-05-28T22:34:30.483" v="309" actId="114"/>
          <ac:spMkLst>
            <pc:docMk/>
            <pc:sldMk cId="2687276991" sldId="375"/>
            <ac:spMk id="15" creationId="{EE9AE69C-DA3A-4B1F-A561-C474F96FA82E}"/>
          </ac:spMkLst>
        </pc:spChg>
        <pc:spChg chg="mod">
          <ac:chgData name=" " userId="ff7f7cd4-1074-435c-a956-4a1fef029c30" providerId="ADAL" clId="{A05B594F-FEC1-4006-B716-BDAA0DDC61B5}" dt="2020-05-28T22:35:38.343" v="314" actId="20577"/>
          <ac:spMkLst>
            <pc:docMk/>
            <pc:sldMk cId="2687276991" sldId="375"/>
            <ac:spMk id="17" creationId="{0EACA767-5D74-4C51-98B7-763F041F495E}"/>
          </ac:spMkLst>
        </pc:spChg>
        <pc:picChg chg="add mod">
          <ac:chgData name=" " userId="ff7f7cd4-1074-435c-a956-4a1fef029c30" providerId="ADAL" clId="{A05B594F-FEC1-4006-B716-BDAA0DDC61B5}" dt="2020-05-30T03:25:29.823" v="1215" actId="1038"/>
          <ac:picMkLst>
            <pc:docMk/>
            <pc:sldMk cId="2687276991" sldId="375"/>
            <ac:picMk id="6" creationId="{FCCE768C-6037-43D9-9807-DE932BB4A604}"/>
          </ac:picMkLst>
        </pc:picChg>
        <pc:picChg chg="add mod">
          <ac:chgData name=" " userId="ff7f7cd4-1074-435c-a956-4a1fef029c30" providerId="ADAL" clId="{A05B594F-FEC1-4006-B716-BDAA0DDC61B5}" dt="2020-05-30T03:25:35.401" v="1234" actId="1037"/>
          <ac:picMkLst>
            <pc:docMk/>
            <pc:sldMk cId="2687276991" sldId="375"/>
            <ac:picMk id="10" creationId="{4383A8E9-C2B0-4DF9-8763-270B3147EFC8}"/>
          </ac:picMkLst>
        </pc:picChg>
      </pc:sldChg>
      <pc:sldChg chg="new del">
        <pc:chgData name=" " userId="ff7f7cd4-1074-435c-a956-4a1fef029c30" providerId="ADAL" clId="{A05B594F-FEC1-4006-B716-BDAA0DDC61B5}" dt="2020-05-28T22:32:55.024" v="274" actId="47"/>
        <pc:sldMkLst>
          <pc:docMk/>
          <pc:sldMk cId="3868800301" sldId="375"/>
        </pc:sldMkLst>
      </pc:sldChg>
      <pc:sldChg chg="modSp add mod">
        <pc:chgData name=" " userId="ff7f7cd4-1074-435c-a956-4a1fef029c30" providerId="ADAL" clId="{A05B594F-FEC1-4006-B716-BDAA0DDC61B5}" dt="2020-05-28T23:08:41.565" v="1105" actId="11"/>
        <pc:sldMkLst>
          <pc:docMk/>
          <pc:sldMk cId="2108741987" sldId="376"/>
        </pc:sldMkLst>
        <pc:spChg chg="mod">
          <ac:chgData name=" " userId="ff7f7cd4-1074-435c-a956-4a1fef029c30" providerId="ADAL" clId="{A05B594F-FEC1-4006-B716-BDAA0DDC61B5}" dt="2020-05-28T23:08:41.565" v="1105" actId="11"/>
          <ac:spMkLst>
            <pc:docMk/>
            <pc:sldMk cId="2108741987" sldId="376"/>
            <ac:spMk id="4" creationId="{E4CC8CAB-3F4C-409C-8745-BB5BD7AF0FCB}"/>
          </ac:spMkLst>
        </pc:spChg>
        <pc:spChg chg="mod">
          <ac:chgData name=" " userId="ff7f7cd4-1074-435c-a956-4a1fef029c30" providerId="ADAL" clId="{A05B594F-FEC1-4006-B716-BDAA0DDC61B5}" dt="2020-05-28T23:07:44.049" v="1090" actId="20577"/>
          <ac:spMkLst>
            <pc:docMk/>
            <pc:sldMk cId="2108741987" sldId="376"/>
            <ac:spMk id="6" creationId="{9D368356-A0FD-4638-A627-69AB05A6E61A}"/>
          </ac:spMkLst>
        </pc:spChg>
      </pc:sldChg>
      <pc:sldChg chg="addSp delSp modSp add mod">
        <pc:chgData name=" " userId="ff7f7cd4-1074-435c-a956-4a1fef029c30" providerId="ADAL" clId="{A05B594F-FEC1-4006-B716-BDAA0DDC61B5}" dt="2020-05-30T19:56:33.361" v="1936" actId="20577"/>
        <pc:sldMkLst>
          <pc:docMk/>
          <pc:sldMk cId="2356196915" sldId="377"/>
        </pc:sldMkLst>
        <pc:spChg chg="del">
          <ac:chgData name=" " userId="ff7f7cd4-1074-435c-a956-4a1fef029c30" providerId="ADAL" clId="{A05B594F-FEC1-4006-B716-BDAA0DDC61B5}" dt="2020-05-28T23:08:47.545" v="1106" actId="478"/>
          <ac:spMkLst>
            <pc:docMk/>
            <pc:sldMk cId="2356196915" sldId="377"/>
            <ac:spMk id="4" creationId="{E4CC8CAB-3F4C-409C-8745-BB5BD7AF0FCB}"/>
          </ac:spMkLst>
        </pc:spChg>
        <pc:spChg chg="mod">
          <ac:chgData name=" " userId="ff7f7cd4-1074-435c-a956-4a1fef029c30" providerId="ADAL" clId="{A05B594F-FEC1-4006-B716-BDAA0DDC61B5}" dt="2020-05-28T23:07:57.986" v="1092" actId="20577"/>
          <ac:spMkLst>
            <pc:docMk/>
            <pc:sldMk cId="2356196915" sldId="377"/>
            <ac:spMk id="6" creationId="{9D368356-A0FD-4638-A627-69AB05A6E61A}"/>
          </ac:spMkLst>
        </pc:spChg>
        <pc:spChg chg="add mod">
          <ac:chgData name=" " userId="ff7f7cd4-1074-435c-a956-4a1fef029c30" providerId="ADAL" clId="{A05B594F-FEC1-4006-B716-BDAA0DDC61B5}" dt="2020-05-30T19:56:33.361" v="1936" actId="20577"/>
          <ac:spMkLst>
            <pc:docMk/>
            <pc:sldMk cId="2356196915" sldId="377"/>
            <ac:spMk id="7" creationId="{CE3762FA-4222-4801-A067-946EE71C9A52}"/>
          </ac:spMkLst>
        </pc:spChg>
      </pc:sldChg>
    </pc:docChg>
  </pc:docChgLst>
  <pc:docChgLst>
    <pc:chgData name="Ricardo Lucio Braga Reis" userId="S::a57590919@fgv.edu.br::789c906b-d924-4b68-a4ad-fed37e68814f" providerId="AD" clId="Web-{16EAE22F-EB20-8B31-C2E7-E2D9869D9D38}"/>
    <pc:docChg chg="addSld modSld modSection">
      <pc:chgData name="Ricardo Lucio Braga Reis" userId="S::a57590919@fgv.edu.br::789c906b-d924-4b68-a4ad-fed37e68814f" providerId="AD" clId="Web-{16EAE22F-EB20-8B31-C2E7-E2D9869D9D38}" dt="2020-05-27T15:37:46.309" v="451" actId="20577"/>
      <pc:docMkLst>
        <pc:docMk/>
      </pc:docMkLst>
      <pc:sldChg chg="modSp">
        <pc:chgData name="Ricardo Lucio Braga Reis" userId="S::a57590919@fgv.edu.br::789c906b-d924-4b68-a4ad-fed37e68814f" providerId="AD" clId="Web-{16EAE22F-EB20-8B31-C2E7-E2D9869D9D38}" dt="2020-05-27T15:37:12.121" v="446" actId="20577"/>
        <pc:sldMkLst>
          <pc:docMk/>
          <pc:sldMk cId="351260889" sldId="346"/>
        </pc:sldMkLst>
        <pc:spChg chg="mod">
          <ac:chgData name="Ricardo Lucio Braga Reis" userId="S::a57590919@fgv.edu.br::789c906b-d924-4b68-a4ad-fed37e68814f" providerId="AD" clId="Web-{16EAE22F-EB20-8B31-C2E7-E2D9869D9D38}" dt="2020-05-27T15:37:12.121" v="446" actId="20577"/>
          <ac:spMkLst>
            <pc:docMk/>
            <pc:sldMk cId="351260889" sldId="346"/>
            <ac:spMk id="7" creationId="{F98E677B-3EA7-49FD-AAB2-91F960419DAB}"/>
          </ac:spMkLst>
        </pc:spChg>
      </pc:sldChg>
      <pc:sldChg chg="modSp">
        <pc:chgData name="Ricardo Lucio Braga Reis" userId="S::a57590919@fgv.edu.br::789c906b-d924-4b68-a4ad-fed37e68814f" providerId="AD" clId="Web-{16EAE22F-EB20-8B31-C2E7-E2D9869D9D38}" dt="2020-05-27T15:37:28.621" v="447" actId="20577"/>
        <pc:sldMkLst>
          <pc:docMk/>
          <pc:sldMk cId="3921174963" sldId="371"/>
        </pc:sldMkLst>
        <pc:spChg chg="mod">
          <ac:chgData name="Ricardo Lucio Braga Reis" userId="S::a57590919@fgv.edu.br::789c906b-d924-4b68-a4ad-fed37e68814f" providerId="AD" clId="Web-{16EAE22F-EB20-8B31-C2E7-E2D9869D9D38}" dt="2020-05-27T15:37:28.621" v="447" actId="20577"/>
          <ac:spMkLst>
            <pc:docMk/>
            <pc:sldMk cId="3921174963" sldId="371"/>
            <ac:spMk id="7" creationId="{6F061871-FDA0-491B-B84B-B5AB0970885B}"/>
          </ac:spMkLst>
        </pc:spChg>
      </pc:sldChg>
      <pc:sldChg chg="addSp delSp modSp">
        <pc:chgData name="Ricardo Lucio Braga Reis" userId="S::a57590919@fgv.edu.br::789c906b-d924-4b68-a4ad-fed37e68814f" providerId="AD" clId="Web-{16EAE22F-EB20-8B31-C2E7-E2D9869D9D38}" dt="2020-05-27T15:37:34.309" v="449" actId="20577"/>
        <pc:sldMkLst>
          <pc:docMk/>
          <pc:sldMk cId="1275928961" sldId="372"/>
        </pc:sldMkLst>
        <pc:spChg chg="add mod">
          <ac:chgData name="Ricardo Lucio Braga Reis" userId="S::a57590919@fgv.edu.br::789c906b-d924-4b68-a4ad-fed37e68814f" providerId="AD" clId="Web-{16EAE22F-EB20-8B31-C2E7-E2D9869D9D38}" dt="2020-05-27T15:33:13.911" v="444" actId="20577"/>
          <ac:spMkLst>
            <pc:docMk/>
            <pc:sldMk cId="1275928961" sldId="372"/>
            <ac:spMk id="3" creationId="{14023F59-116C-43F1-AC35-B7027668E690}"/>
          </ac:spMkLst>
        </pc:spChg>
        <pc:spChg chg="mod">
          <ac:chgData name="Ricardo Lucio Braga Reis" userId="S::a57590919@fgv.edu.br::789c906b-d924-4b68-a4ad-fed37e68814f" providerId="AD" clId="Web-{16EAE22F-EB20-8B31-C2E7-E2D9869D9D38}" dt="2020-05-27T15:37:34.309" v="449" actId="20577"/>
          <ac:spMkLst>
            <pc:docMk/>
            <pc:sldMk cId="1275928961" sldId="372"/>
            <ac:spMk id="7" creationId="{6F061871-FDA0-491B-B84B-B5AB0970885B}"/>
          </ac:spMkLst>
        </pc:spChg>
        <pc:spChg chg="add mod">
          <ac:chgData name="Ricardo Lucio Braga Reis" userId="S::a57590919@fgv.edu.br::789c906b-d924-4b68-a4ad-fed37e68814f" providerId="AD" clId="Web-{16EAE22F-EB20-8B31-C2E7-E2D9869D9D38}" dt="2020-05-27T15:33:00.864" v="430" actId="20577"/>
          <ac:spMkLst>
            <pc:docMk/>
            <pc:sldMk cId="1275928961" sldId="372"/>
            <ac:spMk id="9" creationId="{F9E7B998-4796-4D55-9B18-DDC86A145C52}"/>
          </ac:spMkLst>
        </pc:spChg>
        <pc:spChg chg="add del mod">
          <ac:chgData name="Ricardo Lucio Braga Reis" userId="S::a57590919@fgv.edu.br::789c906b-d924-4b68-a4ad-fed37e68814f" providerId="AD" clId="Web-{16EAE22F-EB20-8B31-C2E7-E2D9869D9D38}" dt="2020-05-27T15:28:05.325" v="400"/>
          <ac:spMkLst>
            <pc:docMk/>
            <pc:sldMk cId="1275928961" sldId="372"/>
            <ac:spMk id="10" creationId="{BAC44B42-0E27-4D42-A033-763CB3BB9EC4}"/>
          </ac:spMkLst>
        </pc:spChg>
        <pc:spChg chg="add mod">
          <ac:chgData name="Ricardo Lucio Braga Reis" userId="S::a57590919@fgv.edu.br::789c906b-d924-4b68-a4ad-fed37e68814f" providerId="AD" clId="Web-{16EAE22F-EB20-8B31-C2E7-E2D9869D9D38}" dt="2020-05-27T15:32:06.503" v="421" actId="1076"/>
          <ac:spMkLst>
            <pc:docMk/>
            <pc:sldMk cId="1275928961" sldId="372"/>
            <ac:spMk id="11" creationId="{CD626A95-8091-4F1D-A30E-C06E87498B5B}"/>
          </ac:spMkLst>
        </pc:spChg>
        <pc:spChg chg="add mod">
          <ac:chgData name="Ricardo Lucio Braga Reis" userId="S::a57590919@fgv.edu.br::789c906b-d924-4b68-a4ad-fed37e68814f" providerId="AD" clId="Web-{16EAE22F-EB20-8B31-C2E7-E2D9869D9D38}" dt="2020-05-27T15:30:05.032" v="412" actId="20577"/>
          <ac:spMkLst>
            <pc:docMk/>
            <pc:sldMk cId="1275928961" sldId="372"/>
            <ac:spMk id="15" creationId="{EE9AE69C-DA3A-4B1F-A561-C474F96FA82E}"/>
          </ac:spMkLst>
        </pc:spChg>
        <pc:spChg chg="mod">
          <ac:chgData name="Ricardo Lucio Braga Reis" userId="S::a57590919@fgv.edu.br::789c906b-d924-4b68-a4ad-fed37e68814f" providerId="AD" clId="Web-{16EAE22F-EB20-8B31-C2E7-E2D9869D9D38}" dt="2020-05-27T15:31:53.159" v="420" actId="1076"/>
          <ac:spMkLst>
            <pc:docMk/>
            <pc:sldMk cId="1275928961" sldId="372"/>
            <ac:spMk id="17" creationId="{0EACA767-5D74-4C51-98B7-763F041F495E}"/>
          </ac:spMkLst>
        </pc:spChg>
        <pc:grpChg chg="del">
          <ac:chgData name="Ricardo Lucio Braga Reis" userId="S::a57590919@fgv.edu.br::789c906b-d924-4b68-a4ad-fed37e68814f" providerId="AD" clId="Web-{16EAE22F-EB20-8B31-C2E7-E2D9869D9D38}" dt="2020-05-27T15:16:36.400" v="110"/>
          <ac:grpSpMkLst>
            <pc:docMk/>
            <pc:sldMk cId="1275928961" sldId="372"/>
            <ac:grpSpMk id="8" creationId="{1E163097-A71F-4360-857F-CDF7256C8A07}"/>
          </ac:grpSpMkLst>
        </pc:grpChg>
        <pc:cxnChg chg="add">
          <ac:chgData name="Ricardo Lucio Braga Reis" userId="S::a57590919@fgv.edu.br::789c906b-d924-4b68-a4ad-fed37e68814f" providerId="AD" clId="Web-{16EAE22F-EB20-8B31-C2E7-E2D9869D9D38}" dt="2020-05-27T15:28:19.606" v="401"/>
          <ac:cxnSpMkLst>
            <pc:docMk/>
            <pc:sldMk cId="1275928961" sldId="372"/>
            <ac:cxnSpMk id="13" creationId="{48D98D49-C026-4684-B519-FFB569F22EC7}"/>
          </ac:cxnSpMkLst>
        </pc:cxnChg>
      </pc:sldChg>
      <pc:sldChg chg="modSp add replId">
        <pc:chgData name="Ricardo Lucio Braga Reis" userId="S::a57590919@fgv.edu.br::789c906b-d924-4b68-a4ad-fed37e68814f" providerId="AD" clId="Web-{16EAE22F-EB20-8B31-C2E7-E2D9869D9D38}" dt="2020-05-27T15:37:46.309" v="451" actId="20577"/>
        <pc:sldMkLst>
          <pc:docMk/>
          <pc:sldMk cId="2557986528" sldId="373"/>
        </pc:sldMkLst>
        <pc:spChg chg="mod">
          <ac:chgData name="Ricardo Lucio Braga Reis" userId="S::a57590919@fgv.edu.br::789c906b-d924-4b68-a4ad-fed37e68814f" providerId="AD" clId="Web-{16EAE22F-EB20-8B31-C2E7-E2D9869D9D38}" dt="2020-05-27T15:37:46.309" v="451" actId="20577"/>
          <ac:spMkLst>
            <pc:docMk/>
            <pc:sldMk cId="2557986528" sldId="373"/>
            <ac:spMk id="7" creationId="{6F061871-FDA0-491B-B84B-B5AB0970885B}"/>
          </ac:spMkLst>
        </pc:spChg>
      </pc:sldChg>
    </pc:docChg>
  </pc:docChgLst>
  <pc:docChgLst>
    <pc:chgData name="A57566093@fgv.edu.br" userId="1bb9ad80-ff55-479f-acd6-204a7fcb2663" providerId="ADAL" clId="{6EAA8C06-7F8D-43F2-902E-F978E52A88FA}"/>
    <pc:docChg chg="undo custSel modSld addSection modSection">
      <pc:chgData name="A57566093@fgv.edu.br" userId="1bb9ad80-ff55-479f-acd6-204a7fcb2663" providerId="ADAL" clId="{6EAA8C06-7F8D-43F2-902E-F978E52A88FA}" dt="2020-05-30T18:09:42.664" v="2152" actId="1035"/>
      <pc:docMkLst>
        <pc:docMk/>
      </pc:docMkLst>
      <pc:sldChg chg="addSp delSp modSp mod">
        <pc:chgData name="A57566093@fgv.edu.br" userId="1bb9ad80-ff55-479f-acd6-204a7fcb2663" providerId="ADAL" clId="{6EAA8C06-7F8D-43F2-902E-F978E52A88FA}" dt="2020-05-30T18:09:42.664" v="2152" actId="1035"/>
        <pc:sldMkLst>
          <pc:docMk/>
          <pc:sldMk cId="1275928961" sldId="372"/>
        </pc:sldMkLst>
        <pc:spChg chg="mod">
          <ac:chgData name="A57566093@fgv.edu.br" userId="1bb9ad80-ff55-479f-acd6-204a7fcb2663" providerId="ADAL" clId="{6EAA8C06-7F8D-43F2-902E-F978E52A88FA}" dt="2020-05-30T18:09:42.664" v="2152" actId="1035"/>
          <ac:spMkLst>
            <pc:docMk/>
            <pc:sldMk cId="1275928961" sldId="372"/>
            <ac:spMk id="15" creationId="{EE9AE69C-DA3A-4B1F-A561-C474F96FA82E}"/>
          </ac:spMkLst>
        </pc:spChg>
        <pc:spChg chg="mod">
          <ac:chgData name="A57566093@fgv.edu.br" userId="1bb9ad80-ff55-479f-acd6-204a7fcb2663" providerId="ADAL" clId="{6EAA8C06-7F8D-43F2-902E-F978E52A88FA}" dt="2020-05-30T18:08:53.704" v="2140" actId="1038"/>
          <ac:spMkLst>
            <pc:docMk/>
            <pc:sldMk cId="1275928961" sldId="372"/>
            <ac:spMk id="47" creationId="{2188BDEC-AE57-40A1-AC7E-154444DB58F0}"/>
          </ac:spMkLst>
        </pc:spChg>
        <pc:spChg chg="mod">
          <ac:chgData name="A57566093@fgv.edu.br" userId="1bb9ad80-ff55-479f-acd6-204a7fcb2663" providerId="ADAL" clId="{6EAA8C06-7F8D-43F2-902E-F978E52A88FA}" dt="2020-05-30T18:05:01.159" v="2092" actId="20577"/>
          <ac:spMkLst>
            <pc:docMk/>
            <pc:sldMk cId="1275928961" sldId="372"/>
            <ac:spMk id="52" creationId="{0475A7DF-361A-4873-B74C-76D203352350}"/>
          </ac:spMkLst>
        </pc:spChg>
        <pc:spChg chg="del mod">
          <ac:chgData name="A57566093@fgv.edu.br" userId="1bb9ad80-ff55-479f-acd6-204a7fcb2663" providerId="ADAL" clId="{6EAA8C06-7F8D-43F2-902E-F978E52A88FA}" dt="2020-05-30T16:06:13.539" v="768" actId="478"/>
          <ac:spMkLst>
            <pc:docMk/>
            <pc:sldMk cId="1275928961" sldId="372"/>
            <ac:spMk id="56" creationId="{01C930DE-9C06-4A8C-BD93-B5D51CC5261A}"/>
          </ac:spMkLst>
        </pc:spChg>
        <pc:spChg chg="del mod">
          <ac:chgData name="A57566093@fgv.edu.br" userId="1bb9ad80-ff55-479f-acd6-204a7fcb2663" providerId="ADAL" clId="{6EAA8C06-7F8D-43F2-902E-F978E52A88FA}" dt="2020-05-30T17:10:18.334" v="1086" actId="478"/>
          <ac:spMkLst>
            <pc:docMk/>
            <pc:sldMk cId="1275928961" sldId="372"/>
            <ac:spMk id="60" creationId="{FD3C8DAB-117F-4C2A-8FC2-D09FD1E0AFCD}"/>
          </ac:spMkLst>
        </pc:spChg>
        <pc:spChg chg="del mod">
          <ac:chgData name="A57566093@fgv.edu.br" userId="1bb9ad80-ff55-479f-acd6-204a7fcb2663" providerId="ADAL" clId="{6EAA8C06-7F8D-43F2-902E-F978E52A88FA}" dt="2020-05-30T17:12:30.238" v="1091" actId="478"/>
          <ac:spMkLst>
            <pc:docMk/>
            <pc:sldMk cId="1275928961" sldId="372"/>
            <ac:spMk id="64" creationId="{AB05B829-23D6-4862-9111-F2448FEC0E6F}"/>
          </ac:spMkLst>
        </pc:spChg>
        <pc:spChg chg="mod">
          <ac:chgData name="A57566093@fgv.edu.br" userId="1bb9ad80-ff55-479f-acd6-204a7fcb2663" providerId="ADAL" clId="{6EAA8C06-7F8D-43F2-902E-F978E52A88FA}" dt="2020-05-30T17:56:42.628" v="1996" actId="1035"/>
          <ac:spMkLst>
            <pc:docMk/>
            <pc:sldMk cId="1275928961" sldId="372"/>
            <ac:spMk id="65" creationId="{6117BEC9-29C4-4049-B244-911DB9C24AC0}"/>
          </ac:spMkLst>
        </pc:spChg>
        <pc:spChg chg="mod">
          <ac:chgData name="A57566093@fgv.edu.br" userId="1bb9ad80-ff55-479f-acd6-204a7fcb2663" providerId="ADAL" clId="{6EAA8C06-7F8D-43F2-902E-F978E52A88FA}" dt="2020-05-30T17:56:42.628" v="1996" actId="1035"/>
          <ac:spMkLst>
            <pc:docMk/>
            <pc:sldMk cId="1275928961" sldId="372"/>
            <ac:spMk id="66" creationId="{8F316673-FBED-43E5-8AEF-DD23341CC9C0}"/>
          </ac:spMkLst>
        </pc:spChg>
        <pc:spChg chg="mod">
          <ac:chgData name="A57566093@fgv.edu.br" userId="1bb9ad80-ff55-479f-acd6-204a7fcb2663" providerId="ADAL" clId="{6EAA8C06-7F8D-43F2-902E-F978E52A88FA}" dt="2020-05-30T17:56:42.628" v="1996" actId="1035"/>
          <ac:spMkLst>
            <pc:docMk/>
            <pc:sldMk cId="1275928961" sldId="372"/>
            <ac:spMk id="67" creationId="{D6EB025E-AC31-4A25-B8D1-3A3C813EF7B2}"/>
          </ac:spMkLst>
        </pc:spChg>
        <pc:spChg chg="mod">
          <ac:chgData name="A57566093@fgv.edu.br" userId="1bb9ad80-ff55-479f-acd6-204a7fcb2663" providerId="ADAL" clId="{6EAA8C06-7F8D-43F2-902E-F978E52A88FA}" dt="2020-05-30T17:56:42.628" v="1996" actId="1035"/>
          <ac:spMkLst>
            <pc:docMk/>
            <pc:sldMk cId="1275928961" sldId="372"/>
            <ac:spMk id="68" creationId="{735EC6FA-99C0-4A93-AE17-F8DFC76F6DFE}"/>
          </ac:spMkLst>
        </pc:spChg>
        <pc:spChg chg="del mod">
          <ac:chgData name="A57566093@fgv.edu.br" userId="1bb9ad80-ff55-479f-acd6-204a7fcb2663" providerId="ADAL" clId="{6EAA8C06-7F8D-43F2-902E-F978E52A88FA}" dt="2020-05-30T17:15:46.044" v="1129" actId="478"/>
          <ac:spMkLst>
            <pc:docMk/>
            <pc:sldMk cId="1275928961" sldId="372"/>
            <ac:spMk id="69" creationId="{8A939DE8-6B04-446F-982B-0EDCD866CE79}"/>
          </ac:spMkLst>
        </pc:spChg>
        <pc:spChg chg="mod">
          <ac:chgData name="A57566093@fgv.edu.br" userId="1bb9ad80-ff55-479f-acd6-204a7fcb2663" providerId="ADAL" clId="{6EAA8C06-7F8D-43F2-902E-F978E52A88FA}" dt="2020-05-30T17:56:42.628" v="1996" actId="1035"/>
          <ac:spMkLst>
            <pc:docMk/>
            <pc:sldMk cId="1275928961" sldId="372"/>
            <ac:spMk id="70" creationId="{6B320405-02EC-4767-8ED6-4A2AE162A3FB}"/>
          </ac:spMkLst>
        </pc:spChg>
        <pc:spChg chg="mod">
          <ac:chgData name="A57566093@fgv.edu.br" userId="1bb9ad80-ff55-479f-acd6-204a7fcb2663" providerId="ADAL" clId="{6EAA8C06-7F8D-43F2-902E-F978E52A88FA}" dt="2020-05-30T17:56:42.628" v="1996" actId="1035"/>
          <ac:spMkLst>
            <pc:docMk/>
            <pc:sldMk cId="1275928961" sldId="372"/>
            <ac:spMk id="71" creationId="{0E33FDFF-2867-4A95-8839-5EF2FA67F378}"/>
          </ac:spMkLst>
        </pc:spChg>
        <pc:spChg chg="mod">
          <ac:chgData name="A57566093@fgv.edu.br" userId="1bb9ad80-ff55-479f-acd6-204a7fcb2663" providerId="ADAL" clId="{6EAA8C06-7F8D-43F2-902E-F978E52A88FA}" dt="2020-05-30T17:56:42.628" v="1996" actId="1035"/>
          <ac:spMkLst>
            <pc:docMk/>
            <pc:sldMk cId="1275928961" sldId="372"/>
            <ac:spMk id="72" creationId="{152F9426-A438-445A-BF25-38AC382E4962}"/>
          </ac:spMkLst>
        </pc:spChg>
        <pc:spChg chg="del mod">
          <ac:chgData name="A57566093@fgv.edu.br" userId="1bb9ad80-ff55-479f-acd6-204a7fcb2663" providerId="ADAL" clId="{6EAA8C06-7F8D-43F2-902E-F978E52A88FA}" dt="2020-05-30T17:15:46.884" v="1130" actId="478"/>
          <ac:spMkLst>
            <pc:docMk/>
            <pc:sldMk cId="1275928961" sldId="372"/>
            <ac:spMk id="73" creationId="{E577E1D4-D9C2-4277-950B-35D18058F087}"/>
          </ac:spMkLst>
        </pc:spChg>
        <pc:spChg chg="mod">
          <ac:chgData name="A57566093@fgv.edu.br" userId="1bb9ad80-ff55-479f-acd6-204a7fcb2663" providerId="ADAL" clId="{6EAA8C06-7F8D-43F2-902E-F978E52A88FA}" dt="2020-05-30T17:56:42.628" v="1996" actId="1035"/>
          <ac:spMkLst>
            <pc:docMk/>
            <pc:sldMk cId="1275928961" sldId="372"/>
            <ac:spMk id="74" creationId="{9FC2E4E1-9B95-4A3A-BF09-6C20E6E44089}"/>
          </ac:spMkLst>
        </pc:spChg>
        <pc:spChg chg="mod">
          <ac:chgData name="A57566093@fgv.edu.br" userId="1bb9ad80-ff55-479f-acd6-204a7fcb2663" providerId="ADAL" clId="{6EAA8C06-7F8D-43F2-902E-F978E52A88FA}" dt="2020-05-30T17:56:42.628" v="1996" actId="1035"/>
          <ac:spMkLst>
            <pc:docMk/>
            <pc:sldMk cId="1275928961" sldId="372"/>
            <ac:spMk id="75" creationId="{66C61559-E7F2-4E0E-83CC-EB1BEB8FAA7D}"/>
          </ac:spMkLst>
        </pc:spChg>
        <pc:spChg chg="mod">
          <ac:chgData name="A57566093@fgv.edu.br" userId="1bb9ad80-ff55-479f-acd6-204a7fcb2663" providerId="ADAL" clId="{6EAA8C06-7F8D-43F2-902E-F978E52A88FA}" dt="2020-05-30T17:56:42.628" v="1996" actId="1035"/>
          <ac:spMkLst>
            <pc:docMk/>
            <pc:sldMk cId="1275928961" sldId="372"/>
            <ac:spMk id="76" creationId="{17962853-B4C8-4B89-95F1-7BF905A4DD5A}"/>
          </ac:spMkLst>
        </pc:spChg>
        <pc:spChg chg="del mod">
          <ac:chgData name="A57566093@fgv.edu.br" userId="1bb9ad80-ff55-479f-acd6-204a7fcb2663" providerId="ADAL" clId="{6EAA8C06-7F8D-43F2-902E-F978E52A88FA}" dt="2020-05-30T17:15:48.048" v="1131" actId="478"/>
          <ac:spMkLst>
            <pc:docMk/>
            <pc:sldMk cId="1275928961" sldId="372"/>
            <ac:spMk id="77" creationId="{9E5C8CFE-1FB4-48D5-A910-F31A4C0B4882}"/>
          </ac:spMkLst>
        </pc:spChg>
        <pc:spChg chg="mod">
          <ac:chgData name="A57566093@fgv.edu.br" userId="1bb9ad80-ff55-479f-acd6-204a7fcb2663" providerId="ADAL" clId="{6EAA8C06-7F8D-43F2-902E-F978E52A88FA}" dt="2020-05-30T17:56:42.628" v="1996" actId="1035"/>
          <ac:spMkLst>
            <pc:docMk/>
            <pc:sldMk cId="1275928961" sldId="372"/>
            <ac:spMk id="78" creationId="{516E0C74-4ABC-487B-A9A6-84B8BD2CFE45}"/>
          </ac:spMkLst>
        </pc:spChg>
        <pc:spChg chg="mod">
          <ac:chgData name="A57566093@fgv.edu.br" userId="1bb9ad80-ff55-479f-acd6-204a7fcb2663" providerId="ADAL" clId="{6EAA8C06-7F8D-43F2-902E-F978E52A88FA}" dt="2020-05-30T17:56:42.628" v="1996" actId="1035"/>
          <ac:spMkLst>
            <pc:docMk/>
            <pc:sldMk cId="1275928961" sldId="372"/>
            <ac:spMk id="79" creationId="{AF4C6CDE-FC41-4C7D-9A34-6ACB60C05083}"/>
          </ac:spMkLst>
        </pc:spChg>
        <pc:spChg chg="mod">
          <ac:chgData name="A57566093@fgv.edu.br" userId="1bb9ad80-ff55-479f-acd6-204a7fcb2663" providerId="ADAL" clId="{6EAA8C06-7F8D-43F2-902E-F978E52A88FA}" dt="2020-05-30T17:56:42.628" v="1996" actId="1035"/>
          <ac:spMkLst>
            <pc:docMk/>
            <pc:sldMk cId="1275928961" sldId="372"/>
            <ac:spMk id="80" creationId="{3ABF7C65-9D4E-430D-B632-6034C3D040A5}"/>
          </ac:spMkLst>
        </pc:spChg>
        <pc:spChg chg="del mod">
          <ac:chgData name="A57566093@fgv.edu.br" userId="1bb9ad80-ff55-479f-acd6-204a7fcb2663" providerId="ADAL" clId="{6EAA8C06-7F8D-43F2-902E-F978E52A88FA}" dt="2020-05-30T17:15:48.997" v="1132" actId="478"/>
          <ac:spMkLst>
            <pc:docMk/>
            <pc:sldMk cId="1275928961" sldId="372"/>
            <ac:spMk id="81" creationId="{646DA2B6-B23A-4B4A-B2D5-BF5B630F4AA1}"/>
          </ac:spMkLst>
        </pc:spChg>
        <pc:spChg chg="mod">
          <ac:chgData name="A57566093@fgv.edu.br" userId="1bb9ad80-ff55-479f-acd6-204a7fcb2663" providerId="ADAL" clId="{6EAA8C06-7F8D-43F2-902E-F978E52A88FA}" dt="2020-05-30T17:56:42.628" v="1996" actId="1035"/>
          <ac:spMkLst>
            <pc:docMk/>
            <pc:sldMk cId="1275928961" sldId="372"/>
            <ac:spMk id="82" creationId="{812F77D9-757B-41CC-A681-C64ED82BD50D}"/>
          </ac:spMkLst>
        </pc:spChg>
        <pc:spChg chg="mod topLvl">
          <ac:chgData name="A57566093@fgv.edu.br" userId="1bb9ad80-ff55-479f-acd6-204a7fcb2663" providerId="ADAL" clId="{6EAA8C06-7F8D-43F2-902E-F978E52A88FA}" dt="2020-05-30T17:56:42.628" v="1996" actId="1035"/>
          <ac:spMkLst>
            <pc:docMk/>
            <pc:sldMk cId="1275928961" sldId="372"/>
            <ac:spMk id="86" creationId="{1AEC6ECF-0C27-451B-AC63-12BACD6273BD}"/>
          </ac:spMkLst>
        </pc:spChg>
        <pc:spChg chg="mod ord topLvl">
          <ac:chgData name="A57566093@fgv.edu.br" userId="1bb9ad80-ff55-479f-acd6-204a7fcb2663" providerId="ADAL" clId="{6EAA8C06-7F8D-43F2-902E-F978E52A88FA}" dt="2020-05-30T17:56:42.628" v="1996" actId="1035"/>
          <ac:spMkLst>
            <pc:docMk/>
            <pc:sldMk cId="1275928961" sldId="372"/>
            <ac:spMk id="98" creationId="{0AB91B6E-EBE3-4DA5-8761-287504DDCA75}"/>
          </ac:spMkLst>
        </pc:spChg>
        <pc:spChg chg="mod topLvl">
          <ac:chgData name="A57566093@fgv.edu.br" userId="1bb9ad80-ff55-479f-acd6-204a7fcb2663" providerId="ADAL" clId="{6EAA8C06-7F8D-43F2-902E-F978E52A88FA}" dt="2020-05-30T17:56:42.628" v="1996" actId="1035"/>
          <ac:spMkLst>
            <pc:docMk/>
            <pc:sldMk cId="1275928961" sldId="372"/>
            <ac:spMk id="101" creationId="{058871C4-6BF6-4AA4-A64E-B588205948A7}"/>
          </ac:spMkLst>
        </pc:spChg>
        <pc:spChg chg="mod topLvl">
          <ac:chgData name="A57566093@fgv.edu.br" userId="1bb9ad80-ff55-479f-acd6-204a7fcb2663" providerId="ADAL" clId="{6EAA8C06-7F8D-43F2-902E-F978E52A88FA}" dt="2020-05-30T17:56:42.628" v="1996" actId="1035"/>
          <ac:spMkLst>
            <pc:docMk/>
            <pc:sldMk cId="1275928961" sldId="372"/>
            <ac:spMk id="104" creationId="{EBEB97F3-6B7B-4B88-A096-DAE1916BDAAC}"/>
          </ac:spMkLst>
        </pc:spChg>
        <pc:spChg chg="mod topLvl">
          <ac:chgData name="A57566093@fgv.edu.br" userId="1bb9ad80-ff55-479f-acd6-204a7fcb2663" providerId="ADAL" clId="{6EAA8C06-7F8D-43F2-902E-F978E52A88FA}" dt="2020-05-30T17:56:42.628" v="1996" actId="1035"/>
          <ac:spMkLst>
            <pc:docMk/>
            <pc:sldMk cId="1275928961" sldId="372"/>
            <ac:spMk id="107" creationId="{7E6F721C-66BD-4EBD-80CA-98AA8720ECB2}"/>
          </ac:spMkLst>
        </pc:spChg>
        <pc:spChg chg="mod topLvl">
          <ac:chgData name="A57566093@fgv.edu.br" userId="1bb9ad80-ff55-479f-acd6-204a7fcb2663" providerId="ADAL" clId="{6EAA8C06-7F8D-43F2-902E-F978E52A88FA}" dt="2020-05-30T17:56:42.628" v="1996" actId="1035"/>
          <ac:spMkLst>
            <pc:docMk/>
            <pc:sldMk cId="1275928961" sldId="372"/>
            <ac:spMk id="113" creationId="{D3580611-CEF8-4754-BF62-848293D3247D}"/>
          </ac:spMkLst>
        </pc:spChg>
        <pc:spChg chg="mod topLvl">
          <ac:chgData name="A57566093@fgv.edu.br" userId="1bb9ad80-ff55-479f-acd6-204a7fcb2663" providerId="ADAL" clId="{6EAA8C06-7F8D-43F2-902E-F978E52A88FA}" dt="2020-05-30T17:56:42.628" v="1996" actId="1035"/>
          <ac:spMkLst>
            <pc:docMk/>
            <pc:sldMk cId="1275928961" sldId="372"/>
            <ac:spMk id="116" creationId="{9DDEC0B5-D125-464A-9615-269DDD5588FC}"/>
          </ac:spMkLst>
        </pc:spChg>
        <pc:spChg chg="mod ord topLvl">
          <ac:chgData name="A57566093@fgv.edu.br" userId="1bb9ad80-ff55-479f-acd6-204a7fcb2663" providerId="ADAL" clId="{6EAA8C06-7F8D-43F2-902E-F978E52A88FA}" dt="2020-05-30T17:56:42.628" v="1996" actId="1035"/>
          <ac:spMkLst>
            <pc:docMk/>
            <pc:sldMk cId="1275928961" sldId="372"/>
            <ac:spMk id="119" creationId="{A97CD634-7EF8-44B7-A700-2AA0B596D495}"/>
          </ac:spMkLst>
        </pc:spChg>
        <pc:spChg chg="mod topLvl">
          <ac:chgData name="A57566093@fgv.edu.br" userId="1bb9ad80-ff55-479f-acd6-204a7fcb2663" providerId="ADAL" clId="{6EAA8C06-7F8D-43F2-902E-F978E52A88FA}" dt="2020-05-30T17:56:42.628" v="1996" actId="1035"/>
          <ac:spMkLst>
            <pc:docMk/>
            <pc:sldMk cId="1275928961" sldId="372"/>
            <ac:spMk id="122" creationId="{8A3D1205-79D5-4CFC-B6AC-4415A304CFFD}"/>
          </ac:spMkLst>
        </pc:spChg>
        <pc:spChg chg="mod">
          <ac:chgData name="A57566093@fgv.edu.br" userId="1bb9ad80-ff55-479f-acd6-204a7fcb2663" providerId="ADAL" clId="{6EAA8C06-7F8D-43F2-902E-F978E52A88FA}" dt="2020-05-30T17:56:42.628" v="1996" actId="1035"/>
          <ac:spMkLst>
            <pc:docMk/>
            <pc:sldMk cId="1275928961" sldId="372"/>
            <ac:spMk id="123" creationId="{7D9BCB58-5C55-4D8D-93C5-F0FBADBEC4D2}"/>
          </ac:spMkLst>
        </pc:spChg>
        <pc:spChg chg="mod">
          <ac:chgData name="A57566093@fgv.edu.br" userId="1bb9ad80-ff55-479f-acd6-204a7fcb2663" providerId="ADAL" clId="{6EAA8C06-7F8D-43F2-902E-F978E52A88FA}" dt="2020-05-30T17:56:42.628" v="1996" actId="1035"/>
          <ac:spMkLst>
            <pc:docMk/>
            <pc:sldMk cId="1275928961" sldId="372"/>
            <ac:spMk id="124" creationId="{CE42AB43-6BF3-41F5-9C4E-D0A9AF81D796}"/>
          </ac:spMkLst>
        </pc:spChg>
        <pc:spChg chg="mod">
          <ac:chgData name="A57566093@fgv.edu.br" userId="1bb9ad80-ff55-479f-acd6-204a7fcb2663" providerId="ADAL" clId="{6EAA8C06-7F8D-43F2-902E-F978E52A88FA}" dt="2020-05-30T17:56:42.628" v="1996" actId="1035"/>
          <ac:spMkLst>
            <pc:docMk/>
            <pc:sldMk cId="1275928961" sldId="372"/>
            <ac:spMk id="125" creationId="{F97F9173-C9ED-416F-8569-2E32A0AE76FC}"/>
          </ac:spMkLst>
        </pc:spChg>
        <pc:spChg chg="mod">
          <ac:chgData name="A57566093@fgv.edu.br" userId="1bb9ad80-ff55-479f-acd6-204a7fcb2663" providerId="ADAL" clId="{6EAA8C06-7F8D-43F2-902E-F978E52A88FA}" dt="2020-05-30T17:56:42.628" v="1996" actId="1035"/>
          <ac:spMkLst>
            <pc:docMk/>
            <pc:sldMk cId="1275928961" sldId="372"/>
            <ac:spMk id="126" creationId="{6C30A25B-8A3C-4C3E-B7A9-CF223180C05A}"/>
          </ac:spMkLst>
        </pc:spChg>
        <pc:spChg chg="mod">
          <ac:chgData name="A57566093@fgv.edu.br" userId="1bb9ad80-ff55-479f-acd6-204a7fcb2663" providerId="ADAL" clId="{6EAA8C06-7F8D-43F2-902E-F978E52A88FA}" dt="2020-05-30T17:56:42.628" v="1996" actId="1035"/>
          <ac:spMkLst>
            <pc:docMk/>
            <pc:sldMk cId="1275928961" sldId="372"/>
            <ac:spMk id="127" creationId="{FABB6E0A-CCC2-4AD7-A0AF-7CD3984124A1}"/>
          </ac:spMkLst>
        </pc:spChg>
        <pc:spChg chg="mod">
          <ac:chgData name="A57566093@fgv.edu.br" userId="1bb9ad80-ff55-479f-acd6-204a7fcb2663" providerId="ADAL" clId="{6EAA8C06-7F8D-43F2-902E-F978E52A88FA}" dt="2020-05-30T17:59:37.734" v="2018" actId="20577"/>
          <ac:spMkLst>
            <pc:docMk/>
            <pc:sldMk cId="1275928961" sldId="372"/>
            <ac:spMk id="128" creationId="{92688E06-F987-40CF-8540-4268639286BA}"/>
          </ac:spMkLst>
        </pc:spChg>
        <pc:spChg chg="mod">
          <ac:chgData name="A57566093@fgv.edu.br" userId="1bb9ad80-ff55-479f-acd6-204a7fcb2663" providerId="ADAL" clId="{6EAA8C06-7F8D-43F2-902E-F978E52A88FA}" dt="2020-05-30T17:56:42.628" v="1996" actId="1035"/>
          <ac:spMkLst>
            <pc:docMk/>
            <pc:sldMk cId="1275928961" sldId="372"/>
            <ac:spMk id="129" creationId="{1A0E9EB0-A93E-4A0F-9159-A3178E3C8952}"/>
          </ac:spMkLst>
        </pc:spChg>
        <pc:spChg chg="mod">
          <ac:chgData name="A57566093@fgv.edu.br" userId="1bb9ad80-ff55-479f-acd6-204a7fcb2663" providerId="ADAL" clId="{6EAA8C06-7F8D-43F2-902E-F978E52A88FA}" dt="2020-05-30T17:56:42.628" v="1996" actId="1035"/>
          <ac:spMkLst>
            <pc:docMk/>
            <pc:sldMk cId="1275928961" sldId="372"/>
            <ac:spMk id="130" creationId="{969455D6-4BF0-4A0F-B7D6-23541D50CFF1}"/>
          </ac:spMkLst>
        </pc:spChg>
        <pc:spChg chg="mod">
          <ac:chgData name="A57566093@fgv.edu.br" userId="1bb9ad80-ff55-479f-acd6-204a7fcb2663" providerId="ADAL" clId="{6EAA8C06-7F8D-43F2-902E-F978E52A88FA}" dt="2020-05-30T17:56:42.628" v="1996" actId="1035"/>
          <ac:spMkLst>
            <pc:docMk/>
            <pc:sldMk cId="1275928961" sldId="372"/>
            <ac:spMk id="131" creationId="{7CB07761-F4B3-4D53-AEC9-B31C26E03C9E}"/>
          </ac:spMkLst>
        </pc:spChg>
        <pc:spChg chg="mod">
          <ac:chgData name="A57566093@fgv.edu.br" userId="1bb9ad80-ff55-479f-acd6-204a7fcb2663" providerId="ADAL" clId="{6EAA8C06-7F8D-43F2-902E-F978E52A88FA}" dt="2020-05-30T17:56:42.628" v="1996" actId="1035"/>
          <ac:spMkLst>
            <pc:docMk/>
            <pc:sldMk cId="1275928961" sldId="372"/>
            <ac:spMk id="132" creationId="{EEAC9399-E202-4C04-99D3-A6B56D3DE0C5}"/>
          </ac:spMkLst>
        </pc:spChg>
        <pc:spChg chg="mod">
          <ac:chgData name="A57566093@fgv.edu.br" userId="1bb9ad80-ff55-479f-acd6-204a7fcb2663" providerId="ADAL" clId="{6EAA8C06-7F8D-43F2-902E-F978E52A88FA}" dt="2020-05-30T17:56:42.628" v="1996" actId="1035"/>
          <ac:spMkLst>
            <pc:docMk/>
            <pc:sldMk cId="1275928961" sldId="372"/>
            <ac:spMk id="133" creationId="{3A33CC4D-D74B-4740-A182-2BF2D1190599}"/>
          </ac:spMkLst>
        </pc:spChg>
        <pc:spChg chg="mod">
          <ac:chgData name="A57566093@fgv.edu.br" userId="1bb9ad80-ff55-479f-acd6-204a7fcb2663" providerId="ADAL" clId="{6EAA8C06-7F8D-43F2-902E-F978E52A88FA}" dt="2020-05-30T17:56:42.628" v="1996" actId="1035"/>
          <ac:spMkLst>
            <pc:docMk/>
            <pc:sldMk cId="1275928961" sldId="372"/>
            <ac:spMk id="134" creationId="{15F0DA74-3C64-4143-BD54-DF90199C1D2E}"/>
          </ac:spMkLst>
        </pc:spChg>
        <pc:spChg chg="mod">
          <ac:chgData name="A57566093@fgv.edu.br" userId="1bb9ad80-ff55-479f-acd6-204a7fcb2663" providerId="ADAL" clId="{6EAA8C06-7F8D-43F2-902E-F978E52A88FA}" dt="2020-05-30T17:59:15.093" v="2011" actId="20577"/>
          <ac:spMkLst>
            <pc:docMk/>
            <pc:sldMk cId="1275928961" sldId="372"/>
            <ac:spMk id="135" creationId="{19F6B6C0-A6F1-4495-B8E2-7CA957C41286}"/>
          </ac:spMkLst>
        </pc:spChg>
        <pc:spChg chg="add del mod">
          <ac:chgData name="A57566093@fgv.edu.br" userId="1bb9ad80-ff55-479f-acd6-204a7fcb2663" providerId="ADAL" clId="{6EAA8C06-7F8D-43F2-902E-F978E52A88FA}" dt="2020-05-30T17:15:27.794" v="1112" actId="478"/>
          <ac:spMkLst>
            <pc:docMk/>
            <pc:sldMk cId="1275928961" sldId="372"/>
            <ac:spMk id="136" creationId="{B4178B04-BDF7-401F-AB34-1862A572C7C8}"/>
          </ac:spMkLst>
        </pc:spChg>
        <pc:spChg chg="add mod">
          <ac:chgData name="A57566093@fgv.edu.br" userId="1bb9ad80-ff55-479f-acd6-204a7fcb2663" providerId="ADAL" clId="{6EAA8C06-7F8D-43F2-902E-F978E52A88FA}" dt="2020-05-30T17:56:42.628" v="1996" actId="1035"/>
          <ac:spMkLst>
            <pc:docMk/>
            <pc:sldMk cId="1275928961" sldId="372"/>
            <ac:spMk id="138" creationId="{883BA034-3CFF-4548-9ABB-E1C0C74E7C93}"/>
          </ac:spMkLst>
        </pc:spChg>
        <pc:spChg chg="add mod">
          <ac:chgData name="A57566093@fgv.edu.br" userId="1bb9ad80-ff55-479f-acd6-204a7fcb2663" providerId="ADAL" clId="{6EAA8C06-7F8D-43F2-902E-F978E52A88FA}" dt="2020-05-30T18:05:21.598" v="2099"/>
          <ac:spMkLst>
            <pc:docMk/>
            <pc:sldMk cId="1275928961" sldId="372"/>
            <ac:spMk id="139" creationId="{11CA5B1E-2A64-4CC1-8D14-56CF4B944878}"/>
          </ac:spMkLst>
        </pc:spChg>
        <pc:spChg chg="mod topLvl">
          <ac:chgData name="A57566093@fgv.edu.br" userId="1bb9ad80-ff55-479f-acd6-204a7fcb2663" providerId="ADAL" clId="{6EAA8C06-7F8D-43F2-902E-F978E52A88FA}" dt="2020-05-30T17:56:42.628" v="1996" actId="1035"/>
          <ac:spMkLst>
            <pc:docMk/>
            <pc:sldMk cId="1275928961" sldId="372"/>
            <ac:spMk id="140" creationId="{607C9564-A9A0-4C19-8EAC-999D0EFFD7C9}"/>
          </ac:spMkLst>
        </pc:spChg>
        <pc:spChg chg="add mod">
          <ac:chgData name="A57566093@fgv.edu.br" userId="1bb9ad80-ff55-479f-acd6-204a7fcb2663" providerId="ADAL" clId="{6EAA8C06-7F8D-43F2-902E-F978E52A88FA}" dt="2020-05-30T18:05:31.403" v="2102" actId="20577"/>
          <ac:spMkLst>
            <pc:docMk/>
            <pc:sldMk cId="1275928961" sldId="372"/>
            <ac:spMk id="141" creationId="{66785AF6-978F-4F12-BD3B-A23E9D9412F1}"/>
          </ac:spMkLst>
        </pc:spChg>
        <pc:spChg chg="add mod">
          <ac:chgData name="A57566093@fgv.edu.br" userId="1bb9ad80-ff55-479f-acd6-204a7fcb2663" providerId="ADAL" clId="{6EAA8C06-7F8D-43F2-902E-F978E52A88FA}" dt="2020-05-30T18:05:12.034" v="2095"/>
          <ac:spMkLst>
            <pc:docMk/>
            <pc:sldMk cId="1275928961" sldId="372"/>
            <ac:spMk id="142" creationId="{1C7B873A-BDF7-49C0-B480-E2B18EEC0B7F}"/>
          </ac:spMkLst>
        </pc:spChg>
        <pc:spChg chg="add mod">
          <ac:chgData name="A57566093@fgv.edu.br" userId="1bb9ad80-ff55-479f-acd6-204a7fcb2663" providerId="ADAL" clId="{6EAA8C06-7F8D-43F2-902E-F978E52A88FA}" dt="2020-05-30T18:04:58.369" v="2091" actId="20577"/>
          <ac:spMkLst>
            <pc:docMk/>
            <pc:sldMk cId="1275928961" sldId="372"/>
            <ac:spMk id="143" creationId="{33666E9B-EB64-4015-980E-A41A7F25DE24}"/>
          </ac:spMkLst>
        </pc:spChg>
        <pc:spChg chg="add mod">
          <ac:chgData name="A57566093@fgv.edu.br" userId="1bb9ad80-ff55-479f-acd6-204a7fcb2663" providerId="ADAL" clId="{6EAA8C06-7F8D-43F2-902E-F978E52A88FA}" dt="2020-05-30T18:05:07.409" v="2094" actId="20577"/>
          <ac:spMkLst>
            <pc:docMk/>
            <pc:sldMk cId="1275928961" sldId="372"/>
            <ac:spMk id="144" creationId="{8CB7FC1A-8E60-4EED-8B1D-9A05E9117621}"/>
          </ac:spMkLst>
        </pc:spChg>
        <pc:spChg chg="add mod">
          <ac:chgData name="A57566093@fgv.edu.br" userId="1bb9ad80-ff55-479f-acd6-204a7fcb2663" providerId="ADAL" clId="{6EAA8C06-7F8D-43F2-902E-F978E52A88FA}" dt="2020-05-30T18:05:18.559" v="2098" actId="20577"/>
          <ac:spMkLst>
            <pc:docMk/>
            <pc:sldMk cId="1275928961" sldId="372"/>
            <ac:spMk id="145" creationId="{8A0DEF7D-8FCD-4543-AB0B-C6450C02E31F}"/>
          </ac:spMkLst>
        </pc:spChg>
        <pc:spChg chg="add mod">
          <ac:chgData name="A57566093@fgv.edu.br" userId="1bb9ad80-ff55-479f-acd6-204a7fcb2663" providerId="ADAL" clId="{6EAA8C06-7F8D-43F2-902E-F978E52A88FA}" dt="2020-05-30T18:05:38.272" v="2105" actId="20577"/>
          <ac:spMkLst>
            <pc:docMk/>
            <pc:sldMk cId="1275928961" sldId="372"/>
            <ac:spMk id="147" creationId="{AD667E69-0B55-42F4-9903-69330D706F80}"/>
          </ac:spMkLst>
        </pc:spChg>
        <pc:spChg chg="add mod">
          <ac:chgData name="A57566093@fgv.edu.br" userId="1bb9ad80-ff55-479f-acd6-204a7fcb2663" providerId="ADAL" clId="{6EAA8C06-7F8D-43F2-902E-F978E52A88FA}" dt="2020-05-30T18:05:42.829" v="2108" actId="20577"/>
          <ac:spMkLst>
            <pc:docMk/>
            <pc:sldMk cId="1275928961" sldId="372"/>
            <ac:spMk id="148" creationId="{B0B65378-071C-4A53-AD0B-EC390F3C2EA0}"/>
          </ac:spMkLst>
        </pc:spChg>
        <pc:spChg chg="add mod">
          <ac:chgData name="A57566093@fgv.edu.br" userId="1bb9ad80-ff55-479f-acd6-204a7fcb2663" providerId="ADAL" clId="{6EAA8C06-7F8D-43F2-902E-F978E52A88FA}" dt="2020-05-30T17:56:42.628" v="1996" actId="1035"/>
          <ac:spMkLst>
            <pc:docMk/>
            <pc:sldMk cId="1275928961" sldId="372"/>
            <ac:spMk id="149" creationId="{2855B1C8-F95F-4581-A7A9-2C83A127B926}"/>
          </ac:spMkLst>
        </pc:spChg>
        <pc:spChg chg="add mod">
          <ac:chgData name="A57566093@fgv.edu.br" userId="1bb9ad80-ff55-479f-acd6-204a7fcb2663" providerId="ADAL" clId="{6EAA8C06-7F8D-43F2-902E-F978E52A88FA}" dt="2020-05-30T18:05:49.074" v="2111" actId="20577"/>
          <ac:spMkLst>
            <pc:docMk/>
            <pc:sldMk cId="1275928961" sldId="372"/>
            <ac:spMk id="150" creationId="{5F5D66D8-AF9A-4908-8C30-FCBF866C9619}"/>
          </ac:spMkLst>
        </pc:spChg>
        <pc:grpChg chg="add del mod">
          <ac:chgData name="A57566093@fgv.edu.br" userId="1bb9ad80-ff55-479f-acd6-204a7fcb2663" providerId="ADAL" clId="{6EAA8C06-7F8D-43F2-902E-F978E52A88FA}" dt="2020-05-30T17:03:24.274" v="784" actId="165"/>
          <ac:grpSpMkLst>
            <pc:docMk/>
            <pc:sldMk cId="1275928961" sldId="372"/>
            <ac:grpSpMk id="84" creationId="{CE86F772-74FF-4732-91AB-F7660CAA0080}"/>
          </ac:grpSpMkLst>
        </pc:grpChg>
        <pc:grpChg chg="del mod">
          <ac:chgData name="A57566093@fgv.edu.br" userId="1bb9ad80-ff55-479f-acd6-204a7fcb2663" providerId="ADAL" clId="{6EAA8C06-7F8D-43F2-902E-F978E52A88FA}" dt="2020-05-30T15:52:41.374" v="337" actId="165"/>
          <ac:grpSpMkLst>
            <pc:docMk/>
            <pc:sldMk cId="1275928961" sldId="372"/>
            <ac:grpSpMk id="84" creationId="{D91536B1-6F35-4360-A678-306591A6CE20}"/>
          </ac:grpSpMkLst>
        </pc:grpChg>
        <pc:grpChg chg="mod">
          <ac:chgData name="A57566093@fgv.edu.br" userId="1bb9ad80-ff55-479f-acd6-204a7fcb2663" providerId="ADAL" clId="{6EAA8C06-7F8D-43F2-902E-F978E52A88FA}" dt="2020-05-30T17:56:42.628" v="1996" actId="1035"/>
          <ac:grpSpMkLst>
            <pc:docMk/>
            <pc:sldMk cId="1275928961" sldId="372"/>
            <ac:grpSpMk id="87" creationId="{A449242F-42DA-49A5-9682-FBDECB48F21C}"/>
          </ac:grpSpMkLst>
        </pc:grpChg>
        <pc:grpChg chg="mod">
          <ac:chgData name="A57566093@fgv.edu.br" userId="1bb9ad80-ff55-479f-acd6-204a7fcb2663" providerId="ADAL" clId="{6EAA8C06-7F8D-43F2-902E-F978E52A88FA}" dt="2020-05-30T17:56:42.628" v="1996" actId="1035"/>
          <ac:grpSpMkLst>
            <pc:docMk/>
            <pc:sldMk cId="1275928961" sldId="372"/>
            <ac:grpSpMk id="90" creationId="{0A78FD27-1770-48EC-8934-CB96880C0622}"/>
          </ac:grpSpMkLst>
        </pc:grpChg>
        <pc:grpChg chg="mod">
          <ac:chgData name="A57566093@fgv.edu.br" userId="1bb9ad80-ff55-479f-acd6-204a7fcb2663" providerId="ADAL" clId="{6EAA8C06-7F8D-43F2-902E-F978E52A88FA}" dt="2020-05-30T17:56:42.628" v="1996" actId="1035"/>
          <ac:grpSpMkLst>
            <pc:docMk/>
            <pc:sldMk cId="1275928961" sldId="372"/>
            <ac:grpSpMk id="93" creationId="{009339D9-89B9-47EC-9739-387D913BEC3B}"/>
          </ac:grpSpMkLst>
        </pc:grpChg>
        <pc:grpChg chg="del mod ord">
          <ac:chgData name="A57566093@fgv.edu.br" userId="1bb9ad80-ff55-479f-acd6-204a7fcb2663" providerId="ADAL" clId="{6EAA8C06-7F8D-43F2-902E-F978E52A88FA}" dt="2020-05-30T17:06:36.688" v="969" actId="165"/>
          <ac:grpSpMkLst>
            <pc:docMk/>
            <pc:sldMk cId="1275928961" sldId="372"/>
            <ac:grpSpMk id="96" creationId="{AE3EBA0A-6AE8-4C22-8B5E-4545342A3379}"/>
          </ac:grpSpMkLst>
        </pc:grpChg>
        <pc:grpChg chg="del mod">
          <ac:chgData name="A57566093@fgv.edu.br" userId="1bb9ad80-ff55-479f-acd6-204a7fcb2663" providerId="ADAL" clId="{6EAA8C06-7F8D-43F2-902E-F978E52A88FA}" dt="2020-05-30T17:23:02.811" v="1293" actId="165"/>
          <ac:grpSpMkLst>
            <pc:docMk/>
            <pc:sldMk cId="1275928961" sldId="372"/>
            <ac:grpSpMk id="99" creationId="{A5601210-0137-4FFA-A0A4-5E09B487C474}"/>
          </ac:grpSpMkLst>
        </pc:grpChg>
        <pc:grpChg chg="del mod">
          <ac:chgData name="A57566093@fgv.edu.br" userId="1bb9ad80-ff55-479f-acd6-204a7fcb2663" providerId="ADAL" clId="{6EAA8C06-7F8D-43F2-902E-F978E52A88FA}" dt="2020-05-30T17:24:19.693" v="1310" actId="165"/>
          <ac:grpSpMkLst>
            <pc:docMk/>
            <pc:sldMk cId="1275928961" sldId="372"/>
            <ac:grpSpMk id="102" creationId="{455C307F-CAB5-4509-B739-A94675E2E65A}"/>
          </ac:grpSpMkLst>
        </pc:grpChg>
        <pc:grpChg chg="del mod">
          <ac:chgData name="A57566093@fgv.edu.br" userId="1bb9ad80-ff55-479f-acd6-204a7fcb2663" providerId="ADAL" clId="{6EAA8C06-7F8D-43F2-902E-F978E52A88FA}" dt="2020-05-30T17:36:36.548" v="1563" actId="165"/>
          <ac:grpSpMkLst>
            <pc:docMk/>
            <pc:sldMk cId="1275928961" sldId="372"/>
            <ac:grpSpMk id="105" creationId="{3E056A8A-BB57-4F1D-BC98-12E5C6BC16EF}"/>
          </ac:grpSpMkLst>
        </pc:grpChg>
        <pc:grpChg chg="mod">
          <ac:chgData name="A57566093@fgv.edu.br" userId="1bb9ad80-ff55-479f-acd6-204a7fcb2663" providerId="ADAL" clId="{6EAA8C06-7F8D-43F2-902E-F978E52A88FA}" dt="2020-05-30T17:56:42.628" v="1996" actId="1035"/>
          <ac:grpSpMkLst>
            <pc:docMk/>
            <pc:sldMk cId="1275928961" sldId="372"/>
            <ac:grpSpMk id="108" creationId="{0E86805B-6CCF-47D5-BC48-4CEDDE54DFDA}"/>
          </ac:grpSpMkLst>
        </pc:grpChg>
        <pc:grpChg chg="del mod">
          <ac:chgData name="A57566093@fgv.edu.br" userId="1bb9ad80-ff55-479f-acd6-204a7fcb2663" providerId="ADAL" clId="{6EAA8C06-7F8D-43F2-902E-F978E52A88FA}" dt="2020-05-30T15:53:48.311" v="363" actId="165"/>
          <ac:grpSpMkLst>
            <pc:docMk/>
            <pc:sldMk cId="1275928961" sldId="372"/>
            <ac:grpSpMk id="111" creationId="{A650A8F1-3421-4ABB-88A5-7ED88D5D874C}"/>
          </ac:grpSpMkLst>
        </pc:grpChg>
        <pc:grpChg chg="del mod">
          <ac:chgData name="A57566093@fgv.edu.br" userId="1bb9ad80-ff55-479f-acd6-204a7fcb2663" providerId="ADAL" clId="{6EAA8C06-7F8D-43F2-902E-F978E52A88FA}" dt="2020-05-30T17:03:52.472" v="792" actId="165"/>
          <ac:grpSpMkLst>
            <pc:docMk/>
            <pc:sldMk cId="1275928961" sldId="372"/>
            <ac:grpSpMk id="114" creationId="{7450F4FC-D01B-4AD7-B487-0ACA7397AC4E}"/>
          </ac:grpSpMkLst>
        </pc:grpChg>
        <pc:grpChg chg="del mod ord">
          <ac:chgData name="A57566093@fgv.edu.br" userId="1bb9ad80-ff55-479f-acd6-204a7fcb2663" providerId="ADAL" clId="{6EAA8C06-7F8D-43F2-902E-F978E52A88FA}" dt="2020-05-30T17:31:01.073" v="1390" actId="165"/>
          <ac:grpSpMkLst>
            <pc:docMk/>
            <pc:sldMk cId="1275928961" sldId="372"/>
            <ac:grpSpMk id="117" creationId="{3B7BF9C9-D32C-4853-B4E0-66B308C1F1F9}"/>
          </ac:grpSpMkLst>
        </pc:grpChg>
        <pc:grpChg chg="add del mod">
          <ac:chgData name="A57566093@fgv.edu.br" userId="1bb9ad80-ff55-479f-acd6-204a7fcb2663" providerId="ADAL" clId="{6EAA8C06-7F8D-43F2-902E-F978E52A88FA}" dt="2020-05-30T17:32:39.229" v="1412" actId="165"/>
          <ac:grpSpMkLst>
            <pc:docMk/>
            <pc:sldMk cId="1275928961" sldId="372"/>
            <ac:grpSpMk id="120" creationId="{150A68D1-1CC1-4879-A373-E2A78A041BA0}"/>
          </ac:grpSpMkLst>
        </pc:grpChg>
        <pc:cxnChg chg="mod">
          <ac:chgData name="A57566093@fgv.edu.br" userId="1bb9ad80-ff55-479f-acd6-204a7fcb2663" providerId="ADAL" clId="{6EAA8C06-7F8D-43F2-902E-F978E52A88FA}" dt="2020-05-30T18:09:42.664" v="2152" actId="1035"/>
          <ac:cxnSpMkLst>
            <pc:docMk/>
            <pc:sldMk cId="1275928961" sldId="372"/>
            <ac:cxnSpMk id="13" creationId="{48D98D49-C026-4684-B519-FFB569F22EC7}"/>
          </ac:cxnSpMkLst>
        </pc:cxnChg>
        <pc:cxnChg chg="add mod">
          <ac:chgData name="A57566093@fgv.edu.br" userId="1bb9ad80-ff55-479f-acd6-204a7fcb2663" providerId="ADAL" clId="{6EAA8C06-7F8D-43F2-902E-F978E52A88FA}" dt="2020-05-30T17:56:42.628" v="1996" actId="1035"/>
          <ac:cxnSpMkLst>
            <pc:docMk/>
            <pc:sldMk cId="1275928961" sldId="372"/>
            <ac:cxnSpMk id="46" creationId="{E61903AA-0568-4B18-96E4-544B532DC342}"/>
          </ac:cxnSpMkLst>
        </pc:cxnChg>
        <pc:cxnChg chg="mod">
          <ac:chgData name="A57566093@fgv.edu.br" userId="1bb9ad80-ff55-479f-acd6-204a7fcb2663" providerId="ADAL" clId="{6EAA8C06-7F8D-43F2-902E-F978E52A88FA}" dt="2020-05-30T17:56:42.628" v="1996" actId="1035"/>
          <ac:cxnSpMkLst>
            <pc:docMk/>
            <pc:sldMk cId="1275928961" sldId="372"/>
            <ac:cxnSpMk id="83" creationId="{D2BB6D3C-AC2E-447F-96E3-7559E90478C4}"/>
          </ac:cxnSpMkLst>
        </pc:cxnChg>
        <pc:cxnChg chg="mod topLvl">
          <ac:chgData name="A57566093@fgv.edu.br" userId="1bb9ad80-ff55-479f-acd6-204a7fcb2663" providerId="ADAL" clId="{6EAA8C06-7F8D-43F2-902E-F978E52A88FA}" dt="2020-05-30T18:08:53.704" v="2140" actId="1038"/>
          <ac:cxnSpMkLst>
            <pc:docMk/>
            <pc:sldMk cId="1275928961" sldId="372"/>
            <ac:cxnSpMk id="85" creationId="{BA61902F-AEBD-4512-BCA0-F505437641C0}"/>
          </ac:cxnSpMkLst>
        </pc:cxnChg>
        <pc:cxnChg chg="mod topLvl">
          <ac:chgData name="A57566093@fgv.edu.br" userId="1bb9ad80-ff55-479f-acd6-204a7fcb2663" providerId="ADAL" clId="{6EAA8C06-7F8D-43F2-902E-F978E52A88FA}" dt="2020-05-30T17:56:42.628" v="1996" actId="1035"/>
          <ac:cxnSpMkLst>
            <pc:docMk/>
            <pc:sldMk cId="1275928961" sldId="372"/>
            <ac:cxnSpMk id="97" creationId="{0BEC07D7-3227-445D-B866-AAE84F38C61D}"/>
          </ac:cxnSpMkLst>
        </pc:cxnChg>
        <pc:cxnChg chg="mod topLvl">
          <ac:chgData name="A57566093@fgv.edu.br" userId="1bb9ad80-ff55-479f-acd6-204a7fcb2663" providerId="ADAL" clId="{6EAA8C06-7F8D-43F2-902E-F978E52A88FA}" dt="2020-05-30T17:56:42.628" v="1996" actId="1035"/>
          <ac:cxnSpMkLst>
            <pc:docMk/>
            <pc:sldMk cId="1275928961" sldId="372"/>
            <ac:cxnSpMk id="100" creationId="{FFB82AA6-02AA-40DA-B606-4A7EB51450C4}"/>
          </ac:cxnSpMkLst>
        </pc:cxnChg>
        <pc:cxnChg chg="mod topLvl">
          <ac:chgData name="A57566093@fgv.edu.br" userId="1bb9ad80-ff55-479f-acd6-204a7fcb2663" providerId="ADAL" clId="{6EAA8C06-7F8D-43F2-902E-F978E52A88FA}" dt="2020-05-30T17:56:42.628" v="1996" actId="1035"/>
          <ac:cxnSpMkLst>
            <pc:docMk/>
            <pc:sldMk cId="1275928961" sldId="372"/>
            <ac:cxnSpMk id="103" creationId="{5685F5D6-F17F-4053-BF7E-6612AEE91A09}"/>
          </ac:cxnSpMkLst>
        </pc:cxnChg>
        <pc:cxnChg chg="mod topLvl">
          <ac:chgData name="A57566093@fgv.edu.br" userId="1bb9ad80-ff55-479f-acd6-204a7fcb2663" providerId="ADAL" clId="{6EAA8C06-7F8D-43F2-902E-F978E52A88FA}" dt="2020-05-30T17:56:42.628" v="1996" actId="1035"/>
          <ac:cxnSpMkLst>
            <pc:docMk/>
            <pc:sldMk cId="1275928961" sldId="372"/>
            <ac:cxnSpMk id="106" creationId="{46A52265-7ED0-4ABA-9A15-12DC6DAF3090}"/>
          </ac:cxnSpMkLst>
        </pc:cxnChg>
        <pc:cxnChg chg="mod ord topLvl">
          <ac:chgData name="A57566093@fgv.edu.br" userId="1bb9ad80-ff55-479f-acd6-204a7fcb2663" providerId="ADAL" clId="{6EAA8C06-7F8D-43F2-902E-F978E52A88FA}" dt="2020-05-30T17:56:42.628" v="1996" actId="1035"/>
          <ac:cxnSpMkLst>
            <pc:docMk/>
            <pc:sldMk cId="1275928961" sldId="372"/>
            <ac:cxnSpMk id="111" creationId="{7DD6BB29-D712-4301-B328-B1ECA188EDCB}"/>
          </ac:cxnSpMkLst>
        </pc:cxnChg>
        <pc:cxnChg chg="mod topLvl">
          <ac:chgData name="A57566093@fgv.edu.br" userId="1bb9ad80-ff55-479f-acd6-204a7fcb2663" providerId="ADAL" clId="{6EAA8C06-7F8D-43F2-902E-F978E52A88FA}" dt="2020-05-30T17:56:42.628" v="1996" actId="1035"/>
          <ac:cxnSpMkLst>
            <pc:docMk/>
            <pc:sldMk cId="1275928961" sldId="372"/>
            <ac:cxnSpMk id="112" creationId="{BBADFCC0-EB87-4B33-B1E3-127EC200FAE2}"/>
          </ac:cxnSpMkLst>
        </pc:cxnChg>
        <pc:cxnChg chg="mod topLvl">
          <ac:chgData name="A57566093@fgv.edu.br" userId="1bb9ad80-ff55-479f-acd6-204a7fcb2663" providerId="ADAL" clId="{6EAA8C06-7F8D-43F2-902E-F978E52A88FA}" dt="2020-05-30T17:56:42.628" v="1996" actId="1035"/>
          <ac:cxnSpMkLst>
            <pc:docMk/>
            <pc:sldMk cId="1275928961" sldId="372"/>
            <ac:cxnSpMk id="115" creationId="{9A78E0C1-2E98-49EF-B7DB-418A32E77800}"/>
          </ac:cxnSpMkLst>
        </pc:cxnChg>
        <pc:cxnChg chg="mod topLvl">
          <ac:chgData name="A57566093@fgv.edu.br" userId="1bb9ad80-ff55-479f-acd6-204a7fcb2663" providerId="ADAL" clId="{6EAA8C06-7F8D-43F2-902E-F978E52A88FA}" dt="2020-05-30T17:56:42.628" v="1996" actId="1035"/>
          <ac:cxnSpMkLst>
            <pc:docMk/>
            <pc:sldMk cId="1275928961" sldId="372"/>
            <ac:cxnSpMk id="118" creationId="{CE2797D0-1D32-4DAA-9B9E-317E500836D9}"/>
          </ac:cxnSpMkLst>
        </pc:cxnChg>
        <pc:cxnChg chg="mod topLvl">
          <ac:chgData name="A57566093@fgv.edu.br" userId="1bb9ad80-ff55-479f-acd6-204a7fcb2663" providerId="ADAL" clId="{6EAA8C06-7F8D-43F2-902E-F978E52A88FA}" dt="2020-05-30T17:56:42.628" v="1996" actId="1035"/>
          <ac:cxnSpMkLst>
            <pc:docMk/>
            <pc:sldMk cId="1275928961" sldId="372"/>
            <ac:cxnSpMk id="121" creationId="{534EAC04-A78D-47F4-947F-CCA4C7224BE2}"/>
          </ac:cxnSpMkLst>
        </pc:cxnChg>
        <pc:cxnChg chg="add mod ord">
          <ac:chgData name="A57566093@fgv.edu.br" userId="1bb9ad80-ff55-479f-acd6-204a7fcb2663" providerId="ADAL" clId="{6EAA8C06-7F8D-43F2-902E-F978E52A88FA}" dt="2020-05-30T17:56:42.628" v="1996" actId="1035"/>
          <ac:cxnSpMkLst>
            <pc:docMk/>
            <pc:sldMk cId="1275928961" sldId="372"/>
            <ac:cxnSpMk id="137" creationId="{9583CB98-414A-4973-A053-0DA9A7EBF6E5}"/>
          </ac:cxnSpMkLst>
        </pc:cxnChg>
        <pc:cxnChg chg="add del mod">
          <ac:chgData name="A57566093@fgv.edu.br" userId="1bb9ad80-ff55-479f-acd6-204a7fcb2663" providerId="ADAL" clId="{6EAA8C06-7F8D-43F2-902E-F978E52A88FA}" dt="2020-05-30T17:22:57.451" v="1292" actId="478"/>
          <ac:cxnSpMkLst>
            <pc:docMk/>
            <pc:sldMk cId="1275928961" sldId="372"/>
            <ac:cxnSpMk id="146" creationId="{C5871181-465C-4DE9-A9AB-DFD35381EAEB}"/>
          </ac:cxnSpMkLst>
        </pc:cxnChg>
        <pc:cxnChg chg="add mod">
          <ac:chgData name="A57566093@fgv.edu.br" userId="1bb9ad80-ff55-479f-acd6-204a7fcb2663" providerId="ADAL" clId="{6EAA8C06-7F8D-43F2-902E-F978E52A88FA}" dt="2020-05-30T17:56:42.628" v="1996" actId="1035"/>
          <ac:cxnSpMkLst>
            <pc:docMk/>
            <pc:sldMk cId="1275928961" sldId="372"/>
            <ac:cxnSpMk id="151" creationId="{A102E9E0-C39A-4B76-AC25-248C244CD0CC}"/>
          </ac:cxnSpMkLst>
        </pc:cxnChg>
      </pc:sldChg>
    </pc:docChg>
  </pc:docChgLst>
  <pc:docChgLst>
    <pc:chgData name="Leandro Daniel" userId="682bb4abc622d264" providerId="LiveId" clId="{0C927506-5143-4A7D-B285-178AAC9CF657}"/>
    <pc:docChg chg="undo custSel addSld modSld">
      <pc:chgData name="Leandro Daniel" userId="682bb4abc622d264" providerId="LiveId" clId="{0C927506-5143-4A7D-B285-178AAC9CF657}" dt="2020-05-24T21:23:35.887" v="2500" actId="478"/>
      <pc:docMkLst>
        <pc:docMk/>
      </pc:docMkLst>
      <pc:sldChg chg="addSp modSp mod">
        <pc:chgData name="Leandro Daniel" userId="682bb4abc622d264" providerId="LiveId" clId="{0C927506-5143-4A7D-B285-178AAC9CF657}" dt="2020-05-24T20:06:37.345" v="1071" actId="20577"/>
        <pc:sldMkLst>
          <pc:docMk/>
          <pc:sldMk cId="351260889" sldId="346"/>
        </pc:sldMkLst>
        <pc:spChg chg="mod">
          <ac:chgData name="Leandro Daniel" userId="682bb4abc622d264" providerId="LiveId" clId="{0C927506-5143-4A7D-B285-178AAC9CF657}" dt="2020-05-24T20:06:37.345" v="1071" actId="20577"/>
          <ac:spMkLst>
            <pc:docMk/>
            <pc:sldMk cId="351260889" sldId="346"/>
            <ac:spMk id="6" creationId="{D5F67441-A755-4247-851C-41974715F282}"/>
          </ac:spMkLst>
        </pc:spChg>
        <pc:spChg chg="add mod">
          <ac:chgData name="Leandro Daniel" userId="682bb4abc622d264" providerId="LiveId" clId="{0C927506-5143-4A7D-B285-178AAC9CF657}" dt="2020-05-24T19:13:55.199" v="610" actId="20577"/>
          <ac:spMkLst>
            <pc:docMk/>
            <pc:sldMk cId="351260889" sldId="346"/>
            <ac:spMk id="7" creationId="{F98E677B-3EA7-49FD-AAB2-91F960419DAB}"/>
          </ac:spMkLst>
        </pc:spChg>
      </pc:sldChg>
      <pc:sldChg chg="modSp mod">
        <pc:chgData name="Leandro Daniel" userId="682bb4abc622d264" providerId="LiveId" clId="{0C927506-5143-4A7D-B285-178AAC9CF657}" dt="2020-05-24T21:22:37.469" v="2498" actId="122"/>
        <pc:sldMkLst>
          <pc:docMk/>
          <pc:sldMk cId="679871842" sldId="351"/>
        </pc:sldMkLst>
        <pc:spChg chg="mod">
          <ac:chgData name="Leandro Daniel" userId="682bb4abc622d264" providerId="LiveId" clId="{0C927506-5143-4A7D-B285-178AAC9CF657}" dt="2020-05-24T21:22:37.469" v="2498" actId="122"/>
          <ac:spMkLst>
            <pc:docMk/>
            <pc:sldMk cId="679871842" sldId="351"/>
            <ac:spMk id="2" creationId="{70F687BA-32A2-41BC-B72A-F28209A7F473}"/>
          </ac:spMkLst>
        </pc:spChg>
        <pc:spChg chg="mod">
          <ac:chgData name="Leandro Daniel" userId="682bb4abc622d264" providerId="LiveId" clId="{0C927506-5143-4A7D-B285-178AAC9CF657}" dt="2020-05-24T20:52:34.557" v="2351" actId="207"/>
          <ac:spMkLst>
            <pc:docMk/>
            <pc:sldMk cId="679871842" sldId="351"/>
            <ac:spMk id="3" creationId="{94B768D7-96B0-41DF-9630-0D308384D261}"/>
          </ac:spMkLst>
        </pc:spChg>
      </pc:sldChg>
      <pc:sldChg chg="addSp delSp modSp add mod">
        <pc:chgData name="Leandro Daniel" userId="682bb4abc622d264" providerId="LiveId" clId="{0C927506-5143-4A7D-B285-178AAC9CF657}" dt="2020-05-24T20:59:51.439" v="2353" actId="1076"/>
        <pc:sldMkLst>
          <pc:docMk/>
          <pc:sldMk cId="3921174963" sldId="371"/>
        </pc:sldMkLst>
        <pc:spChg chg="del mod">
          <ac:chgData name="Leandro Daniel" userId="682bb4abc622d264" providerId="LiveId" clId="{0C927506-5143-4A7D-B285-178AAC9CF657}" dt="2020-05-24T19:20:16.220" v="922" actId="21"/>
          <ac:spMkLst>
            <pc:docMk/>
            <pc:sldMk cId="3921174963" sldId="371"/>
            <ac:spMk id="6" creationId="{D5F67441-A755-4247-851C-41974715F282}"/>
          </ac:spMkLst>
        </pc:spChg>
        <pc:spChg chg="add mod">
          <ac:chgData name="Leandro Daniel" userId="682bb4abc622d264" providerId="LiveId" clId="{0C927506-5143-4A7D-B285-178AAC9CF657}" dt="2020-05-24T19:13:50.901" v="609" actId="20577"/>
          <ac:spMkLst>
            <pc:docMk/>
            <pc:sldMk cId="3921174963" sldId="371"/>
            <ac:spMk id="7" creationId="{6F061871-FDA0-491B-B84B-B5AB0970885B}"/>
          </ac:spMkLst>
        </pc:spChg>
        <pc:spChg chg="add del mod">
          <ac:chgData name="Leandro Daniel" userId="682bb4abc622d264" providerId="LiveId" clId="{0C927506-5143-4A7D-B285-178AAC9CF657}" dt="2020-05-24T19:20:16.220" v="922" actId="21"/>
          <ac:spMkLst>
            <pc:docMk/>
            <pc:sldMk cId="3921174963" sldId="371"/>
            <ac:spMk id="11" creationId="{1A672CB9-5A04-4176-9D9E-55D7A9EF3CE4}"/>
          </ac:spMkLst>
        </pc:spChg>
        <pc:spChg chg="add mod">
          <ac:chgData name="Leandro Daniel" userId="682bb4abc622d264" providerId="LiveId" clId="{0C927506-5143-4A7D-B285-178AAC9CF657}" dt="2020-05-24T20:13:46.032" v="1207" actId="20577"/>
          <ac:spMkLst>
            <pc:docMk/>
            <pc:sldMk cId="3921174963" sldId="371"/>
            <ac:spMk id="14" creationId="{07CA8BF6-9A49-441F-836D-9072850A59D4}"/>
          </ac:spMkLst>
        </pc:spChg>
        <pc:spChg chg="add mod">
          <ac:chgData name="Leandro Daniel" userId="682bb4abc622d264" providerId="LiveId" clId="{0C927506-5143-4A7D-B285-178AAC9CF657}" dt="2020-05-24T20:11:30.806" v="1073" actId="20577"/>
          <ac:spMkLst>
            <pc:docMk/>
            <pc:sldMk cId="3921174963" sldId="371"/>
            <ac:spMk id="18" creationId="{E05EE9CB-CEAD-49FB-B917-F3911C866716}"/>
          </ac:spMkLst>
        </pc:spChg>
        <pc:graphicFrameChg chg="add del mod">
          <ac:chgData name="Leandro Daniel" userId="682bb4abc622d264" providerId="LiveId" clId="{0C927506-5143-4A7D-B285-178AAC9CF657}" dt="2020-05-24T19:08:11.585" v="588" actId="478"/>
          <ac:graphicFrameMkLst>
            <pc:docMk/>
            <pc:sldMk cId="3921174963" sldId="371"/>
            <ac:graphicFrameMk id="3" creationId="{439B052B-7ADE-4F71-97D8-530EF1CF479F}"/>
          </ac:graphicFrameMkLst>
        </pc:graphicFrameChg>
        <pc:picChg chg="add mod">
          <ac:chgData name="Leandro Daniel" userId="682bb4abc622d264" providerId="LiveId" clId="{0C927506-5143-4A7D-B285-178AAC9CF657}" dt="2020-05-24T20:59:51.439" v="2353" actId="1076"/>
          <ac:picMkLst>
            <pc:docMk/>
            <pc:sldMk cId="3921174963" sldId="371"/>
            <ac:picMk id="3" creationId="{36078AE8-5334-447D-AD43-BB3AF83E359B}"/>
          </ac:picMkLst>
        </pc:picChg>
        <pc:picChg chg="add del mod">
          <ac:chgData name="Leandro Daniel" userId="682bb4abc622d264" providerId="LiveId" clId="{0C927506-5143-4A7D-B285-178AAC9CF657}" dt="2020-05-24T19:20:16.220" v="922" actId="21"/>
          <ac:picMkLst>
            <pc:docMk/>
            <pc:sldMk cId="3921174963" sldId="371"/>
            <ac:picMk id="8" creationId="{AC909D0D-3174-4A96-ACF9-9162A8A5ACEC}"/>
          </ac:picMkLst>
        </pc:picChg>
        <pc:picChg chg="add del mod">
          <ac:chgData name="Leandro Daniel" userId="682bb4abc622d264" providerId="LiveId" clId="{0C927506-5143-4A7D-B285-178AAC9CF657}" dt="2020-05-24T19:20:16.220" v="922" actId="21"/>
          <ac:picMkLst>
            <pc:docMk/>
            <pc:sldMk cId="3921174963" sldId="371"/>
            <ac:picMk id="9" creationId="{4E6ABAF2-18C9-4203-BEA1-09AE83E51337}"/>
          </ac:picMkLst>
        </pc:picChg>
        <pc:picChg chg="add del mod">
          <ac:chgData name="Leandro Daniel" userId="682bb4abc622d264" providerId="LiveId" clId="{0C927506-5143-4A7D-B285-178AAC9CF657}" dt="2020-05-24T19:20:16.220" v="922" actId="21"/>
          <ac:picMkLst>
            <pc:docMk/>
            <pc:sldMk cId="3921174963" sldId="371"/>
            <ac:picMk id="10" creationId="{98AB35B6-C01B-4BC7-9234-A61B0A25D67B}"/>
          </ac:picMkLst>
        </pc:picChg>
        <pc:picChg chg="add mod">
          <ac:chgData name="Leandro Daniel" userId="682bb4abc622d264" providerId="LiveId" clId="{0C927506-5143-4A7D-B285-178AAC9CF657}" dt="2020-05-24T19:20:21.954" v="924"/>
          <ac:picMkLst>
            <pc:docMk/>
            <pc:sldMk cId="3921174963" sldId="371"/>
            <ac:picMk id="15" creationId="{2F22A74C-3364-4DD1-BBA7-38E977DAC637}"/>
          </ac:picMkLst>
        </pc:picChg>
        <pc:picChg chg="add mod">
          <ac:chgData name="Leandro Daniel" userId="682bb4abc622d264" providerId="LiveId" clId="{0C927506-5143-4A7D-B285-178AAC9CF657}" dt="2020-05-24T20:05:01.027" v="943" actId="408"/>
          <ac:picMkLst>
            <pc:docMk/>
            <pc:sldMk cId="3921174963" sldId="371"/>
            <ac:picMk id="16" creationId="{B1A27C00-ABA4-4EE5-95D2-97D339292616}"/>
          </ac:picMkLst>
        </pc:picChg>
        <pc:picChg chg="add mod">
          <ac:chgData name="Leandro Daniel" userId="682bb4abc622d264" providerId="LiveId" clId="{0C927506-5143-4A7D-B285-178AAC9CF657}" dt="2020-05-24T20:04:51.283" v="941" actId="1076"/>
          <ac:picMkLst>
            <pc:docMk/>
            <pc:sldMk cId="3921174963" sldId="371"/>
            <ac:picMk id="17" creationId="{D6CEEE49-8720-460A-9FA7-E01A051D6D3D}"/>
          </ac:picMkLst>
        </pc:picChg>
        <pc:cxnChg chg="add del mod">
          <ac:chgData name="Leandro Daniel" userId="682bb4abc622d264" providerId="LiveId" clId="{0C927506-5143-4A7D-B285-178AAC9CF657}" dt="2020-05-24T19:20:16.220" v="922" actId="21"/>
          <ac:cxnSpMkLst>
            <pc:docMk/>
            <pc:sldMk cId="3921174963" sldId="371"/>
            <ac:cxnSpMk id="13" creationId="{461DF850-D789-480D-A92B-6F9C8AB2ED91}"/>
          </ac:cxnSpMkLst>
        </pc:cxnChg>
        <pc:cxnChg chg="add mod">
          <ac:chgData name="Leandro Daniel" userId="682bb4abc622d264" providerId="LiveId" clId="{0C927506-5143-4A7D-B285-178AAC9CF657}" dt="2020-05-24T19:20:21.954" v="924"/>
          <ac:cxnSpMkLst>
            <pc:docMk/>
            <pc:sldMk cId="3921174963" sldId="371"/>
            <ac:cxnSpMk id="19" creationId="{5E198959-BDE7-4419-BDC5-99C20E0B5EC8}"/>
          </ac:cxnSpMkLst>
        </pc:cxnChg>
      </pc:sldChg>
      <pc:sldChg chg="addSp delSp modSp add mod">
        <pc:chgData name="Leandro Daniel" userId="682bb4abc622d264" providerId="LiveId" clId="{0C927506-5143-4A7D-B285-178AAC9CF657}" dt="2020-05-24T21:23:35.887" v="2500" actId="478"/>
        <pc:sldMkLst>
          <pc:docMk/>
          <pc:sldMk cId="1275928961" sldId="372"/>
        </pc:sldMkLst>
        <pc:spChg chg="add mod">
          <ac:chgData name="Leandro Daniel" userId="682bb4abc622d264" providerId="LiveId" clId="{0C927506-5143-4A7D-B285-178AAC9CF657}" dt="2020-05-24T21:08:40.557" v="2372" actId="114"/>
          <ac:spMkLst>
            <pc:docMk/>
            <pc:sldMk cId="1275928961" sldId="372"/>
            <ac:spMk id="6" creationId="{AD1205DC-63D6-44A4-B20E-BC9057891E98}"/>
          </ac:spMkLst>
        </pc:spChg>
        <pc:spChg chg="del">
          <ac:chgData name="Leandro Daniel" userId="682bb4abc622d264" providerId="LiveId" clId="{0C927506-5143-4A7D-B285-178AAC9CF657}" dt="2020-05-24T19:20:11.151" v="921" actId="478"/>
          <ac:spMkLst>
            <pc:docMk/>
            <pc:sldMk cId="1275928961" sldId="372"/>
            <ac:spMk id="6" creationId="{D5F67441-A755-4247-851C-41974715F282}"/>
          </ac:spMkLst>
        </pc:spChg>
        <pc:spChg chg="mod">
          <ac:chgData name="Leandro Daniel" userId="682bb4abc622d264" providerId="LiveId" clId="{0C927506-5143-4A7D-B285-178AAC9CF657}" dt="2020-05-24T19:13:45.033" v="608" actId="20577"/>
          <ac:spMkLst>
            <pc:docMk/>
            <pc:sldMk cId="1275928961" sldId="372"/>
            <ac:spMk id="7" creationId="{6F061871-FDA0-491B-B84B-B5AB0970885B}"/>
          </ac:spMkLst>
        </pc:spChg>
        <pc:spChg chg="add del mod">
          <ac:chgData name="Leandro Daniel" userId="682bb4abc622d264" providerId="LiveId" clId="{0C927506-5143-4A7D-B285-178AAC9CF657}" dt="2020-05-24T19:20:30.316" v="925" actId="478"/>
          <ac:spMkLst>
            <pc:docMk/>
            <pc:sldMk cId="1275928961" sldId="372"/>
            <ac:spMk id="11" creationId="{96D2EE0A-E21F-4805-9CCD-AE4D58E613E5}"/>
          </ac:spMkLst>
        </pc:spChg>
        <pc:spChg chg="add del mod">
          <ac:chgData name="Leandro Daniel" userId="682bb4abc622d264" providerId="LiveId" clId="{0C927506-5143-4A7D-B285-178AAC9CF657}" dt="2020-05-24T19:20:30.316" v="925" actId="478"/>
          <ac:spMkLst>
            <pc:docMk/>
            <pc:sldMk cId="1275928961" sldId="372"/>
            <ac:spMk id="15" creationId="{101961AE-8D08-4106-ACBA-2F8DAAC4EC0F}"/>
          </ac:spMkLst>
        </pc:spChg>
        <pc:spChg chg="add mod">
          <ac:chgData name="Leandro Daniel" userId="682bb4abc622d264" providerId="LiveId" clId="{0C927506-5143-4A7D-B285-178AAC9CF657}" dt="2020-05-24T21:10:27.850" v="2392" actId="20577"/>
          <ac:spMkLst>
            <pc:docMk/>
            <pc:sldMk cId="1275928961" sldId="372"/>
            <ac:spMk id="17" creationId="{0EACA767-5D74-4C51-98B7-763F041F495E}"/>
          </ac:spMkLst>
        </pc:spChg>
        <pc:grpChg chg="add mod">
          <ac:chgData name="Leandro Daniel" userId="682bb4abc622d264" providerId="LiveId" clId="{0C927506-5143-4A7D-B285-178AAC9CF657}" dt="2020-05-24T21:08:29.985" v="2371" actId="164"/>
          <ac:grpSpMkLst>
            <pc:docMk/>
            <pc:sldMk cId="1275928961" sldId="372"/>
            <ac:grpSpMk id="8" creationId="{1E163097-A71F-4360-857F-CDF7256C8A07}"/>
          </ac:grpSpMkLst>
        </pc:grpChg>
        <pc:picChg chg="add mod">
          <ac:chgData name="Leandro Daniel" userId="682bb4abc622d264" providerId="LiveId" clId="{0C927506-5143-4A7D-B285-178AAC9CF657}" dt="2020-05-24T21:08:29.985" v="2371" actId="164"/>
          <ac:picMkLst>
            <pc:docMk/>
            <pc:sldMk cId="1275928961" sldId="372"/>
            <ac:picMk id="4" creationId="{2AFB5B40-0E71-438C-A693-F6960B64154E}"/>
          </ac:picMkLst>
        </pc:picChg>
        <pc:picChg chg="del">
          <ac:chgData name="Leandro Daniel" userId="682bb4abc622d264" providerId="LiveId" clId="{0C927506-5143-4A7D-B285-178AAC9CF657}" dt="2020-05-24T19:20:11.151" v="921" actId="478"/>
          <ac:picMkLst>
            <pc:docMk/>
            <pc:sldMk cId="1275928961" sldId="372"/>
            <ac:picMk id="8" creationId="{AC909D0D-3174-4A96-ACF9-9162A8A5ACEC}"/>
          </ac:picMkLst>
        </pc:picChg>
        <pc:picChg chg="del">
          <ac:chgData name="Leandro Daniel" userId="682bb4abc622d264" providerId="LiveId" clId="{0C927506-5143-4A7D-B285-178AAC9CF657}" dt="2020-05-24T19:20:11.151" v="921" actId="478"/>
          <ac:picMkLst>
            <pc:docMk/>
            <pc:sldMk cId="1275928961" sldId="372"/>
            <ac:picMk id="9" creationId="{4E6ABAF2-18C9-4203-BEA1-09AE83E51337}"/>
          </ac:picMkLst>
        </pc:picChg>
        <pc:picChg chg="add del mod">
          <ac:chgData name="Leandro Daniel" userId="682bb4abc622d264" providerId="LiveId" clId="{0C927506-5143-4A7D-B285-178AAC9CF657}" dt="2020-05-24T21:23:35.887" v="2500" actId="478"/>
          <ac:picMkLst>
            <pc:docMk/>
            <pc:sldMk cId="1275928961" sldId="372"/>
            <ac:picMk id="9" creationId="{AB2D39B2-8115-48EF-8277-7854546058D4}"/>
          </ac:picMkLst>
        </pc:picChg>
        <pc:picChg chg="del">
          <ac:chgData name="Leandro Daniel" userId="682bb4abc622d264" providerId="LiveId" clId="{0C927506-5143-4A7D-B285-178AAC9CF657}" dt="2020-05-24T19:20:11.151" v="921" actId="478"/>
          <ac:picMkLst>
            <pc:docMk/>
            <pc:sldMk cId="1275928961" sldId="372"/>
            <ac:picMk id="10" creationId="{98AB35B6-C01B-4BC7-9234-A61B0A25D67B}"/>
          </ac:picMkLst>
        </pc:picChg>
        <pc:picChg chg="add del mod">
          <ac:chgData name="Leandro Daniel" userId="682bb4abc622d264" providerId="LiveId" clId="{0C927506-5143-4A7D-B285-178AAC9CF657}" dt="2020-05-24T19:20:30.316" v="925" actId="478"/>
          <ac:picMkLst>
            <pc:docMk/>
            <pc:sldMk cId="1275928961" sldId="372"/>
            <ac:picMk id="12" creationId="{6FBC6350-2952-468E-A4A5-5EAFFA9C1274}"/>
          </ac:picMkLst>
        </pc:picChg>
        <pc:picChg chg="add del mod">
          <ac:chgData name="Leandro Daniel" userId="682bb4abc622d264" providerId="LiveId" clId="{0C927506-5143-4A7D-B285-178AAC9CF657}" dt="2020-05-24T19:20:30.316" v="925" actId="478"/>
          <ac:picMkLst>
            <pc:docMk/>
            <pc:sldMk cId="1275928961" sldId="372"/>
            <ac:picMk id="13" creationId="{BAB79A15-E753-407A-B7F2-23D620DE7067}"/>
          </ac:picMkLst>
        </pc:picChg>
        <pc:picChg chg="add del mod">
          <ac:chgData name="Leandro Daniel" userId="682bb4abc622d264" providerId="LiveId" clId="{0C927506-5143-4A7D-B285-178AAC9CF657}" dt="2020-05-24T19:20:30.316" v="925" actId="478"/>
          <ac:picMkLst>
            <pc:docMk/>
            <pc:sldMk cId="1275928961" sldId="372"/>
            <ac:picMk id="14" creationId="{A4711A5A-BE4E-4692-9C78-47ACAF315FE3}"/>
          </ac:picMkLst>
        </pc:picChg>
        <pc:cxnChg chg="add del mod">
          <ac:chgData name="Leandro Daniel" userId="682bb4abc622d264" providerId="LiveId" clId="{0C927506-5143-4A7D-B285-178AAC9CF657}" dt="2020-05-24T19:20:30.316" v="925" actId="478"/>
          <ac:cxnSpMkLst>
            <pc:docMk/>
            <pc:sldMk cId="1275928961" sldId="372"/>
            <ac:cxnSpMk id="16" creationId="{EA648973-512C-4670-9344-A687D2E41ED4}"/>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E162C314-7D57-441B-B744-E28993A863F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C2801EC7-4137-4F0C-9FE9-6CCD8E42D4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6FF4F9-2FBB-4F7A-9697-05FA74F11F3B}" type="datetimeFigureOut">
              <a:rPr lang="pt-BR" smtClean="0"/>
              <a:pPr/>
              <a:t>04/06/2020</a:t>
            </a:fld>
            <a:endParaRPr lang="pt-BR"/>
          </a:p>
        </p:txBody>
      </p:sp>
      <p:sp>
        <p:nvSpPr>
          <p:cNvPr id="4" name="Espaço Reservado para Rodapé 3">
            <a:extLst>
              <a:ext uri="{FF2B5EF4-FFF2-40B4-BE49-F238E27FC236}">
                <a16:creationId xmlns:a16="http://schemas.microsoft.com/office/drawing/2014/main" id="{08AC7BC5-A4B9-4BAF-8599-3FBF718ACE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1B9FE065-BF0E-4247-835C-E4DA37C97E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66B0CA9-991F-48D6-8F14-8287C17CA522}" type="slidenum">
              <a:rPr lang="pt-BR" smtClean="0"/>
              <a:pPr/>
              <a:t>‹#›</a:t>
            </a:fld>
            <a:endParaRPr lang="pt-BR"/>
          </a:p>
        </p:txBody>
      </p:sp>
    </p:spTree>
    <p:extLst>
      <p:ext uri="{BB962C8B-B14F-4D97-AF65-F5344CB8AC3E}">
        <p14:creationId xmlns:p14="http://schemas.microsoft.com/office/powerpoint/2010/main" val="3668408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20D135-1270-41BD-8A14-B5B3DA62A4B5}" type="datetimeFigureOut">
              <a:rPr lang="pt-BR" smtClean="0"/>
              <a:pPr/>
              <a:t>04/06/2020</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C31BF8-0EC7-40CB-89AF-7A4EB90D2C8E}" type="slidenum">
              <a:rPr lang="pt-BR" smtClean="0"/>
              <a:pPr/>
              <a:t>‹#›</a:t>
            </a:fld>
            <a:endParaRPr lang="pt-BR"/>
          </a:p>
        </p:txBody>
      </p:sp>
    </p:spTree>
    <p:extLst>
      <p:ext uri="{BB962C8B-B14F-4D97-AF65-F5344CB8AC3E}">
        <p14:creationId xmlns:p14="http://schemas.microsoft.com/office/powerpoint/2010/main" val="138149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670603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4000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46459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EB0046-E308-4E16-A675-E3D297191010}"/>
              </a:ext>
            </a:extLst>
          </p:cNvPr>
          <p:cNvSpPr/>
          <p:nvPr userDrawn="1"/>
        </p:nvSpPr>
        <p:spPr>
          <a:xfrm>
            <a:off x="0" y="0"/>
            <a:ext cx="12192000" cy="1188191"/>
          </a:xfrm>
          <a:prstGeom prst="rect">
            <a:avLst/>
          </a:prstGeom>
          <a:solidFill>
            <a:srgbClr val="1B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a:extLst>
              <a:ext uri="{FF2B5EF4-FFF2-40B4-BE49-F238E27FC236}">
                <a16:creationId xmlns:a16="http://schemas.microsoft.com/office/drawing/2014/main" id="{A828098A-D6AF-47D7-9E8B-AC289B93477A}"/>
              </a:ext>
            </a:extLst>
          </p:cNvPr>
          <p:cNvSpPr>
            <a:spLocks noChangeAspect="1"/>
          </p:cNvSpPr>
          <p:nvPr userDrawn="1"/>
        </p:nvSpPr>
        <p:spPr>
          <a:xfrm>
            <a:off x="12531436" y="17749"/>
            <a:ext cx="900000" cy="900000"/>
          </a:xfrm>
          <a:prstGeom prst="rect">
            <a:avLst/>
          </a:prstGeom>
          <a:solidFill>
            <a:srgbClr val="1B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R: 027 </a:t>
            </a:r>
          </a:p>
          <a:p>
            <a:pPr algn="ctr"/>
            <a:r>
              <a:rPr lang="en-US" sz="1600" b="1"/>
              <a:t>G: 044</a:t>
            </a:r>
          </a:p>
          <a:p>
            <a:pPr algn="ctr"/>
            <a:r>
              <a:rPr lang="en-US" sz="1600" b="1"/>
              <a:t>B: 098</a:t>
            </a:r>
            <a:endParaRPr lang="pt-BR" sz="1600" b="1"/>
          </a:p>
        </p:txBody>
      </p:sp>
      <p:sp>
        <p:nvSpPr>
          <p:cNvPr id="9" name="Retângulo 8">
            <a:extLst>
              <a:ext uri="{FF2B5EF4-FFF2-40B4-BE49-F238E27FC236}">
                <a16:creationId xmlns:a16="http://schemas.microsoft.com/office/drawing/2014/main" id="{86DC847E-2163-4663-8A43-44176F3FA653}"/>
              </a:ext>
            </a:extLst>
          </p:cNvPr>
          <p:cNvSpPr>
            <a:spLocks noChangeAspect="1"/>
          </p:cNvSpPr>
          <p:nvPr userDrawn="1"/>
        </p:nvSpPr>
        <p:spPr>
          <a:xfrm>
            <a:off x="12531436" y="3558970"/>
            <a:ext cx="900000" cy="900000"/>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R: 115 </a:t>
            </a:r>
          </a:p>
          <a:p>
            <a:pPr algn="ctr"/>
            <a:r>
              <a:rPr lang="en-US" sz="1600" b="1"/>
              <a:t>G: 115</a:t>
            </a:r>
          </a:p>
          <a:p>
            <a:pPr algn="ctr"/>
            <a:r>
              <a:rPr lang="en-US" sz="1600" b="1"/>
              <a:t>B: 115</a:t>
            </a:r>
            <a:endParaRPr lang="pt-BR" sz="1600" b="1"/>
          </a:p>
        </p:txBody>
      </p:sp>
      <p:sp>
        <p:nvSpPr>
          <p:cNvPr id="10" name="Retângulo 9">
            <a:extLst>
              <a:ext uri="{FF2B5EF4-FFF2-40B4-BE49-F238E27FC236}">
                <a16:creationId xmlns:a16="http://schemas.microsoft.com/office/drawing/2014/main" id="{3DDD2990-640C-48C0-9A30-F34F09FDB932}"/>
              </a:ext>
            </a:extLst>
          </p:cNvPr>
          <p:cNvSpPr>
            <a:spLocks noChangeAspect="1"/>
          </p:cNvSpPr>
          <p:nvPr userDrawn="1"/>
        </p:nvSpPr>
        <p:spPr>
          <a:xfrm>
            <a:off x="12531436" y="4739377"/>
            <a:ext cx="900000" cy="900000"/>
          </a:xfrm>
          <a:prstGeom prst="rect">
            <a:avLst/>
          </a:prstGeom>
          <a:solidFill>
            <a:srgbClr val="A0A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R: 160 </a:t>
            </a:r>
          </a:p>
          <a:p>
            <a:pPr algn="ctr"/>
            <a:r>
              <a:rPr lang="en-US" sz="1600" b="1"/>
              <a:t>G: 160</a:t>
            </a:r>
          </a:p>
          <a:p>
            <a:pPr algn="ctr"/>
            <a:r>
              <a:rPr lang="en-US" sz="1600" b="1"/>
              <a:t>B: 160</a:t>
            </a:r>
            <a:endParaRPr lang="pt-BR" sz="1600" b="1"/>
          </a:p>
        </p:txBody>
      </p:sp>
      <p:sp>
        <p:nvSpPr>
          <p:cNvPr id="11" name="Retângulo 10">
            <a:extLst>
              <a:ext uri="{FF2B5EF4-FFF2-40B4-BE49-F238E27FC236}">
                <a16:creationId xmlns:a16="http://schemas.microsoft.com/office/drawing/2014/main" id="{7E10A596-828F-4E16-B1BA-A98D5F25D8A2}"/>
              </a:ext>
            </a:extLst>
          </p:cNvPr>
          <p:cNvSpPr>
            <a:spLocks noChangeAspect="1"/>
          </p:cNvSpPr>
          <p:nvPr userDrawn="1"/>
        </p:nvSpPr>
        <p:spPr>
          <a:xfrm>
            <a:off x="12531436" y="5919784"/>
            <a:ext cx="900000" cy="900000"/>
          </a:xfrm>
          <a:prstGeom prst="rect">
            <a:avLst/>
          </a:pr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rPr>
              <a:t>R: 205 </a:t>
            </a:r>
          </a:p>
          <a:p>
            <a:pPr algn="ctr"/>
            <a:r>
              <a:rPr lang="en-US" sz="1600" b="1">
                <a:solidFill>
                  <a:schemeClr val="tx1"/>
                </a:solidFill>
              </a:rPr>
              <a:t>G: 205</a:t>
            </a:r>
          </a:p>
          <a:p>
            <a:pPr algn="ctr"/>
            <a:r>
              <a:rPr lang="en-US" sz="1600" b="1">
                <a:solidFill>
                  <a:schemeClr val="tx1"/>
                </a:solidFill>
              </a:rPr>
              <a:t>B: 205</a:t>
            </a:r>
            <a:endParaRPr lang="pt-BR" sz="1600" b="1">
              <a:solidFill>
                <a:schemeClr val="tx1"/>
              </a:solidFill>
            </a:endParaRPr>
          </a:p>
        </p:txBody>
      </p:sp>
      <p:sp>
        <p:nvSpPr>
          <p:cNvPr id="12" name="Retângulo 11">
            <a:extLst>
              <a:ext uri="{FF2B5EF4-FFF2-40B4-BE49-F238E27FC236}">
                <a16:creationId xmlns:a16="http://schemas.microsoft.com/office/drawing/2014/main" id="{12B7208E-31A2-41A8-A5AB-47F269367C24}"/>
              </a:ext>
            </a:extLst>
          </p:cNvPr>
          <p:cNvSpPr>
            <a:spLocks noChangeAspect="1"/>
          </p:cNvSpPr>
          <p:nvPr userDrawn="1"/>
        </p:nvSpPr>
        <p:spPr>
          <a:xfrm>
            <a:off x="12531436" y="1198156"/>
            <a:ext cx="900000" cy="900000"/>
          </a:xfrm>
          <a:prstGeom prst="rect">
            <a:avLst/>
          </a:prstGeom>
          <a:solidFill>
            <a:srgbClr val="00A1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R: 000 </a:t>
            </a:r>
          </a:p>
          <a:p>
            <a:pPr algn="ctr"/>
            <a:r>
              <a:rPr lang="en-US" sz="1600" b="1"/>
              <a:t>G: 161</a:t>
            </a:r>
          </a:p>
          <a:p>
            <a:pPr algn="ctr"/>
            <a:r>
              <a:rPr lang="en-US" sz="1600" b="1"/>
              <a:t>B: 215</a:t>
            </a:r>
            <a:endParaRPr lang="pt-BR" sz="1600" b="1"/>
          </a:p>
        </p:txBody>
      </p:sp>
      <p:sp>
        <p:nvSpPr>
          <p:cNvPr id="13" name="Retângulo 12">
            <a:extLst>
              <a:ext uri="{FF2B5EF4-FFF2-40B4-BE49-F238E27FC236}">
                <a16:creationId xmlns:a16="http://schemas.microsoft.com/office/drawing/2014/main" id="{6B0C24F7-7F69-4B70-9F40-4AEE70149CD1}"/>
              </a:ext>
            </a:extLst>
          </p:cNvPr>
          <p:cNvSpPr>
            <a:spLocks noChangeAspect="1"/>
          </p:cNvSpPr>
          <p:nvPr userDrawn="1"/>
        </p:nvSpPr>
        <p:spPr>
          <a:xfrm>
            <a:off x="12531436" y="2378563"/>
            <a:ext cx="900000" cy="900000"/>
          </a:xfrm>
          <a:prstGeom prst="rect">
            <a:avLst/>
          </a:prstGeom>
          <a:solidFill>
            <a:srgbClr val="A7E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rPr>
              <a:t>R: 167</a:t>
            </a:r>
          </a:p>
          <a:p>
            <a:pPr algn="ctr"/>
            <a:r>
              <a:rPr lang="en-US" sz="1600" b="1">
                <a:solidFill>
                  <a:schemeClr val="tx1"/>
                </a:solidFill>
              </a:rPr>
              <a:t>G: 227</a:t>
            </a:r>
          </a:p>
          <a:p>
            <a:pPr algn="ctr"/>
            <a:r>
              <a:rPr lang="en-US" sz="1600" b="1">
                <a:solidFill>
                  <a:schemeClr val="tx1"/>
                </a:solidFill>
              </a:rPr>
              <a:t>B: 211</a:t>
            </a:r>
            <a:endParaRPr lang="pt-BR" sz="1600" b="1">
              <a:solidFill>
                <a:schemeClr val="tx1"/>
              </a:solidFill>
            </a:endParaRPr>
          </a:p>
        </p:txBody>
      </p:sp>
      <p:pic>
        <p:nvPicPr>
          <p:cNvPr id="4" name="Picture 3" descr="A close up of a sign&#10;&#10;Description automatically generated">
            <a:extLst>
              <a:ext uri="{FF2B5EF4-FFF2-40B4-BE49-F238E27FC236}">
                <a16:creationId xmlns:a16="http://schemas.microsoft.com/office/drawing/2014/main" id="{D73F671B-4A3D-42B4-9CAA-AB16E1C8C88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73640" y="253733"/>
            <a:ext cx="1996440" cy="664016"/>
          </a:xfrm>
          <a:prstGeom prst="rect">
            <a:avLst/>
          </a:prstGeom>
        </p:spPr>
      </p:pic>
    </p:spTree>
    <p:extLst>
      <p:ext uri="{BB962C8B-B14F-4D97-AF65-F5344CB8AC3E}">
        <p14:creationId xmlns:p14="http://schemas.microsoft.com/office/powerpoint/2010/main" val="2748047865"/>
      </p:ext>
    </p:extLst>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A828098A-D6AF-47D7-9E8B-AC289B93477A}"/>
              </a:ext>
            </a:extLst>
          </p:cNvPr>
          <p:cNvSpPr>
            <a:spLocks noChangeAspect="1"/>
          </p:cNvSpPr>
          <p:nvPr userDrawn="1"/>
        </p:nvSpPr>
        <p:spPr>
          <a:xfrm>
            <a:off x="12531436" y="17749"/>
            <a:ext cx="900000" cy="900000"/>
          </a:xfrm>
          <a:prstGeom prst="rect">
            <a:avLst/>
          </a:prstGeom>
          <a:solidFill>
            <a:srgbClr val="1B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R: 027 </a:t>
            </a:r>
          </a:p>
          <a:p>
            <a:pPr algn="ctr"/>
            <a:r>
              <a:rPr lang="en-US" sz="1600" b="1"/>
              <a:t>G: 044</a:t>
            </a:r>
          </a:p>
          <a:p>
            <a:pPr algn="ctr"/>
            <a:r>
              <a:rPr lang="en-US" sz="1600" b="1"/>
              <a:t>B: 098</a:t>
            </a:r>
            <a:endParaRPr lang="pt-BR" sz="1600" b="1"/>
          </a:p>
        </p:txBody>
      </p:sp>
      <p:sp>
        <p:nvSpPr>
          <p:cNvPr id="9" name="Retângulo 8">
            <a:extLst>
              <a:ext uri="{FF2B5EF4-FFF2-40B4-BE49-F238E27FC236}">
                <a16:creationId xmlns:a16="http://schemas.microsoft.com/office/drawing/2014/main" id="{86DC847E-2163-4663-8A43-44176F3FA653}"/>
              </a:ext>
            </a:extLst>
          </p:cNvPr>
          <p:cNvSpPr>
            <a:spLocks noChangeAspect="1"/>
          </p:cNvSpPr>
          <p:nvPr userDrawn="1"/>
        </p:nvSpPr>
        <p:spPr>
          <a:xfrm>
            <a:off x="12531436" y="3558970"/>
            <a:ext cx="900000" cy="900000"/>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R: 115 </a:t>
            </a:r>
          </a:p>
          <a:p>
            <a:pPr algn="ctr"/>
            <a:r>
              <a:rPr lang="en-US" sz="1600" b="1"/>
              <a:t>G: 115</a:t>
            </a:r>
          </a:p>
          <a:p>
            <a:pPr algn="ctr"/>
            <a:r>
              <a:rPr lang="en-US" sz="1600" b="1"/>
              <a:t>B: 115</a:t>
            </a:r>
            <a:endParaRPr lang="pt-BR" sz="1600" b="1"/>
          </a:p>
        </p:txBody>
      </p:sp>
      <p:sp>
        <p:nvSpPr>
          <p:cNvPr id="10" name="Retângulo 9">
            <a:extLst>
              <a:ext uri="{FF2B5EF4-FFF2-40B4-BE49-F238E27FC236}">
                <a16:creationId xmlns:a16="http://schemas.microsoft.com/office/drawing/2014/main" id="{3DDD2990-640C-48C0-9A30-F34F09FDB932}"/>
              </a:ext>
            </a:extLst>
          </p:cNvPr>
          <p:cNvSpPr>
            <a:spLocks noChangeAspect="1"/>
          </p:cNvSpPr>
          <p:nvPr userDrawn="1"/>
        </p:nvSpPr>
        <p:spPr>
          <a:xfrm>
            <a:off x="12531436" y="4739377"/>
            <a:ext cx="900000" cy="900000"/>
          </a:xfrm>
          <a:prstGeom prst="rect">
            <a:avLst/>
          </a:prstGeom>
          <a:solidFill>
            <a:srgbClr val="A0A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R: 160 </a:t>
            </a:r>
          </a:p>
          <a:p>
            <a:pPr algn="ctr"/>
            <a:r>
              <a:rPr lang="en-US" sz="1600" b="1"/>
              <a:t>G: 160</a:t>
            </a:r>
          </a:p>
          <a:p>
            <a:pPr algn="ctr"/>
            <a:r>
              <a:rPr lang="en-US" sz="1600" b="1"/>
              <a:t>B: 160</a:t>
            </a:r>
            <a:endParaRPr lang="pt-BR" sz="1600" b="1"/>
          </a:p>
        </p:txBody>
      </p:sp>
      <p:sp>
        <p:nvSpPr>
          <p:cNvPr id="11" name="Retângulo 10">
            <a:extLst>
              <a:ext uri="{FF2B5EF4-FFF2-40B4-BE49-F238E27FC236}">
                <a16:creationId xmlns:a16="http://schemas.microsoft.com/office/drawing/2014/main" id="{7E10A596-828F-4E16-B1BA-A98D5F25D8A2}"/>
              </a:ext>
            </a:extLst>
          </p:cNvPr>
          <p:cNvSpPr>
            <a:spLocks noChangeAspect="1"/>
          </p:cNvSpPr>
          <p:nvPr userDrawn="1"/>
        </p:nvSpPr>
        <p:spPr>
          <a:xfrm>
            <a:off x="12531436" y="5919784"/>
            <a:ext cx="900000" cy="900000"/>
          </a:xfrm>
          <a:prstGeom prst="rect">
            <a:avLst/>
          </a:pr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rPr>
              <a:t>R: 205 </a:t>
            </a:r>
          </a:p>
          <a:p>
            <a:pPr algn="ctr"/>
            <a:r>
              <a:rPr lang="en-US" sz="1600" b="1">
                <a:solidFill>
                  <a:schemeClr val="tx1"/>
                </a:solidFill>
              </a:rPr>
              <a:t>G: 205</a:t>
            </a:r>
          </a:p>
          <a:p>
            <a:pPr algn="ctr"/>
            <a:r>
              <a:rPr lang="en-US" sz="1600" b="1">
                <a:solidFill>
                  <a:schemeClr val="tx1"/>
                </a:solidFill>
              </a:rPr>
              <a:t>B: 205</a:t>
            </a:r>
            <a:endParaRPr lang="pt-BR" sz="1600" b="1">
              <a:solidFill>
                <a:schemeClr val="tx1"/>
              </a:solidFill>
            </a:endParaRPr>
          </a:p>
        </p:txBody>
      </p:sp>
      <p:sp>
        <p:nvSpPr>
          <p:cNvPr id="12" name="Retângulo 11">
            <a:extLst>
              <a:ext uri="{FF2B5EF4-FFF2-40B4-BE49-F238E27FC236}">
                <a16:creationId xmlns:a16="http://schemas.microsoft.com/office/drawing/2014/main" id="{12B7208E-31A2-41A8-A5AB-47F269367C24}"/>
              </a:ext>
            </a:extLst>
          </p:cNvPr>
          <p:cNvSpPr>
            <a:spLocks noChangeAspect="1"/>
          </p:cNvSpPr>
          <p:nvPr userDrawn="1"/>
        </p:nvSpPr>
        <p:spPr>
          <a:xfrm>
            <a:off x="12531436" y="1198156"/>
            <a:ext cx="900000" cy="900000"/>
          </a:xfrm>
          <a:prstGeom prst="rect">
            <a:avLst/>
          </a:prstGeom>
          <a:solidFill>
            <a:srgbClr val="00A1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R: 000 </a:t>
            </a:r>
          </a:p>
          <a:p>
            <a:pPr algn="ctr"/>
            <a:r>
              <a:rPr lang="en-US" sz="1600" b="1"/>
              <a:t>G: 161</a:t>
            </a:r>
          </a:p>
          <a:p>
            <a:pPr algn="ctr"/>
            <a:r>
              <a:rPr lang="en-US" sz="1600" b="1"/>
              <a:t>B: 215</a:t>
            </a:r>
            <a:endParaRPr lang="pt-BR" sz="1600" b="1"/>
          </a:p>
        </p:txBody>
      </p:sp>
      <p:sp>
        <p:nvSpPr>
          <p:cNvPr id="13" name="Retângulo 12">
            <a:extLst>
              <a:ext uri="{FF2B5EF4-FFF2-40B4-BE49-F238E27FC236}">
                <a16:creationId xmlns:a16="http://schemas.microsoft.com/office/drawing/2014/main" id="{6B0C24F7-7F69-4B70-9F40-4AEE70149CD1}"/>
              </a:ext>
            </a:extLst>
          </p:cNvPr>
          <p:cNvSpPr>
            <a:spLocks noChangeAspect="1"/>
          </p:cNvSpPr>
          <p:nvPr userDrawn="1"/>
        </p:nvSpPr>
        <p:spPr>
          <a:xfrm>
            <a:off x="12531436" y="2378563"/>
            <a:ext cx="900000" cy="900000"/>
          </a:xfrm>
          <a:prstGeom prst="rect">
            <a:avLst/>
          </a:prstGeom>
          <a:solidFill>
            <a:srgbClr val="A7E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rPr>
              <a:t>R: 167</a:t>
            </a:r>
          </a:p>
          <a:p>
            <a:pPr algn="ctr"/>
            <a:r>
              <a:rPr lang="en-US" sz="1600" b="1">
                <a:solidFill>
                  <a:schemeClr val="tx1"/>
                </a:solidFill>
              </a:rPr>
              <a:t>G: 227</a:t>
            </a:r>
          </a:p>
          <a:p>
            <a:pPr algn="ctr"/>
            <a:r>
              <a:rPr lang="en-US" sz="1600" b="1">
                <a:solidFill>
                  <a:schemeClr val="tx1"/>
                </a:solidFill>
              </a:rPr>
              <a:t>B: 211</a:t>
            </a:r>
            <a:endParaRPr lang="pt-BR" sz="1600" b="1">
              <a:solidFill>
                <a:schemeClr val="tx1"/>
              </a:solidFill>
            </a:endParaRPr>
          </a:p>
        </p:txBody>
      </p:sp>
      <p:sp>
        <p:nvSpPr>
          <p:cNvPr id="2" name="Retângulo 1">
            <a:extLst>
              <a:ext uri="{FF2B5EF4-FFF2-40B4-BE49-F238E27FC236}">
                <a16:creationId xmlns:a16="http://schemas.microsoft.com/office/drawing/2014/main" id="{5334EC60-A39B-4E05-8C93-2BCD38586D66}"/>
              </a:ext>
            </a:extLst>
          </p:cNvPr>
          <p:cNvSpPr/>
          <p:nvPr userDrawn="1"/>
        </p:nvSpPr>
        <p:spPr>
          <a:xfrm>
            <a:off x="0" y="0"/>
            <a:ext cx="12192000" cy="6858000"/>
          </a:xfrm>
          <a:prstGeom prst="rect">
            <a:avLst/>
          </a:prstGeom>
          <a:solidFill>
            <a:srgbClr val="1B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7" name="Picture 16" descr="A close up of a sign&#10;&#10;Description automatically generated">
            <a:extLst>
              <a:ext uri="{FF2B5EF4-FFF2-40B4-BE49-F238E27FC236}">
                <a16:creationId xmlns:a16="http://schemas.microsoft.com/office/drawing/2014/main" id="{26D5B9F7-D9B8-4552-A8E2-279C065ACFE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73640" y="253733"/>
            <a:ext cx="1996440" cy="664016"/>
          </a:xfrm>
          <a:prstGeom prst="rect">
            <a:avLst/>
          </a:prstGeom>
        </p:spPr>
      </p:pic>
    </p:spTree>
    <p:extLst>
      <p:ext uri="{BB962C8B-B14F-4D97-AF65-F5344CB8AC3E}">
        <p14:creationId xmlns:p14="http://schemas.microsoft.com/office/powerpoint/2010/main" val="1038931235"/>
      </p:ext>
    </p:extLst>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A828098A-D6AF-47D7-9E8B-AC289B93477A}"/>
              </a:ext>
            </a:extLst>
          </p:cNvPr>
          <p:cNvSpPr>
            <a:spLocks noChangeAspect="1"/>
          </p:cNvSpPr>
          <p:nvPr userDrawn="1"/>
        </p:nvSpPr>
        <p:spPr>
          <a:xfrm>
            <a:off x="12531436" y="17749"/>
            <a:ext cx="900000" cy="900000"/>
          </a:xfrm>
          <a:prstGeom prst="rect">
            <a:avLst/>
          </a:prstGeom>
          <a:solidFill>
            <a:srgbClr val="1B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R: 027 </a:t>
            </a:r>
          </a:p>
          <a:p>
            <a:pPr algn="ctr"/>
            <a:r>
              <a:rPr lang="en-US" sz="1600" b="1"/>
              <a:t>G: 044</a:t>
            </a:r>
          </a:p>
          <a:p>
            <a:pPr algn="ctr"/>
            <a:r>
              <a:rPr lang="en-US" sz="1600" b="1"/>
              <a:t>B: 098</a:t>
            </a:r>
            <a:endParaRPr lang="pt-BR" sz="1600" b="1"/>
          </a:p>
        </p:txBody>
      </p:sp>
      <p:sp>
        <p:nvSpPr>
          <p:cNvPr id="9" name="Retângulo 8">
            <a:extLst>
              <a:ext uri="{FF2B5EF4-FFF2-40B4-BE49-F238E27FC236}">
                <a16:creationId xmlns:a16="http://schemas.microsoft.com/office/drawing/2014/main" id="{86DC847E-2163-4663-8A43-44176F3FA653}"/>
              </a:ext>
            </a:extLst>
          </p:cNvPr>
          <p:cNvSpPr>
            <a:spLocks noChangeAspect="1"/>
          </p:cNvSpPr>
          <p:nvPr userDrawn="1"/>
        </p:nvSpPr>
        <p:spPr>
          <a:xfrm>
            <a:off x="12531436" y="3558970"/>
            <a:ext cx="900000" cy="900000"/>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R: 115 </a:t>
            </a:r>
          </a:p>
          <a:p>
            <a:pPr algn="ctr"/>
            <a:r>
              <a:rPr lang="en-US" sz="1600" b="1"/>
              <a:t>G: 115</a:t>
            </a:r>
          </a:p>
          <a:p>
            <a:pPr algn="ctr"/>
            <a:r>
              <a:rPr lang="en-US" sz="1600" b="1"/>
              <a:t>B: 115</a:t>
            </a:r>
            <a:endParaRPr lang="pt-BR" sz="1600" b="1"/>
          </a:p>
        </p:txBody>
      </p:sp>
      <p:sp>
        <p:nvSpPr>
          <p:cNvPr id="10" name="Retângulo 9">
            <a:extLst>
              <a:ext uri="{FF2B5EF4-FFF2-40B4-BE49-F238E27FC236}">
                <a16:creationId xmlns:a16="http://schemas.microsoft.com/office/drawing/2014/main" id="{3DDD2990-640C-48C0-9A30-F34F09FDB932}"/>
              </a:ext>
            </a:extLst>
          </p:cNvPr>
          <p:cNvSpPr>
            <a:spLocks noChangeAspect="1"/>
          </p:cNvSpPr>
          <p:nvPr userDrawn="1"/>
        </p:nvSpPr>
        <p:spPr>
          <a:xfrm>
            <a:off x="12531436" y="4739377"/>
            <a:ext cx="900000" cy="900000"/>
          </a:xfrm>
          <a:prstGeom prst="rect">
            <a:avLst/>
          </a:prstGeom>
          <a:solidFill>
            <a:srgbClr val="A0A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R: 160 </a:t>
            </a:r>
          </a:p>
          <a:p>
            <a:pPr algn="ctr"/>
            <a:r>
              <a:rPr lang="en-US" sz="1600" b="1"/>
              <a:t>G: 160</a:t>
            </a:r>
          </a:p>
          <a:p>
            <a:pPr algn="ctr"/>
            <a:r>
              <a:rPr lang="en-US" sz="1600" b="1"/>
              <a:t>B: 160</a:t>
            </a:r>
            <a:endParaRPr lang="pt-BR" sz="1600" b="1"/>
          </a:p>
        </p:txBody>
      </p:sp>
      <p:sp>
        <p:nvSpPr>
          <p:cNvPr id="11" name="Retângulo 10">
            <a:extLst>
              <a:ext uri="{FF2B5EF4-FFF2-40B4-BE49-F238E27FC236}">
                <a16:creationId xmlns:a16="http://schemas.microsoft.com/office/drawing/2014/main" id="{7E10A596-828F-4E16-B1BA-A98D5F25D8A2}"/>
              </a:ext>
            </a:extLst>
          </p:cNvPr>
          <p:cNvSpPr>
            <a:spLocks noChangeAspect="1"/>
          </p:cNvSpPr>
          <p:nvPr userDrawn="1"/>
        </p:nvSpPr>
        <p:spPr>
          <a:xfrm>
            <a:off x="12531436" y="5919784"/>
            <a:ext cx="900000" cy="900000"/>
          </a:xfrm>
          <a:prstGeom prst="rect">
            <a:avLst/>
          </a:pr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rPr>
              <a:t>R: 205 </a:t>
            </a:r>
          </a:p>
          <a:p>
            <a:pPr algn="ctr"/>
            <a:r>
              <a:rPr lang="en-US" sz="1600" b="1">
                <a:solidFill>
                  <a:schemeClr val="tx1"/>
                </a:solidFill>
              </a:rPr>
              <a:t>G: 205</a:t>
            </a:r>
          </a:p>
          <a:p>
            <a:pPr algn="ctr"/>
            <a:r>
              <a:rPr lang="en-US" sz="1600" b="1">
                <a:solidFill>
                  <a:schemeClr val="tx1"/>
                </a:solidFill>
              </a:rPr>
              <a:t>B: 205</a:t>
            </a:r>
            <a:endParaRPr lang="pt-BR" sz="1600" b="1">
              <a:solidFill>
                <a:schemeClr val="tx1"/>
              </a:solidFill>
            </a:endParaRPr>
          </a:p>
        </p:txBody>
      </p:sp>
      <p:sp>
        <p:nvSpPr>
          <p:cNvPr id="12" name="Retângulo 11">
            <a:extLst>
              <a:ext uri="{FF2B5EF4-FFF2-40B4-BE49-F238E27FC236}">
                <a16:creationId xmlns:a16="http://schemas.microsoft.com/office/drawing/2014/main" id="{12B7208E-31A2-41A8-A5AB-47F269367C24}"/>
              </a:ext>
            </a:extLst>
          </p:cNvPr>
          <p:cNvSpPr>
            <a:spLocks noChangeAspect="1"/>
          </p:cNvSpPr>
          <p:nvPr userDrawn="1"/>
        </p:nvSpPr>
        <p:spPr>
          <a:xfrm>
            <a:off x="12531436" y="1198156"/>
            <a:ext cx="900000" cy="900000"/>
          </a:xfrm>
          <a:prstGeom prst="rect">
            <a:avLst/>
          </a:prstGeom>
          <a:solidFill>
            <a:srgbClr val="00A1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R: 000 </a:t>
            </a:r>
          </a:p>
          <a:p>
            <a:pPr algn="ctr"/>
            <a:r>
              <a:rPr lang="en-US" sz="1600" b="1"/>
              <a:t>G: 161</a:t>
            </a:r>
          </a:p>
          <a:p>
            <a:pPr algn="ctr"/>
            <a:r>
              <a:rPr lang="en-US" sz="1600" b="1"/>
              <a:t>B: 215</a:t>
            </a:r>
            <a:endParaRPr lang="pt-BR" sz="1600" b="1"/>
          </a:p>
        </p:txBody>
      </p:sp>
      <p:sp>
        <p:nvSpPr>
          <p:cNvPr id="13" name="Retângulo 12">
            <a:extLst>
              <a:ext uri="{FF2B5EF4-FFF2-40B4-BE49-F238E27FC236}">
                <a16:creationId xmlns:a16="http://schemas.microsoft.com/office/drawing/2014/main" id="{6B0C24F7-7F69-4B70-9F40-4AEE70149CD1}"/>
              </a:ext>
            </a:extLst>
          </p:cNvPr>
          <p:cNvSpPr>
            <a:spLocks noChangeAspect="1"/>
          </p:cNvSpPr>
          <p:nvPr userDrawn="1"/>
        </p:nvSpPr>
        <p:spPr>
          <a:xfrm>
            <a:off x="12531436" y="2378563"/>
            <a:ext cx="900000" cy="900000"/>
          </a:xfrm>
          <a:prstGeom prst="rect">
            <a:avLst/>
          </a:prstGeom>
          <a:solidFill>
            <a:srgbClr val="A7E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rPr>
              <a:t>R: 167</a:t>
            </a:r>
          </a:p>
          <a:p>
            <a:pPr algn="ctr"/>
            <a:r>
              <a:rPr lang="en-US" sz="1600" b="1">
                <a:solidFill>
                  <a:schemeClr val="tx1"/>
                </a:solidFill>
              </a:rPr>
              <a:t>G: 227</a:t>
            </a:r>
          </a:p>
          <a:p>
            <a:pPr algn="ctr"/>
            <a:r>
              <a:rPr lang="en-US" sz="1600" b="1">
                <a:solidFill>
                  <a:schemeClr val="tx1"/>
                </a:solidFill>
              </a:rPr>
              <a:t>B: 211</a:t>
            </a:r>
            <a:endParaRPr lang="pt-BR" sz="1600" b="1">
              <a:solidFill>
                <a:schemeClr val="tx1"/>
              </a:solidFill>
            </a:endParaRPr>
          </a:p>
        </p:txBody>
      </p:sp>
      <p:sp>
        <p:nvSpPr>
          <p:cNvPr id="14" name="Retângulo 1">
            <a:extLst>
              <a:ext uri="{FF2B5EF4-FFF2-40B4-BE49-F238E27FC236}">
                <a16:creationId xmlns:a16="http://schemas.microsoft.com/office/drawing/2014/main" id="{57F11C7B-FB85-4F49-A153-80D627D395DD}"/>
              </a:ext>
            </a:extLst>
          </p:cNvPr>
          <p:cNvSpPr/>
          <p:nvPr userDrawn="1"/>
        </p:nvSpPr>
        <p:spPr>
          <a:xfrm>
            <a:off x="0" y="0"/>
            <a:ext cx="12192000" cy="6858000"/>
          </a:xfrm>
          <a:prstGeom prst="rect">
            <a:avLst/>
          </a:prstGeom>
          <a:solidFill>
            <a:srgbClr val="1B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14321405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ontato@leandrodaniel.com" TargetMode="External"/><Relationship Id="rId2" Type="http://schemas.openxmlformats.org/officeDocument/2006/relationships/hyperlink" Target="mailto:daniel.ferraz.campos@gmail.com" TargetMode="External"/><Relationship Id="rId1" Type="http://schemas.openxmlformats.org/officeDocument/2006/relationships/slideLayout" Target="../slideLayouts/slideLayout2.xml"/><Relationship Id="rId6" Type="http://schemas.openxmlformats.org/officeDocument/2006/relationships/hyperlink" Target="mailto:ygor_redesocial@hotmail.com" TargetMode="External"/><Relationship Id="rId5" Type="http://schemas.openxmlformats.org/officeDocument/2006/relationships/hyperlink" Target="https://github.com/ldaniel/Challenges-Requirements-Analytical-Projects/blob/master/rodrigo.goncalves@me.com" TargetMode="External"/><Relationship Id="rId4" Type="http://schemas.openxmlformats.org/officeDocument/2006/relationships/hyperlink" Target="https://github.com/ldaniel/Challenges-Requirements-Analytical-Projects/blob/master/ricardo.l.b.reis@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https://www.intuvisiontech.com/solutions/covid-19"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s://www.who.int/emergencies/diseases/novel-coronavirus-2019/advice-for-public/when-and-how-to-use-masks"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g1.globo.com/sp/sao-paulo/noticia/2020/03/24/quarentena-passa-a-valer-nesta-terca-feira-em-sp-veja-o-que-funciona.ghtml" TargetMode="External"/><Relationship Id="rId7" Type="http://schemas.openxmlformats.org/officeDocument/2006/relationships/hyperlink" Target="https://www.who.int/csr/don/12-january-2020-novel-coronavirus-china/en/" TargetMode="External"/><Relationship Id="rId2" Type="http://schemas.openxmlformats.org/officeDocument/2006/relationships/hyperlink" Target="https://www.sanarmed.com/linha-do-tempo-do-coronavirus-no-brasil" TargetMode="External"/><Relationship Id="rId1" Type="http://schemas.openxmlformats.org/officeDocument/2006/relationships/slideLayout" Target="../slideLayouts/slideLayout1.xml"/><Relationship Id="rId6" Type="http://schemas.openxmlformats.org/officeDocument/2006/relationships/hyperlink" Target="https://covid.saude.gov.br/" TargetMode="External"/><Relationship Id="rId5" Type="http://schemas.openxmlformats.org/officeDocument/2006/relationships/hyperlink" Target="https://g1.globo.com/politica/noticia/2020/05/19/camara-aprova-uso-obrigatorio-de-mascara-em-todo-o-pais.ghtml" TargetMode="External"/><Relationship Id="rId4" Type="http://schemas.openxmlformats.org/officeDocument/2006/relationships/hyperlink" Target="https://noticias.uol.com.br/saude/ultimas-noticias/redacao/2020/05/04/sao-paulo-decreta-obrigatoriedade-do-uso-de-mascaras-em-todo-o-estado.ht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al.sp.gov.br/repositorio/legislacao/decreto/2020/decreto-64959-04.05.2020.html" TargetMode="External"/><Relationship Id="rId7" Type="http://schemas.openxmlformats.org/officeDocument/2006/relationships/image" Target="../media/image9.svg"/><Relationship Id="rId2" Type="http://schemas.openxmlformats.org/officeDocument/2006/relationships/hyperlink" Target="https://g1.globo.com/sp/sao-paulo/noticia/2020/05/05/decreto-que-determina-uso-de-mascaras-em-sp-estipula-multa-de-ate-r-276-mil-e-4-anos-de-prisao.ghtml" TargetMode="Externa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70F687BA-32A2-41BC-B72A-F28209A7F473}"/>
              </a:ext>
            </a:extLst>
          </p:cNvPr>
          <p:cNvSpPr/>
          <p:nvPr/>
        </p:nvSpPr>
        <p:spPr>
          <a:xfrm>
            <a:off x="0" y="892289"/>
            <a:ext cx="12192000" cy="3046988"/>
          </a:xfrm>
          <a:prstGeom prst="rect">
            <a:avLst/>
          </a:prstGeom>
        </p:spPr>
        <p:txBody>
          <a:bodyPr wrap="square">
            <a:spAutoFit/>
          </a:bodyPr>
          <a:lstStyle/>
          <a:p>
            <a:pPr algn="ctr"/>
            <a:r>
              <a:rPr lang="pt-BR" sz="4800" b="1" dirty="0">
                <a:solidFill>
                  <a:schemeClr val="bg1"/>
                </a:solidFill>
              </a:rPr>
              <a:t>Apresentação Grupo X</a:t>
            </a:r>
          </a:p>
          <a:p>
            <a:endParaRPr lang="pt-BR" sz="3600" b="1" dirty="0">
              <a:solidFill>
                <a:schemeClr val="bg1"/>
              </a:solidFill>
            </a:endParaRPr>
          </a:p>
          <a:p>
            <a:pPr algn="ctr"/>
            <a:r>
              <a:rPr lang="pt-BR" sz="3600" b="1" dirty="0">
                <a:solidFill>
                  <a:schemeClr val="bg1"/>
                </a:solidFill>
              </a:rPr>
              <a:t>Título da Monografia: </a:t>
            </a:r>
          </a:p>
          <a:p>
            <a:pPr algn="ctr"/>
            <a:r>
              <a:rPr lang="pt-BR" sz="3600" dirty="0">
                <a:solidFill>
                  <a:schemeClr val="bg1"/>
                </a:solidFill>
              </a:rPr>
              <a:t>Modelo de Detecção do Uso de Máscaras </a:t>
            </a:r>
          </a:p>
          <a:p>
            <a:pPr algn="ctr"/>
            <a:r>
              <a:rPr lang="pt-BR" sz="3600" dirty="0">
                <a:solidFill>
                  <a:schemeClr val="bg1"/>
                </a:solidFill>
              </a:rPr>
              <a:t>Faciais Utilizando Deep Learning</a:t>
            </a:r>
          </a:p>
        </p:txBody>
      </p:sp>
      <p:sp>
        <p:nvSpPr>
          <p:cNvPr id="3" name="Retângulo 2">
            <a:extLst>
              <a:ext uri="{FF2B5EF4-FFF2-40B4-BE49-F238E27FC236}">
                <a16:creationId xmlns:a16="http://schemas.microsoft.com/office/drawing/2014/main" id="{94B768D7-96B0-41DF-9630-0D308384D261}"/>
              </a:ext>
            </a:extLst>
          </p:cNvPr>
          <p:cNvSpPr/>
          <p:nvPr/>
        </p:nvSpPr>
        <p:spPr>
          <a:xfrm>
            <a:off x="296005" y="4251638"/>
            <a:ext cx="11597457" cy="2281256"/>
          </a:xfrm>
          <a:prstGeom prst="rect">
            <a:avLst/>
          </a:prstGeom>
        </p:spPr>
        <p:txBody>
          <a:bodyPr wrap="square">
            <a:noAutofit/>
          </a:bodyPr>
          <a:lstStyle/>
          <a:p>
            <a:r>
              <a:rPr lang="pt-BR" sz="2200" b="1">
                <a:solidFill>
                  <a:schemeClr val="bg1"/>
                </a:solidFill>
                <a:latin typeface="Calibri (Body)"/>
                <a:ea typeface="Times New Roman" panose="02020603050405020304" pitchFamily="18" charset="0"/>
              </a:rPr>
              <a:t>Alunos</a:t>
            </a:r>
            <a:r>
              <a:rPr lang="pt-BR" sz="2200">
                <a:solidFill>
                  <a:schemeClr val="bg1"/>
                </a:solidFill>
                <a:latin typeface="Calibri (Body)"/>
                <a:ea typeface="Times New Roman" panose="02020603050405020304" pitchFamily="18" charset="0"/>
              </a:rPr>
              <a:t>:</a:t>
            </a:r>
          </a:p>
          <a:p>
            <a:r>
              <a:rPr lang="pt-BR" sz="2200">
                <a:solidFill>
                  <a:schemeClr val="bg1"/>
                </a:solidFill>
                <a:latin typeface="Calibri (Body)"/>
              </a:rPr>
              <a:t>Daniel Campos - matrícula: </a:t>
            </a:r>
            <a:r>
              <a:rPr lang="en-US" sz="2200">
                <a:solidFill>
                  <a:schemeClr val="bg1"/>
                </a:solidFill>
                <a:latin typeface="Calibri (Body)"/>
              </a:rPr>
              <a:t>A57635769</a:t>
            </a:r>
            <a:r>
              <a:rPr lang="pt-BR" sz="2200">
                <a:solidFill>
                  <a:schemeClr val="bg1"/>
                </a:solidFill>
                <a:latin typeface="Calibri (Body)"/>
              </a:rPr>
              <a:t> </a:t>
            </a:r>
            <a:r>
              <a:rPr lang="pt-BR" sz="2200">
                <a:solidFill>
                  <a:srgbClr val="00A1D7"/>
                </a:solidFill>
                <a:latin typeface="Calibri (Body)"/>
              </a:rPr>
              <a:t>(</a:t>
            </a:r>
            <a:r>
              <a:rPr lang="en-US" sz="2200">
                <a:solidFill>
                  <a:srgbClr val="00A1D7"/>
                </a:solidFill>
                <a:latin typeface="Calibri (Body)"/>
                <a:hlinkClick r:id="rId2">
                  <a:extLst>
                    <a:ext uri="{A12FA001-AC4F-418D-AE19-62706E023703}">
                      <ahyp:hlinkClr xmlns:ahyp="http://schemas.microsoft.com/office/drawing/2018/hyperlinkcolor" val="tx"/>
                    </a:ext>
                  </a:extLst>
                </a:hlinkClick>
              </a:rPr>
              <a:t>daniel.ferraz.campos@gmail.com</a:t>
            </a:r>
            <a:r>
              <a:rPr lang="en-US" sz="2200">
                <a:solidFill>
                  <a:srgbClr val="00A1D7"/>
                </a:solidFill>
                <a:latin typeface="Calibri (Body)"/>
              </a:rPr>
              <a:t>)</a:t>
            </a:r>
            <a:endParaRPr lang="pt-BR" sz="2200">
              <a:solidFill>
                <a:srgbClr val="00A1D7"/>
              </a:solidFill>
              <a:latin typeface="Calibri (Body)"/>
              <a:ea typeface="Times New Roman" panose="02020603050405020304" pitchFamily="18" charset="0"/>
            </a:endParaRPr>
          </a:p>
          <a:p>
            <a:r>
              <a:rPr lang="pt-BR" sz="2200">
                <a:solidFill>
                  <a:schemeClr val="bg1"/>
                </a:solidFill>
                <a:latin typeface="Calibri (Body)"/>
              </a:rPr>
              <a:t>Leandro Daniel - matrícula: </a:t>
            </a:r>
            <a:r>
              <a:rPr lang="en-US" sz="2200">
                <a:solidFill>
                  <a:schemeClr val="bg1"/>
                </a:solidFill>
                <a:latin typeface="Calibri (Body)"/>
              </a:rPr>
              <a:t>A57622988</a:t>
            </a:r>
            <a:r>
              <a:rPr lang="pt-BR" sz="2200">
                <a:solidFill>
                  <a:schemeClr val="bg1"/>
                </a:solidFill>
                <a:latin typeface="Calibri (Body)"/>
              </a:rPr>
              <a:t> </a:t>
            </a:r>
            <a:r>
              <a:rPr lang="pt-BR" sz="2200">
                <a:solidFill>
                  <a:srgbClr val="00A1D7"/>
                </a:solidFill>
                <a:latin typeface="Calibri (Body)"/>
              </a:rPr>
              <a:t>(</a:t>
            </a:r>
            <a:r>
              <a:rPr lang="pt-BR" sz="2200">
                <a:solidFill>
                  <a:srgbClr val="00A1D7"/>
                </a:solidFill>
                <a:latin typeface="Calibri (Body)"/>
                <a:hlinkClick r:id="rId3">
                  <a:extLst>
                    <a:ext uri="{A12FA001-AC4F-418D-AE19-62706E023703}">
                      <ahyp:hlinkClr xmlns:ahyp="http://schemas.microsoft.com/office/drawing/2018/hyperlinkcolor" val="tx"/>
                    </a:ext>
                  </a:extLst>
                </a:hlinkClick>
              </a:rPr>
              <a:t>contato@leandrodaniel.com</a:t>
            </a:r>
            <a:r>
              <a:rPr lang="pt-BR" sz="2200">
                <a:solidFill>
                  <a:srgbClr val="00A1D7"/>
                </a:solidFill>
                <a:latin typeface="Calibri (Body)"/>
              </a:rPr>
              <a:t>)</a:t>
            </a:r>
            <a:endParaRPr lang="pt-BR" sz="2200">
              <a:solidFill>
                <a:srgbClr val="00A1D7"/>
              </a:solidFill>
              <a:latin typeface="Calibri (Body)"/>
              <a:ea typeface="Times New Roman" panose="02020603050405020304" pitchFamily="18" charset="0"/>
            </a:endParaRPr>
          </a:p>
          <a:p>
            <a:r>
              <a:rPr lang="pt-BR" sz="2200">
                <a:solidFill>
                  <a:schemeClr val="bg1"/>
                </a:solidFill>
                <a:latin typeface="Calibri (Body)"/>
              </a:rPr>
              <a:t>Ricardo Reis - matrícula: A57590919 </a:t>
            </a:r>
            <a:r>
              <a:rPr lang="pt-BR" sz="2200">
                <a:solidFill>
                  <a:srgbClr val="00A1D7"/>
                </a:solidFill>
                <a:latin typeface="Calibri (Body)"/>
              </a:rPr>
              <a:t>(</a:t>
            </a:r>
            <a:r>
              <a:rPr lang="en-US" sz="2200">
                <a:solidFill>
                  <a:srgbClr val="00A1D7"/>
                </a:solidFill>
                <a:latin typeface="Calibri (Body)"/>
                <a:hlinkClick r:id="rId4">
                  <a:extLst>
                    <a:ext uri="{A12FA001-AC4F-418D-AE19-62706E023703}">
                      <ahyp:hlinkClr xmlns:ahyp="http://schemas.microsoft.com/office/drawing/2018/hyperlinkcolor" val="tx"/>
                    </a:ext>
                  </a:extLst>
                </a:hlinkClick>
              </a:rPr>
              <a:t>ricardo.l.b.reis@gmail.com</a:t>
            </a:r>
            <a:r>
              <a:rPr lang="en-US" sz="2200">
                <a:solidFill>
                  <a:srgbClr val="00A1D7"/>
                </a:solidFill>
                <a:latin typeface="Calibri (Body)"/>
              </a:rPr>
              <a:t>) </a:t>
            </a:r>
            <a:endParaRPr lang="pt-BR" sz="2200">
              <a:solidFill>
                <a:srgbClr val="00A1D7"/>
              </a:solidFill>
              <a:latin typeface="Calibri (Body)"/>
              <a:ea typeface="Times New Roman" panose="02020603050405020304" pitchFamily="18" charset="0"/>
            </a:endParaRPr>
          </a:p>
          <a:p>
            <a:r>
              <a:rPr lang="pt-BR" sz="2200">
                <a:solidFill>
                  <a:schemeClr val="bg1"/>
                </a:solidFill>
                <a:latin typeface="Calibri (Body)"/>
              </a:rPr>
              <a:t>Rodrigo Gonçalves - matrícula: </a:t>
            </a:r>
            <a:r>
              <a:rPr lang="en-US" sz="2200">
                <a:solidFill>
                  <a:schemeClr val="bg1"/>
                </a:solidFill>
                <a:latin typeface="Calibri (Body)"/>
              </a:rPr>
              <a:t>A57566093 </a:t>
            </a:r>
            <a:r>
              <a:rPr lang="pt-BR" sz="2200">
                <a:solidFill>
                  <a:srgbClr val="00A1D7"/>
                </a:solidFill>
                <a:latin typeface="Calibri (Body)"/>
              </a:rPr>
              <a:t>(</a:t>
            </a:r>
            <a:r>
              <a:rPr lang="en-US" sz="2200">
                <a:solidFill>
                  <a:srgbClr val="00A1D7"/>
                </a:solidFill>
                <a:latin typeface="Calibri (Body)"/>
                <a:hlinkClick r:id="rId5">
                  <a:extLst>
                    <a:ext uri="{A12FA001-AC4F-418D-AE19-62706E023703}">
                      <ahyp:hlinkClr xmlns:ahyp="http://schemas.microsoft.com/office/drawing/2018/hyperlinkcolor" val="tx"/>
                    </a:ext>
                  </a:extLst>
                </a:hlinkClick>
              </a:rPr>
              <a:t>rodrigo.goncalves@me.com</a:t>
            </a:r>
            <a:r>
              <a:rPr lang="en-US" sz="2200">
                <a:solidFill>
                  <a:srgbClr val="00A1D7"/>
                </a:solidFill>
                <a:latin typeface="Calibri (Body)"/>
              </a:rPr>
              <a:t>)</a:t>
            </a:r>
            <a:endParaRPr lang="pt-BR" sz="2200">
              <a:solidFill>
                <a:srgbClr val="00A1D7"/>
              </a:solidFill>
              <a:latin typeface="Calibri (Body)"/>
              <a:ea typeface="Times New Roman" panose="02020603050405020304" pitchFamily="18" charset="0"/>
            </a:endParaRPr>
          </a:p>
          <a:p>
            <a:r>
              <a:rPr lang="pt-BR" sz="2200">
                <a:solidFill>
                  <a:schemeClr val="bg1"/>
                </a:solidFill>
                <a:latin typeface="Calibri (Body)"/>
                <a:ea typeface="Times New Roman" panose="02020603050405020304" pitchFamily="18" charset="0"/>
              </a:rPr>
              <a:t>Ygor </a:t>
            </a:r>
            <a:r>
              <a:rPr lang="pt-BR" sz="2200">
                <a:solidFill>
                  <a:schemeClr val="bg1"/>
                </a:solidFill>
                <a:latin typeface="Calibri (Body)"/>
              </a:rPr>
              <a:t>Lima - matrícula: </a:t>
            </a:r>
            <a:r>
              <a:rPr lang="en-US" sz="2200">
                <a:solidFill>
                  <a:schemeClr val="bg1"/>
                </a:solidFill>
                <a:latin typeface="Calibri (Body)"/>
              </a:rPr>
              <a:t>A57549661 </a:t>
            </a:r>
            <a:r>
              <a:rPr lang="pt-BR" sz="2200">
                <a:solidFill>
                  <a:srgbClr val="00A1D7"/>
                </a:solidFill>
                <a:latin typeface="Calibri (Body)"/>
              </a:rPr>
              <a:t>(</a:t>
            </a:r>
            <a:r>
              <a:rPr lang="en-US" sz="2200">
                <a:solidFill>
                  <a:srgbClr val="00A1D7"/>
                </a:solidFill>
                <a:latin typeface="Calibri (Body)"/>
                <a:hlinkClick r:id="rId6">
                  <a:extLst>
                    <a:ext uri="{A12FA001-AC4F-418D-AE19-62706E023703}">
                      <ahyp:hlinkClr xmlns:ahyp="http://schemas.microsoft.com/office/drawing/2018/hyperlinkcolor" val="tx"/>
                    </a:ext>
                  </a:extLst>
                </a:hlinkClick>
              </a:rPr>
              <a:t>ygor_redesocial@hotmail.com</a:t>
            </a:r>
            <a:r>
              <a:rPr lang="en-US" sz="2200">
                <a:solidFill>
                  <a:srgbClr val="00A1D7"/>
                </a:solidFill>
                <a:latin typeface="Calibri (Body)"/>
              </a:rPr>
              <a:t>)</a:t>
            </a:r>
            <a:br>
              <a:rPr lang="pt-BR" sz="2200">
                <a:solidFill>
                  <a:schemeClr val="bg1"/>
                </a:solidFill>
                <a:highlight>
                  <a:srgbClr val="FFFF00"/>
                </a:highlight>
                <a:latin typeface="Calibri (Body)"/>
                <a:ea typeface="Times New Roman" panose="02020603050405020304" pitchFamily="18" charset="0"/>
              </a:rPr>
            </a:br>
            <a:endParaRPr lang="pt-BR" sz="2200">
              <a:solidFill>
                <a:schemeClr val="bg1"/>
              </a:solidFill>
              <a:latin typeface="Calibri (Body)"/>
              <a:ea typeface="Times New Roman" panose="02020603050405020304" pitchFamily="18" charset="0"/>
            </a:endParaRPr>
          </a:p>
          <a:p>
            <a:endParaRPr lang="pt-BR" sz="2200">
              <a:solidFill>
                <a:schemeClr val="bg1"/>
              </a:solidFill>
              <a:latin typeface="Calibri (Body)"/>
            </a:endParaRPr>
          </a:p>
        </p:txBody>
      </p:sp>
      <p:sp>
        <p:nvSpPr>
          <p:cNvPr id="4" name="Retângulo 2">
            <a:extLst>
              <a:ext uri="{FF2B5EF4-FFF2-40B4-BE49-F238E27FC236}">
                <a16:creationId xmlns:a16="http://schemas.microsoft.com/office/drawing/2014/main" id="{B2C0B7A7-7B3F-403A-AF28-070978C17529}"/>
              </a:ext>
            </a:extLst>
          </p:cNvPr>
          <p:cNvSpPr/>
          <p:nvPr/>
        </p:nvSpPr>
        <p:spPr>
          <a:xfrm>
            <a:off x="0" y="3818256"/>
            <a:ext cx="12192000" cy="433382"/>
          </a:xfrm>
          <a:prstGeom prst="rect">
            <a:avLst/>
          </a:prstGeom>
        </p:spPr>
        <p:txBody>
          <a:bodyPr wrap="square">
            <a:noAutofit/>
          </a:bodyPr>
          <a:lstStyle/>
          <a:p>
            <a:pPr algn="ctr"/>
            <a:r>
              <a:rPr lang="pt-BR" dirty="0">
                <a:solidFill>
                  <a:schemeClr val="bg1"/>
                </a:solidFill>
                <a:latin typeface="Calibri (Body)"/>
                <a:ea typeface="Times New Roman" panose="02020603050405020304" pitchFamily="18" charset="0"/>
              </a:rPr>
              <a:t>(Entrega 1 de 5)</a:t>
            </a:r>
            <a:endParaRPr lang="pt-BR" dirty="0">
              <a:solidFill>
                <a:schemeClr val="bg1"/>
              </a:solidFill>
              <a:latin typeface="Calibri (Body)"/>
            </a:endParaRPr>
          </a:p>
        </p:txBody>
      </p:sp>
    </p:spTree>
    <p:extLst>
      <p:ext uri="{BB962C8B-B14F-4D97-AF65-F5344CB8AC3E}">
        <p14:creationId xmlns:p14="http://schemas.microsoft.com/office/powerpoint/2010/main" val="679871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1231556"/>
          </a:xfrm>
          <a:prstGeom prst="rect">
            <a:avLst/>
          </a:prstGeom>
          <a:solidFill>
            <a:srgbClr val="CDCDCD"/>
          </a:solidFill>
        </p:spPr>
        <p:txBody>
          <a:bodyPr wrap="square">
            <a:spAutoFit/>
          </a:bodyPr>
          <a:lstStyle/>
          <a:p>
            <a:pPr marL="15875" indent="-15875">
              <a:lnSpc>
                <a:spcPts val="3000"/>
              </a:lnSpc>
            </a:pPr>
            <a:r>
              <a:rPr lang="pt-BR" sz="2400"/>
              <a:t>- Quais artigos científicos já trataram do mesmo contexto e/ou utilizaram as mesmas técnicas estatísticas e/ou de </a:t>
            </a:r>
            <a:r>
              <a:rPr lang="pt-BR" sz="2400" i="1" err="1"/>
              <a:t>machine</a:t>
            </a:r>
            <a:r>
              <a:rPr lang="pt-BR" sz="2400" i="1"/>
              <a:t> </a:t>
            </a:r>
            <a:r>
              <a:rPr lang="pt-BR" sz="2400" i="1" err="1"/>
              <a:t>learning</a:t>
            </a:r>
            <a:r>
              <a:rPr lang="pt-BR" sz="2400"/>
              <a:t> que serão utilizadas (</a:t>
            </a:r>
            <a:r>
              <a:rPr lang="pt-BR" sz="2400" b="1"/>
              <a:t>apresentar resumidamente 20 artigos no mínimo</a:t>
            </a:r>
            <a:r>
              <a:rPr lang="pt-BR" sz="2400"/>
              <a:t>)?</a:t>
            </a:r>
          </a:p>
        </p:txBody>
      </p:sp>
      <p:sp>
        <p:nvSpPr>
          <p:cNvPr id="4" name="CaixaDeTexto 3">
            <a:extLst>
              <a:ext uri="{FF2B5EF4-FFF2-40B4-BE49-F238E27FC236}">
                <a16:creationId xmlns:a16="http://schemas.microsoft.com/office/drawing/2014/main" id="{E4CC8CAB-3F4C-409C-8745-BB5BD7AF0FCB}"/>
              </a:ext>
            </a:extLst>
          </p:cNvPr>
          <p:cNvSpPr txBox="1"/>
          <p:nvPr/>
        </p:nvSpPr>
        <p:spPr>
          <a:xfrm>
            <a:off x="176644" y="2699134"/>
            <a:ext cx="11919876" cy="3816429"/>
          </a:xfrm>
          <a:prstGeom prst="rect">
            <a:avLst/>
          </a:prstGeom>
          <a:noFill/>
          <a:ln>
            <a:noFill/>
          </a:ln>
        </p:spPr>
        <p:txBody>
          <a:bodyPr wrap="square" rtlCol="0" anchor="t">
            <a:spAutoFit/>
          </a:bodyPr>
          <a:lstStyle/>
          <a:p>
            <a:pPr marL="457200" indent="-457200">
              <a:buAutoNum type="arabicPeriod"/>
            </a:pPr>
            <a:r>
              <a:rPr lang="pt-BR" sz="2200" dirty="0">
                <a:ea typeface="+mn-lt"/>
                <a:cs typeface="+mn-lt"/>
              </a:rPr>
              <a:t>LI, H.; LIN, Z.; SHEN, X.; BRANDT, J.; HUA, G. </a:t>
            </a:r>
            <a:r>
              <a:rPr lang="pt-BR" sz="2200" b="1" dirty="0">
                <a:ea typeface="+mn-lt"/>
                <a:cs typeface="+mn-lt"/>
              </a:rPr>
              <a:t>A </a:t>
            </a:r>
            <a:r>
              <a:rPr lang="pt-BR" sz="2200" b="1" dirty="0" err="1">
                <a:ea typeface="+mn-lt"/>
                <a:cs typeface="+mn-lt"/>
              </a:rPr>
              <a:t>Convolutional</a:t>
            </a:r>
            <a:r>
              <a:rPr lang="pt-BR" sz="2200" b="1" dirty="0">
                <a:ea typeface="+mn-lt"/>
                <a:cs typeface="+mn-lt"/>
              </a:rPr>
              <a:t> Neural Network </a:t>
            </a:r>
            <a:r>
              <a:rPr lang="pt-BR" sz="2200" b="1" dirty="0" err="1">
                <a:ea typeface="+mn-lt"/>
                <a:cs typeface="+mn-lt"/>
              </a:rPr>
              <a:t>Cascade</a:t>
            </a:r>
            <a:r>
              <a:rPr lang="pt-BR" sz="2200" b="1" dirty="0">
                <a:ea typeface="+mn-lt"/>
                <a:cs typeface="+mn-lt"/>
              </a:rPr>
              <a:t> for Face </a:t>
            </a:r>
            <a:r>
              <a:rPr lang="pt-BR" sz="2200" b="1" dirty="0" err="1">
                <a:ea typeface="+mn-lt"/>
                <a:cs typeface="+mn-lt"/>
              </a:rPr>
              <a:t>Detection</a:t>
            </a:r>
            <a:r>
              <a:rPr lang="pt-BR" sz="2200" dirty="0">
                <a:ea typeface="+mn-lt"/>
                <a:cs typeface="+mn-lt"/>
              </a:rPr>
              <a:t>. </a:t>
            </a:r>
            <a:r>
              <a:rPr lang="pt-BR" sz="2200" dirty="0"/>
              <a:t>28th IEEE </a:t>
            </a:r>
            <a:r>
              <a:rPr lang="pt-BR" sz="2200" dirty="0" err="1"/>
              <a:t>Conference</a:t>
            </a:r>
            <a:r>
              <a:rPr lang="pt-BR" sz="2200" dirty="0"/>
              <a:t> </a:t>
            </a:r>
            <a:r>
              <a:rPr lang="pt-BR" sz="2200" dirty="0" err="1"/>
              <a:t>on</a:t>
            </a:r>
            <a:r>
              <a:rPr lang="pt-BR" sz="2200" dirty="0"/>
              <a:t> Computer Vision </a:t>
            </a:r>
            <a:r>
              <a:rPr lang="pt-BR" sz="2200" dirty="0" err="1"/>
              <a:t>and</a:t>
            </a:r>
            <a:r>
              <a:rPr lang="pt-BR" sz="2200" dirty="0"/>
              <a:t> </a:t>
            </a:r>
            <a:r>
              <a:rPr lang="pt-BR" sz="2200" dirty="0" err="1"/>
              <a:t>Pattern</a:t>
            </a:r>
            <a:r>
              <a:rPr lang="pt-BR" sz="2200" dirty="0"/>
              <a:t> </a:t>
            </a:r>
            <a:r>
              <a:rPr lang="pt-BR" sz="2200" dirty="0" err="1"/>
              <a:t>Recognition</a:t>
            </a:r>
            <a:r>
              <a:rPr lang="pt-BR" sz="2200" dirty="0"/>
              <a:t>. Boston, MA. 2015.</a:t>
            </a:r>
            <a:r>
              <a:rPr lang="pt-BR" sz="2200" dirty="0">
                <a:ea typeface="+mn-lt"/>
                <a:cs typeface="+mn-lt"/>
              </a:rPr>
              <a:t> DOI 10.1109/CVPR.2015.7299170.</a:t>
            </a:r>
          </a:p>
          <a:p>
            <a:pPr marL="457200" indent="-457200">
              <a:buAutoNum type="arabicPeriod"/>
            </a:pPr>
            <a:r>
              <a:rPr lang="pt-BR" sz="2200" dirty="0">
                <a:ea typeface="+mn-lt"/>
                <a:cs typeface="+mn-lt"/>
              </a:rPr>
              <a:t>RANJAN, R.; SANKARANARAYANAN, S.; CASTILLO, C. D.; CHELLAPPA, R. </a:t>
            </a:r>
            <a:r>
              <a:rPr lang="pt-BR" sz="2200" b="1" dirty="0" err="1">
                <a:ea typeface="+mn-lt"/>
                <a:cs typeface="+mn-lt"/>
              </a:rPr>
              <a:t>An</a:t>
            </a:r>
            <a:r>
              <a:rPr lang="pt-BR" sz="2200" b="1" dirty="0">
                <a:ea typeface="+mn-lt"/>
                <a:cs typeface="+mn-lt"/>
              </a:rPr>
              <a:t> </a:t>
            </a:r>
            <a:r>
              <a:rPr lang="pt-BR" sz="2200" b="1" dirty="0" err="1">
                <a:ea typeface="+mn-lt"/>
                <a:cs typeface="+mn-lt"/>
              </a:rPr>
              <a:t>All</a:t>
            </a:r>
            <a:r>
              <a:rPr lang="pt-BR" sz="2200" b="1" dirty="0">
                <a:ea typeface="+mn-lt"/>
                <a:cs typeface="+mn-lt"/>
              </a:rPr>
              <a:t>-</a:t>
            </a:r>
            <a:r>
              <a:rPr lang="pt-BR" sz="2200" b="1" dirty="0" err="1">
                <a:ea typeface="+mn-lt"/>
                <a:cs typeface="+mn-lt"/>
              </a:rPr>
              <a:t>In-One</a:t>
            </a:r>
            <a:r>
              <a:rPr lang="pt-BR" sz="2200" b="1" dirty="0">
                <a:ea typeface="+mn-lt"/>
                <a:cs typeface="+mn-lt"/>
              </a:rPr>
              <a:t> </a:t>
            </a:r>
            <a:r>
              <a:rPr lang="pt-BR" sz="2200" b="1" dirty="0" err="1">
                <a:ea typeface="+mn-lt"/>
                <a:cs typeface="+mn-lt"/>
              </a:rPr>
              <a:t>Convolutional</a:t>
            </a:r>
            <a:r>
              <a:rPr lang="pt-BR" sz="2200" b="1" dirty="0">
                <a:ea typeface="+mn-lt"/>
                <a:cs typeface="+mn-lt"/>
              </a:rPr>
              <a:t> Neural Network for Face </a:t>
            </a:r>
            <a:r>
              <a:rPr lang="pt-BR" sz="2200" b="1" dirty="0" err="1">
                <a:ea typeface="+mn-lt"/>
                <a:cs typeface="+mn-lt"/>
              </a:rPr>
              <a:t>Analysis</a:t>
            </a:r>
            <a:r>
              <a:rPr lang="pt-BR" sz="2200" dirty="0">
                <a:ea typeface="+mn-lt"/>
                <a:cs typeface="+mn-lt"/>
              </a:rPr>
              <a:t>. IEEE 12th </a:t>
            </a:r>
            <a:r>
              <a:rPr lang="pt-BR" sz="2200" dirty="0" err="1">
                <a:ea typeface="+mn-lt"/>
                <a:cs typeface="+mn-lt"/>
              </a:rPr>
              <a:t>International</a:t>
            </a:r>
            <a:r>
              <a:rPr lang="pt-BR" sz="2200" dirty="0">
                <a:ea typeface="+mn-lt"/>
                <a:cs typeface="+mn-lt"/>
              </a:rPr>
              <a:t> </a:t>
            </a:r>
            <a:r>
              <a:rPr lang="pt-BR" sz="2200" dirty="0" err="1">
                <a:ea typeface="+mn-lt"/>
                <a:cs typeface="+mn-lt"/>
              </a:rPr>
              <a:t>Conference</a:t>
            </a:r>
            <a:r>
              <a:rPr lang="pt-BR" sz="2200" dirty="0">
                <a:ea typeface="+mn-lt"/>
                <a:cs typeface="+mn-lt"/>
              </a:rPr>
              <a:t> </a:t>
            </a:r>
            <a:r>
              <a:rPr lang="pt-BR" sz="2200" dirty="0" err="1">
                <a:ea typeface="+mn-lt"/>
                <a:cs typeface="+mn-lt"/>
              </a:rPr>
              <a:t>on</a:t>
            </a:r>
            <a:r>
              <a:rPr lang="pt-BR" sz="2200" dirty="0">
                <a:ea typeface="+mn-lt"/>
                <a:cs typeface="+mn-lt"/>
              </a:rPr>
              <a:t> </a:t>
            </a:r>
            <a:r>
              <a:rPr lang="pt-BR" sz="2200" dirty="0" err="1">
                <a:ea typeface="+mn-lt"/>
                <a:cs typeface="+mn-lt"/>
              </a:rPr>
              <a:t>Automatic</a:t>
            </a:r>
            <a:r>
              <a:rPr lang="pt-BR" sz="2200" dirty="0">
                <a:ea typeface="+mn-lt"/>
                <a:cs typeface="+mn-lt"/>
              </a:rPr>
              <a:t> Face &amp; </a:t>
            </a:r>
            <a:r>
              <a:rPr lang="pt-BR" sz="2200" dirty="0" err="1">
                <a:ea typeface="+mn-lt"/>
                <a:cs typeface="+mn-lt"/>
              </a:rPr>
              <a:t>Gesture</a:t>
            </a:r>
            <a:r>
              <a:rPr lang="pt-BR" sz="2200" dirty="0">
                <a:ea typeface="+mn-lt"/>
                <a:cs typeface="+mn-lt"/>
              </a:rPr>
              <a:t> </a:t>
            </a:r>
            <a:r>
              <a:rPr lang="pt-BR" sz="2200" dirty="0" err="1">
                <a:ea typeface="+mn-lt"/>
                <a:cs typeface="+mn-lt"/>
              </a:rPr>
              <a:t>Recognition</a:t>
            </a:r>
            <a:r>
              <a:rPr lang="pt-BR" sz="2200" dirty="0">
                <a:ea typeface="+mn-lt"/>
                <a:cs typeface="+mn-lt"/>
              </a:rPr>
              <a:t>. Washington, USA. 2017. DOI 10.1109/FG.2017.137.</a:t>
            </a:r>
          </a:p>
          <a:p>
            <a:pPr marL="457200" indent="-457200">
              <a:buAutoNum type="arabicPeriod"/>
            </a:pPr>
            <a:r>
              <a:rPr lang="pt-BR" sz="2200" dirty="0">
                <a:ea typeface="+mn-lt"/>
                <a:cs typeface="+mn-lt"/>
              </a:rPr>
              <a:t>NAUDÉ, W. </a:t>
            </a:r>
            <a:r>
              <a:rPr lang="pt-BR" sz="2200" b="1" dirty="0">
                <a:ea typeface="+mn-lt"/>
                <a:cs typeface="+mn-lt"/>
              </a:rPr>
              <a:t>Artificial </a:t>
            </a:r>
            <a:r>
              <a:rPr lang="pt-BR" sz="2200" b="1" dirty="0" err="1">
                <a:ea typeface="+mn-lt"/>
                <a:cs typeface="+mn-lt"/>
              </a:rPr>
              <a:t>Intelligence</a:t>
            </a:r>
            <a:r>
              <a:rPr lang="pt-BR" sz="2200" b="1" dirty="0">
                <a:ea typeface="+mn-lt"/>
                <a:cs typeface="+mn-lt"/>
              </a:rPr>
              <a:t> </a:t>
            </a:r>
            <a:r>
              <a:rPr lang="pt-BR" sz="2200" b="1" dirty="0" err="1">
                <a:ea typeface="+mn-lt"/>
                <a:cs typeface="+mn-lt"/>
              </a:rPr>
              <a:t>against</a:t>
            </a:r>
            <a:r>
              <a:rPr lang="pt-BR" sz="2200" b="1" dirty="0">
                <a:ea typeface="+mn-lt"/>
                <a:cs typeface="+mn-lt"/>
              </a:rPr>
              <a:t> COVID-19: </a:t>
            </a:r>
            <a:r>
              <a:rPr lang="pt-BR" sz="2200" b="1" dirty="0" err="1">
                <a:ea typeface="+mn-lt"/>
                <a:cs typeface="+mn-lt"/>
              </a:rPr>
              <a:t>An</a:t>
            </a:r>
            <a:r>
              <a:rPr lang="pt-BR" sz="2200" b="1" dirty="0">
                <a:ea typeface="+mn-lt"/>
                <a:cs typeface="+mn-lt"/>
              </a:rPr>
              <a:t> </a:t>
            </a:r>
            <a:r>
              <a:rPr lang="pt-BR" sz="2200" b="1" dirty="0" err="1">
                <a:ea typeface="+mn-lt"/>
                <a:cs typeface="+mn-lt"/>
              </a:rPr>
              <a:t>Early</a:t>
            </a:r>
            <a:r>
              <a:rPr lang="pt-BR" sz="2200" b="1" dirty="0">
                <a:ea typeface="+mn-lt"/>
                <a:cs typeface="+mn-lt"/>
              </a:rPr>
              <a:t> Review</a:t>
            </a:r>
            <a:r>
              <a:rPr lang="pt-BR" sz="2200" dirty="0">
                <a:ea typeface="+mn-lt"/>
                <a:cs typeface="+mn-lt"/>
              </a:rPr>
              <a:t>. IZA – </a:t>
            </a:r>
            <a:r>
              <a:rPr lang="pt-BR" sz="2200" dirty="0" err="1">
                <a:ea typeface="+mn-lt"/>
                <a:cs typeface="+mn-lt"/>
              </a:rPr>
              <a:t>Institute</a:t>
            </a:r>
            <a:r>
              <a:rPr lang="pt-BR" sz="2200" dirty="0">
                <a:ea typeface="+mn-lt"/>
                <a:cs typeface="+mn-lt"/>
              </a:rPr>
              <a:t> </a:t>
            </a:r>
            <a:r>
              <a:rPr lang="pt-BR" sz="2200" dirty="0" err="1">
                <a:ea typeface="+mn-lt"/>
                <a:cs typeface="+mn-lt"/>
              </a:rPr>
              <a:t>of</a:t>
            </a:r>
            <a:r>
              <a:rPr lang="pt-BR" sz="2200" dirty="0">
                <a:ea typeface="+mn-lt"/>
                <a:cs typeface="+mn-lt"/>
              </a:rPr>
              <a:t> Labor </a:t>
            </a:r>
            <a:r>
              <a:rPr lang="pt-BR" sz="2200" dirty="0" err="1">
                <a:ea typeface="+mn-lt"/>
                <a:cs typeface="+mn-lt"/>
              </a:rPr>
              <a:t>Economics</a:t>
            </a:r>
            <a:r>
              <a:rPr lang="pt-BR" sz="2200" dirty="0">
                <a:ea typeface="+mn-lt"/>
                <a:cs typeface="+mn-lt"/>
              </a:rPr>
              <a:t>. Bonn, Alemanha. 2020. ISSN 2365-9793.</a:t>
            </a:r>
          </a:p>
          <a:p>
            <a:pPr marL="457200" indent="-457200">
              <a:buAutoNum type="arabicPeriod"/>
            </a:pPr>
            <a:r>
              <a:rPr lang="pt-BR" sz="2200" dirty="0">
                <a:ea typeface="+mn-lt"/>
                <a:cs typeface="+mn-lt"/>
              </a:rPr>
              <a:t>GUO, J.; LIN, C.; WU, M.; CHANG, C.; LEE, H. </a:t>
            </a:r>
            <a:r>
              <a:rPr lang="pt-BR" sz="2200" b="1" dirty="0" err="1">
                <a:ea typeface="+mn-lt"/>
                <a:cs typeface="+mn-lt"/>
              </a:rPr>
              <a:t>Complexity</a:t>
            </a:r>
            <a:r>
              <a:rPr lang="pt-BR" sz="2200" b="1" dirty="0">
                <a:ea typeface="+mn-lt"/>
                <a:cs typeface="+mn-lt"/>
              </a:rPr>
              <a:t> </a:t>
            </a:r>
            <a:r>
              <a:rPr lang="pt-BR" sz="2200" b="1" dirty="0" err="1">
                <a:ea typeface="+mn-lt"/>
                <a:cs typeface="+mn-lt"/>
              </a:rPr>
              <a:t>Reduced</a:t>
            </a:r>
            <a:r>
              <a:rPr lang="pt-BR" sz="2200" b="1" dirty="0">
                <a:ea typeface="+mn-lt"/>
                <a:cs typeface="+mn-lt"/>
              </a:rPr>
              <a:t> Face </a:t>
            </a:r>
            <a:r>
              <a:rPr lang="pt-BR" sz="2200" b="1" dirty="0" err="1">
                <a:ea typeface="+mn-lt"/>
                <a:cs typeface="+mn-lt"/>
              </a:rPr>
              <a:t>Detection</a:t>
            </a:r>
            <a:r>
              <a:rPr lang="pt-BR" sz="2200" b="1" dirty="0">
                <a:ea typeface="+mn-lt"/>
                <a:cs typeface="+mn-lt"/>
              </a:rPr>
              <a:t> </a:t>
            </a:r>
            <a:r>
              <a:rPr lang="pt-BR" sz="2200" b="1" dirty="0" err="1">
                <a:ea typeface="+mn-lt"/>
                <a:cs typeface="+mn-lt"/>
              </a:rPr>
              <a:t>Using</a:t>
            </a:r>
            <a:r>
              <a:rPr lang="pt-BR" sz="2200" b="1" dirty="0">
                <a:ea typeface="+mn-lt"/>
                <a:cs typeface="+mn-lt"/>
              </a:rPr>
              <a:t> </a:t>
            </a:r>
            <a:r>
              <a:rPr lang="pt-BR" sz="2200" b="1" dirty="0" err="1">
                <a:ea typeface="+mn-lt"/>
                <a:cs typeface="+mn-lt"/>
              </a:rPr>
              <a:t>Probability-Based</a:t>
            </a:r>
            <a:r>
              <a:rPr lang="pt-BR" sz="2200" b="1" dirty="0">
                <a:ea typeface="+mn-lt"/>
                <a:cs typeface="+mn-lt"/>
              </a:rPr>
              <a:t> Face </a:t>
            </a:r>
            <a:r>
              <a:rPr lang="pt-BR" sz="2200" b="1" dirty="0" err="1">
                <a:ea typeface="+mn-lt"/>
                <a:cs typeface="+mn-lt"/>
              </a:rPr>
              <a:t>Mask</a:t>
            </a:r>
            <a:r>
              <a:rPr lang="pt-BR" sz="2200" b="1" dirty="0">
                <a:ea typeface="+mn-lt"/>
                <a:cs typeface="+mn-lt"/>
              </a:rPr>
              <a:t> </a:t>
            </a:r>
            <a:r>
              <a:rPr lang="pt-BR" sz="2200" b="1" dirty="0" err="1">
                <a:ea typeface="+mn-lt"/>
                <a:cs typeface="+mn-lt"/>
              </a:rPr>
              <a:t>Prefiltering</a:t>
            </a:r>
            <a:r>
              <a:rPr lang="pt-BR" sz="2200" b="1" dirty="0">
                <a:ea typeface="+mn-lt"/>
                <a:cs typeface="+mn-lt"/>
              </a:rPr>
              <a:t> </a:t>
            </a:r>
            <a:r>
              <a:rPr lang="pt-BR" sz="2200" b="1" dirty="0" err="1">
                <a:ea typeface="+mn-lt"/>
                <a:cs typeface="+mn-lt"/>
              </a:rPr>
              <a:t>and</a:t>
            </a:r>
            <a:r>
              <a:rPr lang="pt-BR" sz="2200" b="1" dirty="0">
                <a:ea typeface="+mn-lt"/>
                <a:cs typeface="+mn-lt"/>
              </a:rPr>
              <a:t> Pixel-</a:t>
            </a:r>
            <a:r>
              <a:rPr lang="pt-BR" sz="2200" b="1" dirty="0" err="1">
                <a:ea typeface="+mn-lt"/>
                <a:cs typeface="+mn-lt"/>
              </a:rPr>
              <a:t>Based</a:t>
            </a:r>
            <a:r>
              <a:rPr lang="pt-BR" sz="2200" b="1" dirty="0">
                <a:ea typeface="+mn-lt"/>
                <a:cs typeface="+mn-lt"/>
              </a:rPr>
              <a:t> </a:t>
            </a:r>
            <a:r>
              <a:rPr lang="pt-BR" sz="2200" b="1" dirty="0" err="1">
                <a:ea typeface="+mn-lt"/>
                <a:cs typeface="+mn-lt"/>
              </a:rPr>
              <a:t>Hierarchical-Feature</a:t>
            </a:r>
            <a:r>
              <a:rPr lang="pt-BR" sz="2200" b="1" dirty="0">
                <a:ea typeface="+mn-lt"/>
                <a:cs typeface="+mn-lt"/>
              </a:rPr>
              <a:t> </a:t>
            </a:r>
            <a:r>
              <a:rPr lang="pt-BR" sz="2200" b="1" dirty="0" err="1">
                <a:ea typeface="+mn-lt"/>
                <a:cs typeface="+mn-lt"/>
              </a:rPr>
              <a:t>Adaboosting</a:t>
            </a:r>
            <a:r>
              <a:rPr lang="pt-BR" sz="2200" dirty="0">
                <a:ea typeface="+mn-lt"/>
                <a:cs typeface="+mn-lt"/>
              </a:rPr>
              <a:t>. IEEE SIGNAL PROCESSING LETTERS. VOL. 18, NO. 8, AUGUST 2011. DOI 10.1109/LSP.2011.2146772.</a:t>
            </a:r>
          </a:p>
        </p:txBody>
      </p:sp>
      <p:sp>
        <p:nvSpPr>
          <p:cNvPr id="6" name="Retângulo 4">
            <a:extLst>
              <a:ext uri="{FF2B5EF4-FFF2-40B4-BE49-F238E27FC236}">
                <a16:creationId xmlns:a16="http://schemas.microsoft.com/office/drawing/2014/main" id="{3440248A-7B86-45A3-97D8-1D374D8F82BE}"/>
              </a:ext>
            </a:extLst>
          </p:cNvPr>
          <p:cNvSpPr/>
          <p:nvPr/>
        </p:nvSpPr>
        <p:spPr>
          <a:xfrm>
            <a:off x="11229839" y="2124518"/>
            <a:ext cx="785517" cy="462113"/>
          </a:xfrm>
          <a:prstGeom prst="rect">
            <a:avLst/>
          </a:prstGeom>
          <a:solidFill>
            <a:srgbClr val="CDCDCD"/>
          </a:solidFill>
        </p:spPr>
        <p:txBody>
          <a:bodyPr wrap="none" lIns="0" tIns="0" rIns="0" bIns="91440" anchor="ctr" anchorCtr="1">
            <a:noAutofit/>
          </a:bodyPr>
          <a:lstStyle/>
          <a:p>
            <a:pPr marL="15875" indent="-15875" algn="ctr">
              <a:lnSpc>
                <a:spcPts val="3000"/>
              </a:lnSpc>
            </a:pPr>
            <a:r>
              <a:rPr lang="pt-BR"/>
              <a:t>[1 de 4]</a:t>
            </a:r>
          </a:p>
        </p:txBody>
      </p:sp>
    </p:spTree>
    <p:extLst>
      <p:ext uri="{BB962C8B-B14F-4D97-AF65-F5344CB8AC3E}">
        <p14:creationId xmlns:p14="http://schemas.microsoft.com/office/powerpoint/2010/main" val="1752641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1231556"/>
          </a:xfrm>
          <a:prstGeom prst="rect">
            <a:avLst/>
          </a:prstGeom>
          <a:solidFill>
            <a:srgbClr val="CDCDCD"/>
          </a:solidFill>
        </p:spPr>
        <p:txBody>
          <a:bodyPr wrap="square">
            <a:spAutoFit/>
          </a:bodyPr>
          <a:lstStyle/>
          <a:p>
            <a:pPr marL="15875" indent="-15875">
              <a:lnSpc>
                <a:spcPts val="3000"/>
              </a:lnSpc>
            </a:pPr>
            <a:r>
              <a:rPr lang="pt-BR" sz="2400"/>
              <a:t>- Quais artigos científicos já trataram do mesmo contexto e/ou utilizaram as mesmas técnicas estatísticas e/ou de </a:t>
            </a:r>
            <a:r>
              <a:rPr lang="pt-BR" sz="2400" i="1" err="1"/>
              <a:t>machine</a:t>
            </a:r>
            <a:r>
              <a:rPr lang="pt-BR" sz="2400" i="1"/>
              <a:t> </a:t>
            </a:r>
            <a:r>
              <a:rPr lang="pt-BR" sz="2400" i="1" err="1"/>
              <a:t>learning</a:t>
            </a:r>
            <a:r>
              <a:rPr lang="pt-BR" sz="2400"/>
              <a:t> que serão utilizadas (</a:t>
            </a:r>
            <a:r>
              <a:rPr lang="pt-BR" sz="2400" b="1"/>
              <a:t>apresentar resumidamente 20 artigos no mínimo</a:t>
            </a:r>
            <a:r>
              <a:rPr lang="pt-BR" sz="2400"/>
              <a:t>)?</a:t>
            </a:r>
          </a:p>
        </p:txBody>
      </p:sp>
      <p:sp>
        <p:nvSpPr>
          <p:cNvPr id="4" name="CaixaDeTexto 3">
            <a:extLst>
              <a:ext uri="{FF2B5EF4-FFF2-40B4-BE49-F238E27FC236}">
                <a16:creationId xmlns:a16="http://schemas.microsoft.com/office/drawing/2014/main" id="{E4CC8CAB-3F4C-409C-8745-BB5BD7AF0FCB}"/>
              </a:ext>
            </a:extLst>
          </p:cNvPr>
          <p:cNvSpPr txBox="1"/>
          <p:nvPr/>
        </p:nvSpPr>
        <p:spPr>
          <a:xfrm>
            <a:off x="176644" y="2699134"/>
            <a:ext cx="11919876" cy="4154984"/>
          </a:xfrm>
          <a:prstGeom prst="rect">
            <a:avLst/>
          </a:prstGeom>
          <a:noFill/>
          <a:ln>
            <a:noFill/>
          </a:ln>
        </p:spPr>
        <p:txBody>
          <a:bodyPr wrap="square" rtlCol="0" anchor="t">
            <a:spAutoFit/>
          </a:bodyPr>
          <a:lstStyle/>
          <a:p>
            <a:pPr marL="457200" indent="-457200">
              <a:buFont typeface="+mj-lt"/>
              <a:buAutoNum type="arabicPeriod" startAt="5"/>
            </a:pPr>
            <a:r>
              <a:rPr lang="pt-BR" sz="2200" dirty="0">
                <a:ea typeface="+mn-lt"/>
                <a:cs typeface="+mn-lt"/>
              </a:rPr>
              <a:t>LAWRENCE, S.; GILES, C. L.; TSOI, A. C.; BACK, A. D. </a:t>
            </a:r>
            <a:r>
              <a:rPr lang="pt-BR" sz="2200" b="1" dirty="0">
                <a:ea typeface="+mn-lt"/>
                <a:cs typeface="+mn-lt"/>
              </a:rPr>
              <a:t>Face </a:t>
            </a:r>
            <a:r>
              <a:rPr lang="pt-BR" sz="2200" b="1" dirty="0" err="1">
                <a:ea typeface="+mn-lt"/>
                <a:cs typeface="+mn-lt"/>
              </a:rPr>
              <a:t>Recognition</a:t>
            </a:r>
            <a:r>
              <a:rPr lang="pt-BR" sz="2200" b="1" dirty="0">
                <a:ea typeface="+mn-lt"/>
                <a:cs typeface="+mn-lt"/>
              </a:rPr>
              <a:t>: A </a:t>
            </a:r>
            <a:r>
              <a:rPr lang="pt-BR" sz="2200" b="1" dirty="0" err="1">
                <a:ea typeface="+mn-lt"/>
                <a:cs typeface="+mn-lt"/>
              </a:rPr>
              <a:t>Convolutional</a:t>
            </a:r>
            <a:r>
              <a:rPr lang="pt-BR" sz="2200" b="1" dirty="0">
                <a:ea typeface="+mn-lt"/>
                <a:cs typeface="+mn-lt"/>
              </a:rPr>
              <a:t> Neural-Network Approach</a:t>
            </a:r>
            <a:r>
              <a:rPr lang="pt-BR" sz="2200" dirty="0">
                <a:ea typeface="+mn-lt"/>
                <a:cs typeface="+mn-lt"/>
              </a:rPr>
              <a:t>. IEEE </a:t>
            </a:r>
            <a:r>
              <a:rPr lang="pt-BR" sz="2200" dirty="0" err="1">
                <a:ea typeface="+mn-lt"/>
                <a:cs typeface="+mn-lt"/>
              </a:rPr>
              <a:t>Transactions</a:t>
            </a:r>
            <a:r>
              <a:rPr lang="pt-BR" sz="2200" dirty="0">
                <a:ea typeface="+mn-lt"/>
                <a:cs typeface="+mn-lt"/>
              </a:rPr>
              <a:t> </a:t>
            </a:r>
            <a:r>
              <a:rPr lang="pt-BR" sz="2200" dirty="0" err="1">
                <a:ea typeface="+mn-lt"/>
                <a:cs typeface="+mn-lt"/>
              </a:rPr>
              <a:t>on</a:t>
            </a:r>
            <a:r>
              <a:rPr lang="pt-BR" sz="2200" dirty="0">
                <a:ea typeface="+mn-lt"/>
                <a:cs typeface="+mn-lt"/>
              </a:rPr>
              <a:t> Neural Networks, Vol. 8, No. 1. 1997. DOI 10.1109/72.554195.</a:t>
            </a:r>
            <a:endParaRPr lang="en-US" sz="2200" dirty="0">
              <a:ea typeface="+mn-lt"/>
              <a:cs typeface="+mn-lt"/>
            </a:endParaRPr>
          </a:p>
          <a:p>
            <a:pPr marL="457200" indent="-457200">
              <a:buFontTx/>
              <a:buAutoNum type="arabicPeriod" startAt="5"/>
            </a:pPr>
            <a:r>
              <a:rPr lang="pt-BR" sz="2200" dirty="0">
                <a:ea typeface="+mn-lt"/>
                <a:cs typeface="+mn-lt"/>
              </a:rPr>
              <a:t>QIN, B.; LI, D. </a:t>
            </a:r>
            <a:r>
              <a:rPr lang="pt-BR" sz="2200" b="1" dirty="0" err="1">
                <a:ea typeface="+mn-lt"/>
                <a:cs typeface="+mn-lt"/>
              </a:rPr>
              <a:t>Identifying</a:t>
            </a:r>
            <a:r>
              <a:rPr lang="pt-BR" sz="2200" b="1" dirty="0">
                <a:ea typeface="+mn-lt"/>
                <a:cs typeface="+mn-lt"/>
              </a:rPr>
              <a:t> </a:t>
            </a:r>
            <a:r>
              <a:rPr lang="pt-BR" sz="2200" b="1" dirty="0" err="1">
                <a:ea typeface="+mn-lt"/>
                <a:cs typeface="+mn-lt"/>
              </a:rPr>
              <a:t>Facemask-wearing</a:t>
            </a:r>
            <a:r>
              <a:rPr lang="pt-BR" sz="2200" b="1" dirty="0">
                <a:ea typeface="+mn-lt"/>
                <a:cs typeface="+mn-lt"/>
              </a:rPr>
              <a:t> </a:t>
            </a:r>
            <a:r>
              <a:rPr lang="pt-BR" sz="2200" b="1" dirty="0" err="1">
                <a:ea typeface="+mn-lt"/>
                <a:cs typeface="+mn-lt"/>
              </a:rPr>
              <a:t>Condition</a:t>
            </a:r>
            <a:r>
              <a:rPr lang="pt-BR" sz="2200" b="1" dirty="0">
                <a:ea typeface="+mn-lt"/>
                <a:cs typeface="+mn-lt"/>
              </a:rPr>
              <a:t> </a:t>
            </a:r>
            <a:r>
              <a:rPr lang="pt-BR" sz="2200" b="1" dirty="0" err="1">
                <a:ea typeface="+mn-lt"/>
                <a:cs typeface="+mn-lt"/>
              </a:rPr>
              <a:t>Using</a:t>
            </a:r>
            <a:r>
              <a:rPr lang="pt-BR" sz="2200" b="1" dirty="0">
                <a:ea typeface="+mn-lt"/>
                <a:cs typeface="+mn-lt"/>
              </a:rPr>
              <a:t> </a:t>
            </a:r>
            <a:r>
              <a:rPr lang="pt-BR" sz="2200" b="1" dirty="0" err="1">
                <a:ea typeface="+mn-lt"/>
                <a:cs typeface="+mn-lt"/>
              </a:rPr>
              <a:t>Image</a:t>
            </a:r>
            <a:r>
              <a:rPr lang="pt-BR" sz="2200" b="1" dirty="0">
                <a:ea typeface="+mn-lt"/>
                <a:cs typeface="+mn-lt"/>
              </a:rPr>
              <a:t> </a:t>
            </a:r>
            <a:r>
              <a:rPr lang="pt-BR" sz="2200" b="1" dirty="0" err="1">
                <a:ea typeface="+mn-lt"/>
                <a:cs typeface="+mn-lt"/>
              </a:rPr>
              <a:t>SuperResolution</a:t>
            </a:r>
            <a:r>
              <a:rPr lang="pt-BR" sz="2200" b="1" dirty="0">
                <a:ea typeface="+mn-lt"/>
                <a:cs typeface="+mn-lt"/>
              </a:rPr>
              <a:t> </a:t>
            </a:r>
            <a:r>
              <a:rPr lang="pt-BR" sz="2200" b="1" dirty="0" err="1">
                <a:ea typeface="+mn-lt"/>
                <a:cs typeface="+mn-lt"/>
              </a:rPr>
              <a:t>with</a:t>
            </a:r>
            <a:r>
              <a:rPr lang="pt-BR" sz="2200" b="1" dirty="0">
                <a:ea typeface="+mn-lt"/>
                <a:cs typeface="+mn-lt"/>
              </a:rPr>
              <a:t> </a:t>
            </a:r>
            <a:r>
              <a:rPr lang="pt-BR" sz="2200" b="1" dirty="0" err="1">
                <a:ea typeface="+mn-lt"/>
                <a:cs typeface="+mn-lt"/>
              </a:rPr>
              <a:t>Classification</a:t>
            </a:r>
            <a:r>
              <a:rPr lang="pt-BR" sz="2200" b="1" dirty="0">
                <a:ea typeface="+mn-lt"/>
                <a:cs typeface="+mn-lt"/>
              </a:rPr>
              <a:t> Network </a:t>
            </a:r>
            <a:r>
              <a:rPr lang="pt-BR" sz="2200" b="1" dirty="0" err="1">
                <a:ea typeface="+mn-lt"/>
                <a:cs typeface="+mn-lt"/>
              </a:rPr>
              <a:t>to</a:t>
            </a:r>
            <a:r>
              <a:rPr lang="pt-BR" sz="2200" b="1" dirty="0">
                <a:ea typeface="+mn-lt"/>
                <a:cs typeface="+mn-lt"/>
              </a:rPr>
              <a:t> </a:t>
            </a:r>
            <a:r>
              <a:rPr lang="pt-BR" sz="2200" b="1" dirty="0" err="1">
                <a:ea typeface="+mn-lt"/>
                <a:cs typeface="+mn-lt"/>
              </a:rPr>
              <a:t>Prevent</a:t>
            </a:r>
            <a:r>
              <a:rPr lang="pt-BR" sz="2200" b="1" dirty="0">
                <a:ea typeface="+mn-lt"/>
                <a:cs typeface="+mn-lt"/>
              </a:rPr>
              <a:t> COVID-19. </a:t>
            </a:r>
            <a:r>
              <a:rPr lang="pt-BR" sz="2200" dirty="0">
                <a:ea typeface="+mn-lt"/>
                <a:cs typeface="+mn-lt"/>
              </a:rPr>
              <a:t>2020. DOI 10.21203/rs.3.rs-28668/v1.</a:t>
            </a:r>
            <a:endParaRPr lang="pt-BR" sz="2200" dirty="0">
              <a:cs typeface="Calibri"/>
            </a:endParaRPr>
          </a:p>
          <a:p>
            <a:pPr marL="457200" indent="-457200">
              <a:buAutoNum type="arabicPeriod" startAt="5"/>
            </a:pPr>
            <a:r>
              <a:rPr lang="pt-BR" sz="2200" dirty="0">
                <a:ea typeface="+mn-lt"/>
                <a:cs typeface="+mn-lt"/>
              </a:rPr>
              <a:t>WANG, Z.; et al. </a:t>
            </a:r>
            <a:r>
              <a:rPr lang="pt-BR" sz="2200" b="1" dirty="0" err="1">
                <a:ea typeface="+mn-lt"/>
                <a:cs typeface="+mn-lt"/>
              </a:rPr>
              <a:t>Masked</a:t>
            </a:r>
            <a:r>
              <a:rPr lang="pt-BR" sz="2200" b="1" dirty="0">
                <a:ea typeface="+mn-lt"/>
                <a:cs typeface="+mn-lt"/>
              </a:rPr>
              <a:t> Face </a:t>
            </a:r>
            <a:r>
              <a:rPr lang="pt-BR" sz="2200" b="1" dirty="0" err="1">
                <a:ea typeface="+mn-lt"/>
                <a:cs typeface="+mn-lt"/>
              </a:rPr>
              <a:t>Recognition</a:t>
            </a:r>
            <a:r>
              <a:rPr lang="pt-BR" sz="2200" b="1" dirty="0">
                <a:ea typeface="+mn-lt"/>
                <a:cs typeface="+mn-lt"/>
              </a:rPr>
              <a:t> </a:t>
            </a:r>
            <a:r>
              <a:rPr lang="pt-BR" sz="2200" b="1" dirty="0" err="1">
                <a:ea typeface="+mn-lt"/>
                <a:cs typeface="+mn-lt"/>
              </a:rPr>
              <a:t>Dataset</a:t>
            </a:r>
            <a:r>
              <a:rPr lang="pt-BR" sz="2200" b="1" dirty="0">
                <a:ea typeface="+mn-lt"/>
                <a:cs typeface="+mn-lt"/>
              </a:rPr>
              <a:t> </a:t>
            </a:r>
            <a:r>
              <a:rPr lang="pt-BR" sz="2200" b="1" dirty="0" err="1">
                <a:ea typeface="+mn-lt"/>
                <a:cs typeface="+mn-lt"/>
              </a:rPr>
              <a:t>and</a:t>
            </a:r>
            <a:r>
              <a:rPr lang="pt-BR" sz="2200" b="1" dirty="0">
                <a:ea typeface="+mn-lt"/>
                <a:cs typeface="+mn-lt"/>
              </a:rPr>
              <a:t> </a:t>
            </a:r>
            <a:r>
              <a:rPr lang="pt-BR" sz="2200" b="1" dirty="0" err="1">
                <a:ea typeface="+mn-lt"/>
                <a:cs typeface="+mn-lt"/>
              </a:rPr>
              <a:t>Application</a:t>
            </a:r>
            <a:r>
              <a:rPr lang="pt-BR" sz="2200" dirty="0">
                <a:ea typeface="+mn-lt"/>
                <a:cs typeface="+mn-lt"/>
              </a:rPr>
              <a:t>. 2020. </a:t>
            </a:r>
            <a:r>
              <a:rPr lang="pt-BR" sz="2200" dirty="0" err="1">
                <a:ea typeface="+mn-lt"/>
                <a:cs typeface="+mn-lt"/>
              </a:rPr>
              <a:t>arXiv</a:t>
            </a:r>
            <a:r>
              <a:rPr lang="pt-BR" sz="2200" dirty="0">
                <a:ea typeface="+mn-lt"/>
                <a:cs typeface="+mn-lt"/>
              </a:rPr>
              <a:t> 2003.09093v2.</a:t>
            </a:r>
          </a:p>
          <a:p>
            <a:pPr marL="457200" indent="-457200">
              <a:buAutoNum type="arabicPeriod" startAt="5"/>
            </a:pPr>
            <a:r>
              <a:rPr lang="pt-BR" sz="2200" dirty="0">
                <a:ea typeface="+mn-lt"/>
                <a:cs typeface="+mn-lt"/>
              </a:rPr>
              <a:t>YIN, X.; LIU, X. </a:t>
            </a:r>
            <a:r>
              <a:rPr lang="pt-BR" sz="2200" b="1" dirty="0" err="1">
                <a:ea typeface="+mn-lt"/>
                <a:cs typeface="+mn-lt"/>
              </a:rPr>
              <a:t>Multi-Task</a:t>
            </a:r>
            <a:r>
              <a:rPr lang="pt-BR" sz="2200" b="1" dirty="0">
                <a:ea typeface="+mn-lt"/>
                <a:cs typeface="+mn-lt"/>
              </a:rPr>
              <a:t> </a:t>
            </a:r>
            <a:r>
              <a:rPr lang="pt-BR" sz="2200" b="1" dirty="0" err="1">
                <a:ea typeface="+mn-lt"/>
                <a:cs typeface="+mn-lt"/>
              </a:rPr>
              <a:t>Convolutional</a:t>
            </a:r>
            <a:r>
              <a:rPr lang="pt-BR" sz="2200" b="1" dirty="0">
                <a:ea typeface="+mn-lt"/>
                <a:cs typeface="+mn-lt"/>
              </a:rPr>
              <a:t> Neural Network for Pose-</a:t>
            </a:r>
            <a:r>
              <a:rPr lang="pt-BR" sz="2200" b="1" dirty="0" err="1">
                <a:ea typeface="+mn-lt"/>
                <a:cs typeface="+mn-lt"/>
              </a:rPr>
              <a:t>Invariant</a:t>
            </a:r>
            <a:r>
              <a:rPr lang="pt-BR" sz="2200" b="1" dirty="0">
                <a:ea typeface="+mn-lt"/>
                <a:cs typeface="+mn-lt"/>
              </a:rPr>
              <a:t> Face </a:t>
            </a:r>
            <a:r>
              <a:rPr lang="pt-BR" sz="2200" b="1" dirty="0" err="1">
                <a:ea typeface="+mn-lt"/>
                <a:cs typeface="+mn-lt"/>
              </a:rPr>
              <a:t>Recognition</a:t>
            </a:r>
            <a:r>
              <a:rPr lang="pt-BR" sz="2200" dirty="0">
                <a:ea typeface="+mn-lt"/>
                <a:cs typeface="+mn-lt"/>
              </a:rPr>
              <a:t>. IEEE </a:t>
            </a:r>
            <a:r>
              <a:rPr lang="pt-BR" sz="2200" dirty="0" err="1">
                <a:ea typeface="+mn-lt"/>
                <a:cs typeface="+mn-lt"/>
              </a:rPr>
              <a:t>Transactions</a:t>
            </a:r>
            <a:r>
              <a:rPr lang="pt-BR" sz="2200" dirty="0">
                <a:ea typeface="+mn-lt"/>
                <a:cs typeface="+mn-lt"/>
              </a:rPr>
              <a:t> </a:t>
            </a:r>
            <a:r>
              <a:rPr lang="pt-BR" sz="2200" dirty="0" err="1">
                <a:ea typeface="+mn-lt"/>
                <a:cs typeface="+mn-lt"/>
              </a:rPr>
              <a:t>on</a:t>
            </a:r>
            <a:r>
              <a:rPr lang="pt-BR" sz="2200" dirty="0">
                <a:ea typeface="+mn-lt"/>
                <a:cs typeface="+mn-lt"/>
              </a:rPr>
              <a:t> </a:t>
            </a:r>
            <a:r>
              <a:rPr lang="pt-BR" sz="2200" dirty="0" err="1">
                <a:ea typeface="+mn-lt"/>
                <a:cs typeface="+mn-lt"/>
              </a:rPr>
              <a:t>Image</a:t>
            </a:r>
            <a:r>
              <a:rPr lang="pt-BR" sz="2200" dirty="0">
                <a:ea typeface="+mn-lt"/>
                <a:cs typeface="+mn-lt"/>
              </a:rPr>
              <a:t> </a:t>
            </a:r>
            <a:r>
              <a:rPr lang="pt-BR" sz="2200" dirty="0" err="1">
                <a:ea typeface="+mn-lt"/>
                <a:cs typeface="+mn-lt"/>
              </a:rPr>
              <a:t>Processing</a:t>
            </a:r>
            <a:r>
              <a:rPr lang="pt-BR" sz="2200" dirty="0">
                <a:ea typeface="+mn-lt"/>
                <a:cs typeface="+mn-lt"/>
              </a:rPr>
              <a:t>. 2018. DOI 10.1109/TIP.2017.2765830.</a:t>
            </a:r>
          </a:p>
          <a:p>
            <a:pPr marL="457200" indent="-457200">
              <a:buAutoNum type="arabicPeriod" startAt="5"/>
            </a:pPr>
            <a:r>
              <a:rPr lang="pt-BR" sz="2200" dirty="0">
                <a:ea typeface="+mn-lt"/>
                <a:cs typeface="+mn-lt"/>
              </a:rPr>
              <a:t>JIANG, M.; FAN, X. </a:t>
            </a:r>
            <a:r>
              <a:rPr lang="pt-BR" sz="2200" b="1" dirty="0" err="1">
                <a:ea typeface="+mn-lt"/>
                <a:cs typeface="+mn-lt"/>
              </a:rPr>
              <a:t>RetinaMask</a:t>
            </a:r>
            <a:r>
              <a:rPr lang="pt-BR" sz="2200" b="1" dirty="0">
                <a:ea typeface="+mn-lt"/>
                <a:cs typeface="+mn-lt"/>
              </a:rPr>
              <a:t>: A Face </a:t>
            </a:r>
            <a:r>
              <a:rPr lang="pt-BR" sz="2200" b="1" dirty="0" err="1">
                <a:ea typeface="+mn-lt"/>
                <a:cs typeface="+mn-lt"/>
              </a:rPr>
              <a:t>Mask</a:t>
            </a:r>
            <a:r>
              <a:rPr lang="pt-BR" sz="2200" b="1" dirty="0">
                <a:ea typeface="+mn-lt"/>
                <a:cs typeface="+mn-lt"/>
              </a:rPr>
              <a:t> Detector</a:t>
            </a:r>
            <a:r>
              <a:rPr lang="pt-BR" sz="2200" dirty="0">
                <a:ea typeface="+mn-lt"/>
                <a:cs typeface="+mn-lt"/>
              </a:rPr>
              <a:t>. 2020. </a:t>
            </a:r>
            <a:r>
              <a:rPr lang="pt-BR" sz="2200" dirty="0" err="1">
                <a:ea typeface="+mn-lt"/>
                <a:cs typeface="+mn-lt"/>
              </a:rPr>
              <a:t>arXiv</a:t>
            </a:r>
            <a:r>
              <a:rPr lang="pt-BR" sz="2200" dirty="0">
                <a:ea typeface="+mn-lt"/>
                <a:cs typeface="+mn-lt"/>
              </a:rPr>
              <a:t> 2005.03950.</a:t>
            </a:r>
          </a:p>
          <a:p>
            <a:pPr marL="457200" indent="-457200">
              <a:buAutoNum type="arabicPeriod" startAt="5"/>
            </a:pPr>
            <a:r>
              <a:rPr lang="pt-BR" sz="2200" dirty="0">
                <a:ea typeface="+mn-lt"/>
                <a:cs typeface="+mn-lt"/>
              </a:rPr>
              <a:t>MATSUGU, M.; MORI, K.; MITARI, Y.; KANEDA, Y. </a:t>
            </a:r>
            <a:r>
              <a:rPr lang="pt-BR" sz="2200" b="1" dirty="0" err="1">
                <a:ea typeface="+mn-lt"/>
                <a:cs typeface="+mn-lt"/>
              </a:rPr>
              <a:t>Subject</a:t>
            </a:r>
            <a:r>
              <a:rPr lang="pt-BR" sz="2200" b="1" dirty="0">
                <a:ea typeface="+mn-lt"/>
                <a:cs typeface="+mn-lt"/>
              </a:rPr>
              <a:t> </a:t>
            </a:r>
            <a:r>
              <a:rPr lang="pt-BR" sz="2200" b="1" dirty="0" err="1">
                <a:ea typeface="+mn-lt"/>
                <a:cs typeface="+mn-lt"/>
              </a:rPr>
              <a:t>independent</a:t>
            </a:r>
            <a:r>
              <a:rPr lang="pt-BR" sz="2200" b="1" dirty="0">
                <a:ea typeface="+mn-lt"/>
                <a:cs typeface="+mn-lt"/>
              </a:rPr>
              <a:t> facial </a:t>
            </a:r>
            <a:r>
              <a:rPr lang="pt-BR" sz="2200" b="1" dirty="0" err="1">
                <a:ea typeface="+mn-lt"/>
                <a:cs typeface="+mn-lt"/>
              </a:rPr>
              <a:t>expression</a:t>
            </a:r>
            <a:r>
              <a:rPr lang="pt-BR" sz="2200" b="1" dirty="0">
                <a:ea typeface="+mn-lt"/>
                <a:cs typeface="+mn-lt"/>
              </a:rPr>
              <a:t> </a:t>
            </a:r>
            <a:r>
              <a:rPr lang="pt-BR" sz="2200" b="1" dirty="0" err="1">
                <a:ea typeface="+mn-lt"/>
                <a:cs typeface="+mn-lt"/>
              </a:rPr>
              <a:t>recognition</a:t>
            </a:r>
            <a:r>
              <a:rPr lang="pt-BR" sz="2200" b="1" dirty="0">
                <a:ea typeface="+mn-lt"/>
                <a:cs typeface="+mn-lt"/>
              </a:rPr>
              <a:t> </a:t>
            </a:r>
            <a:r>
              <a:rPr lang="pt-BR" sz="2200" b="1" dirty="0" err="1">
                <a:ea typeface="+mn-lt"/>
                <a:cs typeface="+mn-lt"/>
              </a:rPr>
              <a:t>with</a:t>
            </a:r>
            <a:r>
              <a:rPr lang="pt-BR" sz="2200" b="1" dirty="0">
                <a:ea typeface="+mn-lt"/>
                <a:cs typeface="+mn-lt"/>
              </a:rPr>
              <a:t> </a:t>
            </a:r>
            <a:r>
              <a:rPr lang="pt-BR" sz="2200" b="1" dirty="0" err="1">
                <a:ea typeface="+mn-lt"/>
                <a:cs typeface="+mn-lt"/>
              </a:rPr>
              <a:t>robust</a:t>
            </a:r>
            <a:r>
              <a:rPr lang="pt-BR" sz="2200" b="1" dirty="0">
                <a:ea typeface="+mn-lt"/>
                <a:cs typeface="+mn-lt"/>
              </a:rPr>
              <a:t> face </a:t>
            </a:r>
            <a:r>
              <a:rPr lang="pt-BR" sz="2200" b="1" dirty="0" err="1">
                <a:ea typeface="+mn-lt"/>
                <a:cs typeface="+mn-lt"/>
              </a:rPr>
              <a:t>detection</a:t>
            </a:r>
            <a:r>
              <a:rPr lang="pt-BR" sz="2200" b="1" dirty="0">
                <a:ea typeface="+mn-lt"/>
                <a:cs typeface="+mn-lt"/>
              </a:rPr>
              <a:t> </a:t>
            </a:r>
            <a:r>
              <a:rPr lang="pt-BR" sz="2200" b="1" dirty="0" err="1">
                <a:ea typeface="+mn-lt"/>
                <a:cs typeface="+mn-lt"/>
              </a:rPr>
              <a:t>using</a:t>
            </a:r>
            <a:r>
              <a:rPr lang="pt-BR" sz="2200" b="1" dirty="0">
                <a:ea typeface="+mn-lt"/>
                <a:cs typeface="+mn-lt"/>
              </a:rPr>
              <a:t> a </a:t>
            </a:r>
            <a:r>
              <a:rPr lang="pt-BR" sz="2200" b="1" dirty="0" err="1">
                <a:ea typeface="+mn-lt"/>
                <a:cs typeface="+mn-lt"/>
              </a:rPr>
              <a:t>convolutional</a:t>
            </a:r>
            <a:r>
              <a:rPr lang="pt-BR" sz="2200" b="1" dirty="0">
                <a:ea typeface="+mn-lt"/>
                <a:cs typeface="+mn-lt"/>
              </a:rPr>
              <a:t> neural network</a:t>
            </a:r>
            <a:r>
              <a:rPr lang="pt-BR" sz="2200" dirty="0">
                <a:ea typeface="+mn-lt"/>
                <a:cs typeface="+mn-lt"/>
              </a:rPr>
              <a:t>. Neural Networks, Volume 16, </a:t>
            </a:r>
            <a:r>
              <a:rPr lang="pt-BR" sz="2200" dirty="0" err="1">
                <a:ea typeface="+mn-lt"/>
                <a:cs typeface="+mn-lt"/>
              </a:rPr>
              <a:t>Issues</a:t>
            </a:r>
            <a:r>
              <a:rPr lang="pt-BR" sz="2200" dirty="0">
                <a:ea typeface="+mn-lt"/>
                <a:cs typeface="+mn-lt"/>
              </a:rPr>
              <a:t> 5-6, </a:t>
            </a:r>
            <a:r>
              <a:rPr lang="pt-BR" sz="2200" dirty="0" err="1">
                <a:ea typeface="+mn-lt"/>
                <a:cs typeface="+mn-lt"/>
              </a:rPr>
              <a:t>Pages</a:t>
            </a:r>
            <a:r>
              <a:rPr lang="pt-BR" sz="2200" dirty="0">
                <a:ea typeface="+mn-lt"/>
                <a:cs typeface="+mn-lt"/>
              </a:rPr>
              <a:t> 555-559. 2003. </a:t>
            </a:r>
            <a:r>
              <a:rPr lang="pt-BR" sz="2200" dirty="0"/>
              <a:t>DOI 10.1016/S0893-6080(03)00115-1.</a:t>
            </a:r>
            <a:endParaRPr lang="pt-BR" sz="2200" dirty="0">
              <a:cs typeface="Calibri"/>
            </a:endParaRPr>
          </a:p>
        </p:txBody>
      </p:sp>
      <p:sp>
        <p:nvSpPr>
          <p:cNvPr id="6" name="Retângulo 4">
            <a:extLst>
              <a:ext uri="{FF2B5EF4-FFF2-40B4-BE49-F238E27FC236}">
                <a16:creationId xmlns:a16="http://schemas.microsoft.com/office/drawing/2014/main" id="{9D368356-A0FD-4638-A627-69AB05A6E61A}"/>
              </a:ext>
            </a:extLst>
          </p:cNvPr>
          <p:cNvSpPr/>
          <p:nvPr/>
        </p:nvSpPr>
        <p:spPr>
          <a:xfrm>
            <a:off x="11229839" y="2124518"/>
            <a:ext cx="785517" cy="462113"/>
          </a:xfrm>
          <a:prstGeom prst="rect">
            <a:avLst/>
          </a:prstGeom>
          <a:solidFill>
            <a:srgbClr val="CDCDCD"/>
          </a:solidFill>
        </p:spPr>
        <p:txBody>
          <a:bodyPr wrap="none" lIns="0" tIns="0" rIns="0" bIns="91440" anchor="ctr" anchorCtr="1">
            <a:noAutofit/>
          </a:bodyPr>
          <a:lstStyle/>
          <a:p>
            <a:pPr marL="15875" indent="-15875" algn="ctr">
              <a:lnSpc>
                <a:spcPts val="3000"/>
              </a:lnSpc>
            </a:pPr>
            <a:r>
              <a:rPr lang="pt-BR"/>
              <a:t>[2 de 4]</a:t>
            </a:r>
          </a:p>
        </p:txBody>
      </p:sp>
    </p:spTree>
    <p:extLst>
      <p:ext uri="{BB962C8B-B14F-4D97-AF65-F5344CB8AC3E}">
        <p14:creationId xmlns:p14="http://schemas.microsoft.com/office/powerpoint/2010/main" val="1219197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1231556"/>
          </a:xfrm>
          <a:prstGeom prst="rect">
            <a:avLst/>
          </a:prstGeom>
          <a:solidFill>
            <a:srgbClr val="CDCDCD"/>
          </a:solidFill>
        </p:spPr>
        <p:txBody>
          <a:bodyPr wrap="square">
            <a:spAutoFit/>
          </a:bodyPr>
          <a:lstStyle/>
          <a:p>
            <a:pPr marL="15875" indent="-15875">
              <a:lnSpc>
                <a:spcPts val="3000"/>
              </a:lnSpc>
            </a:pPr>
            <a:r>
              <a:rPr lang="pt-BR" sz="2400"/>
              <a:t>- Quais artigos científicos já trataram do mesmo contexto e/ou utilizaram as mesmas técnicas estatísticas e/ou de </a:t>
            </a:r>
            <a:r>
              <a:rPr lang="pt-BR" sz="2400" i="1" err="1"/>
              <a:t>machine</a:t>
            </a:r>
            <a:r>
              <a:rPr lang="pt-BR" sz="2400" i="1"/>
              <a:t> </a:t>
            </a:r>
            <a:r>
              <a:rPr lang="pt-BR" sz="2400" i="1" err="1"/>
              <a:t>learning</a:t>
            </a:r>
            <a:r>
              <a:rPr lang="pt-BR" sz="2400"/>
              <a:t> que serão utilizadas (</a:t>
            </a:r>
            <a:r>
              <a:rPr lang="pt-BR" sz="2400" b="1"/>
              <a:t>apresentar resumidamente 20 artigos no mínimo</a:t>
            </a:r>
            <a:r>
              <a:rPr lang="pt-BR" sz="2400"/>
              <a:t>)?</a:t>
            </a:r>
          </a:p>
        </p:txBody>
      </p:sp>
      <p:sp>
        <p:nvSpPr>
          <p:cNvPr id="4" name="CaixaDeTexto 3">
            <a:extLst>
              <a:ext uri="{FF2B5EF4-FFF2-40B4-BE49-F238E27FC236}">
                <a16:creationId xmlns:a16="http://schemas.microsoft.com/office/drawing/2014/main" id="{E4CC8CAB-3F4C-409C-8745-BB5BD7AF0FCB}"/>
              </a:ext>
            </a:extLst>
          </p:cNvPr>
          <p:cNvSpPr txBox="1"/>
          <p:nvPr/>
        </p:nvSpPr>
        <p:spPr>
          <a:xfrm>
            <a:off x="176644" y="2699134"/>
            <a:ext cx="11919876" cy="3477875"/>
          </a:xfrm>
          <a:prstGeom prst="rect">
            <a:avLst/>
          </a:prstGeom>
          <a:noFill/>
          <a:ln>
            <a:noFill/>
          </a:ln>
        </p:spPr>
        <p:txBody>
          <a:bodyPr wrap="square" rtlCol="0" anchor="t">
            <a:spAutoFit/>
          </a:bodyPr>
          <a:lstStyle/>
          <a:p>
            <a:pPr marL="457200" indent="-457200">
              <a:buFont typeface="+mj-lt"/>
              <a:buAutoNum type="arabicPeriod" startAt="11"/>
            </a:pPr>
            <a:r>
              <a:rPr lang="pt-BR" sz="2200">
                <a:ea typeface="+mn-lt"/>
                <a:cs typeface="+mn-lt"/>
              </a:rPr>
              <a:t>CHOLLET, F. </a:t>
            </a:r>
            <a:r>
              <a:rPr lang="pt-BR" sz="2200" b="1" err="1">
                <a:ea typeface="+mn-lt"/>
                <a:cs typeface="+mn-lt"/>
              </a:rPr>
              <a:t>Deep</a:t>
            </a:r>
            <a:r>
              <a:rPr lang="pt-BR" sz="2200" b="1">
                <a:ea typeface="+mn-lt"/>
                <a:cs typeface="+mn-lt"/>
              </a:rPr>
              <a:t> </a:t>
            </a:r>
            <a:r>
              <a:rPr lang="pt-BR" sz="2200" b="1" err="1">
                <a:ea typeface="+mn-lt"/>
                <a:cs typeface="+mn-lt"/>
              </a:rPr>
              <a:t>Learning</a:t>
            </a:r>
            <a:r>
              <a:rPr lang="pt-BR" sz="2200" b="1">
                <a:ea typeface="+mn-lt"/>
                <a:cs typeface="+mn-lt"/>
              </a:rPr>
              <a:t> </a:t>
            </a:r>
            <a:r>
              <a:rPr lang="pt-BR" sz="2200" b="1" err="1">
                <a:ea typeface="+mn-lt"/>
                <a:cs typeface="+mn-lt"/>
              </a:rPr>
              <a:t>with</a:t>
            </a:r>
            <a:r>
              <a:rPr lang="pt-BR" sz="2200" b="1">
                <a:ea typeface="+mn-lt"/>
                <a:cs typeface="+mn-lt"/>
              </a:rPr>
              <a:t> </a:t>
            </a:r>
            <a:r>
              <a:rPr lang="pt-BR" sz="2200" b="1" err="1">
                <a:ea typeface="+mn-lt"/>
                <a:cs typeface="+mn-lt"/>
              </a:rPr>
              <a:t>Python</a:t>
            </a:r>
            <a:r>
              <a:rPr lang="pt-BR" sz="2200">
                <a:ea typeface="+mn-lt"/>
                <a:cs typeface="+mn-lt"/>
              </a:rPr>
              <a:t>. </a:t>
            </a:r>
            <a:r>
              <a:rPr lang="pt-BR" sz="2200" err="1">
                <a:ea typeface="+mn-lt"/>
                <a:cs typeface="+mn-lt"/>
              </a:rPr>
              <a:t>Manning</a:t>
            </a:r>
            <a:r>
              <a:rPr lang="pt-BR" sz="2200">
                <a:ea typeface="+mn-lt"/>
                <a:cs typeface="+mn-lt"/>
              </a:rPr>
              <a:t>. ISBN 9781617294433. NY, USA. 2018.</a:t>
            </a:r>
            <a:endParaRPr lang="pt-BR" sz="2200" b="1">
              <a:ea typeface="+mn-lt"/>
              <a:cs typeface="+mn-lt"/>
            </a:endParaRPr>
          </a:p>
          <a:p>
            <a:pPr marL="457200" indent="-457200">
              <a:buFont typeface="+mj-lt"/>
              <a:buAutoNum type="arabicPeriod" startAt="11"/>
            </a:pPr>
            <a:r>
              <a:rPr lang="pt-BR" sz="2200">
                <a:ea typeface="+mn-lt"/>
                <a:cs typeface="+mn-lt"/>
              </a:rPr>
              <a:t>GÉRON, A. </a:t>
            </a:r>
            <a:r>
              <a:rPr lang="en-US" sz="2200" b="1">
                <a:ea typeface="+mn-lt"/>
                <a:cs typeface="+mn-lt"/>
              </a:rPr>
              <a:t>Hands-On Machine Learning with </a:t>
            </a:r>
            <a:r>
              <a:rPr lang="en-US" sz="2200" b="1" err="1">
                <a:ea typeface="+mn-lt"/>
                <a:cs typeface="+mn-lt"/>
              </a:rPr>
              <a:t>Scikit</a:t>
            </a:r>
            <a:r>
              <a:rPr lang="en-US" sz="2200" b="1">
                <a:ea typeface="+mn-lt"/>
                <a:cs typeface="+mn-lt"/>
              </a:rPr>
              <a:t>-Learn &amp; </a:t>
            </a:r>
            <a:r>
              <a:rPr lang="en-US" sz="2200" b="1" err="1">
                <a:ea typeface="+mn-lt"/>
                <a:cs typeface="+mn-lt"/>
              </a:rPr>
              <a:t>TensorFlow</a:t>
            </a:r>
            <a:r>
              <a:rPr lang="en-US" sz="2200" b="1">
                <a:ea typeface="+mn-lt"/>
                <a:cs typeface="+mn-lt"/>
              </a:rPr>
              <a:t>: Concepts, Tools, And Techniques To Build Intelligent Systems</a:t>
            </a:r>
            <a:r>
              <a:rPr lang="en-US" sz="2200">
                <a:ea typeface="+mn-lt"/>
                <a:cs typeface="+mn-lt"/>
              </a:rPr>
              <a:t>. O’Reilly. ISBN 978-1-491-96229-9. CA, USA. 2017.</a:t>
            </a:r>
            <a:endParaRPr lang="pt-BR" sz="2200">
              <a:ea typeface="+mn-lt"/>
              <a:cs typeface="+mn-lt"/>
            </a:endParaRPr>
          </a:p>
          <a:p>
            <a:pPr marL="457200" indent="-457200">
              <a:buFont typeface="+mj-lt"/>
              <a:buAutoNum type="arabicPeriod" startAt="11"/>
            </a:pPr>
            <a:r>
              <a:rPr lang="pt-BR" sz="2200">
                <a:ea typeface="+mn-lt"/>
                <a:cs typeface="+mn-lt"/>
              </a:rPr>
              <a:t>JAMES, G.; WITTEN, D.; HASTIE, T.; TIBSHIRANI, R</a:t>
            </a:r>
            <a:r>
              <a:rPr lang="pt-BR" sz="2200" b="1">
                <a:ea typeface="+mn-lt"/>
                <a:cs typeface="+mn-lt"/>
              </a:rPr>
              <a:t>. </a:t>
            </a:r>
            <a:r>
              <a:rPr lang="en-US" sz="2200" b="1">
                <a:ea typeface="+mn-lt"/>
                <a:cs typeface="+mn-lt"/>
              </a:rPr>
              <a:t>An Introduction to Statistical Learning with Applications in R</a:t>
            </a:r>
            <a:r>
              <a:rPr lang="en-US" sz="2200">
                <a:ea typeface="+mn-lt"/>
                <a:cs typeface="+mn-lt"/>
              </a:rPr>
              <a:t>. Springer. ISBN 978-1-4614-7138-7. DOI 10.1007/978-1-4614-7138-7. NY, USA. 2015.</a:t>
            </a:r>
            <a:endParaRPr lang="pt-BR" sz="2200" b="1">
              <a:ea typeface="+mn-lt"/>
              <a:cs typeface="+mn-lt"/>
            </a:endParaRPr>
          </a:p>
          <a:p>
            <a:pPr marL="457200" indent="-457200">
              <a:buFont typeface="+mj-lt"/>
              <a:buAutoNum type="arabicPeriod" startAt="11"/>
            </a:pPr>
            <a:r>
              <a:rPr lang="pt-BR" sz="2200">
                <a:ea typeface="+mn-lt"/>
                <a:cs typeface="+mn-lt"/>
              </a:rPr>
              <a:t>HASTIE, T.; TIBSHIRANI, R.; FRIEDMAN, J. </a:t>
            </a:r>
            <a:r>
              <a:rPr lang="en-US" sz="2200" b="1">
                <a:ea typeface="+mn-lt"/>
                <a:cs typeface="+mn-lt"/>
              </a:rPr>
              <a:t>The Elements of Statistical Learning: Data Mining, Inference, and Prediction</a:t>
            </a:r>
            <a:r>
              <a:rPr lang="en-US" sz="2200">
                <a:ea typeface="+mn-lt"/>
                <a:cs typeface="+mn-lt"/>
              </a:rPr>
              <a:t>. Springer. ISBN 978-0-387-84858-7. DOI: 10.1007/b94608. NY, USA. 2009.</a:t>
            </a:r>
            <a:endParaRPr lang="pt-BR" sz="2200" b="1">
              <a:ea typeface="+mn-lt"/>
              <a:cs typeface="+mn-lt"/>
            </a:endParaRPr>
          </a:p>
          <a:p>
            <a:pPr marL="457200" indent="-457200">
              <a:buFont typeface="+mj-lt"/>
              <a:buAutoNum type="arabicPeriod" startAt="11"/>
            </a:pPr>
            <a:r>
              <a:rPr lang="pt-BR" sz="2200">
                <a:ea typeface="+mn-lt"/>
                <a:cs typeface="+mn-lt"/>
              </a:rPr>
              <a:t>KUHN, M.; JOHNSON, K. </a:t>
            </a:r>
            <a:r>
              <a:rPr lang="pt-BR" sz="2200" b="1" err="1">
                <a:ea typeface="+mn-lt"/>
                <a:cs typeface="+mn-lt"/>
              </a:rPr>
              <a:t>Applied</a:t>
            </a:r>
            <a:r>
              <a:rPr lang="pt-BR" sz="2200" b="1">
                <a:ea typeface="+mn-lt"/>
                <a:cs typeface="+mn-lt"/>
              </a:rPr>
              <a:t> </a:t>
            </a:r>
            <a:r>
              <a:rPr lang="pt-BR" sz="2200" b="1" err="1">
                <a:ea typeface="+mn-lt"/>
                <a:cs typeface="+mn-lt"/>
              </a:rPr>
              <a:t>Predictive</a:t>
            </a:r>
            <a:r>
              <a:rPr lang="pt-BR" sz="2200" b="1">
                <a:ea typeface="+mn-lt"/>
                <a:cs typeface="+mn-lt"/>
              </a:rPr>
              <a:t> </a:t>
            </a:r>
            <a:r>
              <a:rPr lang="pt-BR" sz="2200" b="1" err="1">
                <a:ea typeface="+mn-lt"/>
                <a:cs typeface="+mn-lt"/>
              </a:rPr>
              <a:t>Modeling</a:t>
            </a:r>
            <a:r>
              <a:rPr lang="pt-BR" sz="2200">
                <a:ea typeface="+mn-lt"/>
                <a:cs typeface="+mn-lt"/>
              </a:rPr>
              <a:t>. </a:t>
            </a:r>
            <a:r>
              <a:rPr lang="pt-BR" sz="2200" err="1">
                <a:ea typeface="+mn-lt"/>
                <a:cs typeface="+mn-lt"/>
              </a:rPr>
              <a:t>Springer</a:t>
            </a:r>
            <a:r>
              <a:rPr lang="pt-BR" sz="2200">
                <a:ea typeface="+mn-lt"/>
                <a:cs typeface="+mn-lt"/>
              </a:rPr>
              <a:t>. ISBN 978-1-4614-6849-3. DOI 10.1007/978-1-4614-6849-3. </a:t>
            </a:r>
            <a:r>
              <a:rPr lang="en-US" sz="2200">
                <a:ea typeface="+mn-lt"/>
                <a:cs typeface="+mn-lt"/>
              </a:rPr>
              <a:t>NY, USA. 2013.</a:t>
            </a:r>
            <a:endParaRPr lang="pt-BR" sz="2200" b="1">
              <a:ea typeface="+mn-lt"/>
              <a:cs typeface="+mn-lt"/>
            </a:endParaRPr>
          </a:p>
        </p:txBody>
      </p:sp>
      <p:sp>
        <p:nvSpPr>
          <p:cNvPr id="6" name="Retângulo 4">
            <a:extLst>
              <a:ext uri="{FF2B5EF4-FFF2-40B4-BE49-F238E27FC236}">
                <a16:creationId xmlns:a16="http://schemas.microsoft.com/office/drawing/2014/main" id="{9D368356-A0FD-4638-A627-69AB05A6E61A}"/>
              </a:ext>
            </a:extLst>
          </p:cNvPr>
          <p:cNvSpPr/>
          <p:nvPr/>
        </p:nvSpPr>
        <p:spPr>
          <a:xfrm>
            <a:off x="11229839" y="2124518"/>
            <a:ext cx="785517" cy="462113"/>
          </a:xfrm>
          <a:prstGeom prst="rect">
            <a:avLst/>
          </a:prstGeom>
          <a:solidFill>
            <a:srgbClr val="CDCDCD"/>
          </a:solidFill>
        </p:spPr>
        <p:txBody>
          <a:bodyPr wrap="none" lIns="0" tIns="0" rIns="0" bIns="91440" anchor="ctr" anchorCtr="1">
            <a:noAutofit/>
          </a:bodyPr>
          <a:lstStyle/>
          <a:p>
            <a:pPr marL="15875" indent="-15875" algn="ctr">
              <a:lnSpc>
                <a:spcPts val="3000"/>
              </a:lnSpc>
            </a:pPr>
            <a:r>
              <a:rPr lang="pt-BR"/>
              <a:t>[3 de 4]</a:t>
            </a:r>
          </a:p>
        </p:txBody>
      </p:sp>
    </p:spTree>
    <p:extLst>
      <p:ext uri="{BB962C8B-B14F-4D97-AF65-F5344CB8AC3E}">
        <p14:creationId xmlns:p14="http://schemas.microsoft.com/office/powerpoint/2010/main" val="2108741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1231556"/>
          </a:xfrm>
          <a:prstGeom prst="rect">
            <a:avLst/>
          </a:prstGeom>
          <a:solidFill>
            <a:srgbClr val="CDCDCD"/>
          </a:solidFill>
        </p:spPr>
        <p:txBody>
          <a:bodyPr wrap="square">
            <a:spAutoFit/>
          </a:bodyPr>
          <a:lstStyle/>
          <a:p>
            <a:pPr marL="15875" indent="-15875">
              <a:lnSpc>
                <a:spcPts val="3000"/>
              </a:lnSpc>
            </a:pPr>
            <a:r>
              <a:rPr lang="pt-BR" sz="2400"/>
              <a:t>- Quais artigos científicos já trataram do mesmo contexto e/ou utilizaram as mesmas técnicas estatísticas e/ou de </a:t>
            </a:r>
            <a:r>
              <a:rPr lang="pt-BR" sz="2400" i="1" err="1"/>
              <a:t>machine</a:t>
            </a:r>
            <a:r>
              <a:rPr lang="pt-BR" sz="2400" i="1"/>
              <a:t> </a:t>
            </a:r>
            <a:r>
              <a:rPr lang="pt-BR" sz="2400" i="1" err="1"/>
              <a:t>learning</a:t>
            </a:r>
            <a:r>
              <a:rPr lang="pt-BR" sz="2400"/>
              <a:t> que serão utilizadas (</a:t>
            </a:r>
            <a:r>
              <a:rPr lang="pt-BR" sz="2400" b="1"/>
              <a:t>apresentar resumidamente 20 artigos no mínimo</a:t>
            </a:r>
            <a:r>
              <a:rPr lang="pt-BR" sz="2400"/>
              <a:t>)?</a:t>
            </a:r>
          </a:p>
        </p:txBody>
      </p:sp>
      <p:sp>
        <p:nvSpPr>
          <p:cNvPr id="6" name="Retângulo 4">
            <a:extLst>
              <a:ext uri="{FF2B5EF4-FFF2-40B4-BE49-F238E27FC236}">
                <a16:creationId xmlns:a16="http://schemas.microsoft.com/office/drawing/2014/main" id="{9D368356-A0FD-4638-A627-69AB05A6E61A}"/>
              </a:ext>
            </a:extLst>
          </p:cNvPr>
          <p:cNvSpPr/>
          <p:nvPr/>
        </p:nvSpPr>
        <p:spPr>
          <a:xfrm>
            <a:off x="11229839" y="2124518"/>
            <a:ext cx="785517" cy="462113"/>
          </a:xfrm>
          <a:prstGeom prst="rect">
            <a:avLst/>
          </a:prstGeom>
          <a:solidFill>
            <a:srgbClr val="CDCDCD"/>
          </a:solidFill>
        </p:spPr>
        <p:txBody>
          <a:bodyPr wrap="none" lIns="0" tIns="0" rIns="0" bIns="91440" anchor="ctr" anchorCtr="1">
            <a:noAutofit/>
          </a:bodyPr>
          <a:lstStyle/>
          <a:p>
            <a:pPr marL="15875" indent="-15875" algn="ctr">
              <a:lnSpc>
                <a:spcPts val="3000"/>
              </a:lnSpc>
            </a:pPr>
            <a:r>
              <a:rPr lang="pt-BR"/>
              <a:t>[4 de 4]</a:t>
            </a:r>
          </a:p>
        </p:txBody>
      </p:sp>
      <p:sp>
        <p:nvSpPr>
          <p:cNvPr id="7" name="CaixaDeTexto 3">
            <a:extLst>
              <a:ext uri="{FF2B5EF4-FFF2-40B4-BE49-F238E27FC236}">
                <a16:creationId xmlns:a16="http://schemas.microsoft.com/office/drawing/2014/main" id="{CE3762FA-4222-4801-A067-946EE71C9A52}"/>
              </a:ext>
            </a:extLst>
          </p:cNvPr>
          <p:cNvSpPr txBox="1"/>
          <p:nvPr/>
        </p:nvSpPr>
        <p:spPr>
          <a:xfrm>
            <a:off x="176644" y="2699134"/>
            <a:ext cx="11919876" cy="3477875"/>
          </a:xfrm>
          <a:prstGeom prst="rect">
            <a:avLst/>
          </a:prstGeom>
          <a:noFill/>
          <a:ln>
            <a:noFill/>
          </a:ln>
        </p:spPr>
        <p:txBody>
          <a:bodyPr wrap="square" rtlCol="0" anchor="t">
            <a:spAutoFit/>
          </a:bodyPr>
          <a:lstStyle/>
          <a:p>
            <a:pPr marL="457200" indent="-457200">
              <a:buAutoNum type="arabicPeriod" startAt="16"/>
            </a:pPr>
            <a:r>
              <a:rPr lang="pt-BR" sz="2200" b="1" dirty="0" err="1">
                <a:ea typeface="+mn-lt"/>
                <a:cs typeface="+mn-lt"/>
              </a:rPr>
              <a:t>Keras</a:t>
            </a:r>
            <a:r>
              <a:rPr lang="pt-BR" sz="2200" b="1" dirty="0">
                <a:ea typeface="+mn-lt"/>
                <a:cs typeface="+mn-lt"/>
              </a:rPr>
              <a:t> API </a:t>
            </a:r>
            <a:r>
              <a:rPr lang="pt-BR" sz="2200" b="1" dirty="0" err="1">
                <a:ea typeface="+mn-lt"/>
                <a:cs typeface="+mn-lt"/>
              </a:rPr>
              <a:t>Reference</a:t>
            </a:r>
            <a:r>
              <a:rPr lang="pt-BR" sz="2200" b="1" dirty="0">
                <a:ea typeface="+mn-lt"/>
                <a:cs typeface="+mn-lt"/>
              </a:rPr>
              <a:t>.</a:t>
            </a:r>
            <a:r>
              <a:rPr lang="pt-BR" sz="2200" dirty="0">
                <a:ea typeface="+mn-lt"/>
                <a:cs typeface="+mn-lt"/>
              </a:rPr>
              <a:t> Disponível em &lt;https://keras.io/</a:t>
            </a:r>
            <a:r>
              <a:rPr lang="pt-BR" sz="2200" dirty="0" err="1">
                <a:ea typeface="+mn-lt"/>
                <a:cs typeface="+mn-lt"/>
              </a:rPr>
              <a:t>api</a:t>
            </a:r>
            <a:r>
              <a:rPr lang="pt-BR" sz="2200" dirty="0">
                <a:ea typeface="+mn-lt"/>
                <a:cs typeface="+mn-lt"/>
              </a:rPr>
              <a:t>/&gt;. Acesso em: 30 de Maio de 2020.</a:t>
            </a:r>
          </a:p>
          <a:p>
            <a:pPr marL="457200" indent="-457200">
              <a:buAutoNum type="arabicPeriod" startAt="16"/>
            </a:pPr>
            <a:r>
              <a:rPr lang="pt-BR" sz="2200" dirty="0">
                <a:ea typeface="+mn-lt"/>
                <a:cs typeface="+mn-lt"/>
              </a:rPr>
              <a:t>RUSSEL, S. J.; NORVIG, P. </a:t>
            </a:r>
            <a:r>
              <a:rPr lang="pt-BR" sz="2200" b="1" dirty="0">
                <a:ea typeface="+mn-lt"/>
                <a:cs typeface="+mn-lt"/>
              </a:rPr>
              <a:t>Artificial </a:t>
            </a:r>
            <a:r>
              <a:rPr lang="pt-BR" sz="2200" b="1" dirty="0" err="1">
                <a:ea typeface="+mn-lt"/>
                <a:cs typeface="+mn-lt"/>
              </a:rPr>
              <a:t>Intelligence</a:t>
            </a:r>
            <a:r>
              <a:rPr lang="pt-BR" sz="2200" b="1" dirty="0">
                <a:ea typeface="+mn-lt"/>
                <a:cs typeface="+mn-lt"/>
              </a:rPr>
              <a:t>: A </a:t>
            </a:r>
            <a:r>
              <a:rPr lang="pt-BR" sz="2200" b="1" dirty="0" err="1">
                <a:ea typeface="+mn-lt"/>
                <a:cs typeface="+mn-lt"/>
              </a:rPr>
              <a:t>Modern</a:t>
            </a:r>
            <a:r>
              <a:rPr lang="pt-BR" sz="2200" b="1" dirty="0">
                <a:ea typeface="+mn-lt"/>
                <a:cs typeface="+mn-lt"/>
              </a:rPr>
              <a:t> Approach. </a:t>
            </a:r>
            <a:r>
              <a:rPr lang="pt-BR" sz="2200" dirty="0">
                <a:ea typeface="+mn-lt"/>
                <a:cs typeface="+mn-lt"/>
              </a:rPr>
              <a:t>2010. DOI 10.1016/j.artint.2011.01.005.</a:t>
            </a:r>
            <a:endParaRPr lang="pt-BR" sz="2200" dirty="0">
              <a:highlight>
                <a:srgbClr val="FFFF00"/>
              </a:highlight>
              <a:ea typeface="+mn-lt"/>
              <a:cs typeface="+mn-lt"/>
            </a:endParaRPr>
          </a:p>
          <a:p>
            <a:pPr marL="457200" indent="-457200">
              <a:buAutoNum type="arabicPeriod" startAt="16"/>
            </a:pPr>
            <a:r>
              <a:rPr lang="pt-BR" sz="2200" dirty="0">
                <a:ea typeface="+mn-lt"/>
                <a:cs typeface="+mn-lt"/>
              </a:rPr>
              <a:t>LUNDBERG, S.; LEE, S. </a:t>
            </a:r>
            <a:r>
              <a:rPr lang="en-US" sz="2200" b="1" dirty="0">
                <a:ea typeface="+mn-lt"/>
                <a:cs typeface="+mn-lt"/>
              </a:rPr>
              <a:t>A Unified Approach to Interpreting Model Predictions</a:t>
            </a:r>
            <a:r>
              <a:rPr lang="pt-BR" sz="2200" dirty="0">
                <a:ea typeface="+mn-lt"/>
                <a:cs typeface="+mn-lt"/>
              </a:rPr>
              <a:t>. 2017. </a:t>
            </a:r>
            <a:r>
              <a:rPr lang="pt-BR" sz="2200" dirty="0" err="1">
                <a:ea typeface="+mn-lt"/>
                <a:cs typeface="+mn-lt"/>
              </a:rPr>
              <a:t>arXiv</a:t>
            </a:r>
            <a:r>
              <a:rPr lang="pt-BR" sz="2200" dirty="0">
                <a:ea typeface="+mn-lt"/>
                <a:cs typeface="+mn-lt"/>
              </a:rPr>
              <a:t> 1705.07874. </a:t>
            </a:r>
            <a:endParaRPr lang="pt-BR" dirty="0">
              <a:ea typeface="+mn-lt"/>
              <a:cs typeface="+mn-lt"/>
            </a:endParaRPr>
          </a:p>
          <a:p>
            <a:pPr marL="457200" indent="-457200">
              <a:buAutoNum type="arabicPeriod" startAt="16"/>
            </a:pPr>
            <a:r>
              <a:rPr lang="en-US" sz="2200" dirty="0">
                <a:ea typeface="+mn-lt"/>
                <a:cs typeface="+mn-lt"/>
              </a:rPr>
              <a:t>World Health Organization. </a:t>
            </a:r>
            <a:r>
              <a:rPr lang="en-US" sz="2200" b="1" dirty="0">
                <a:ea typeface="+mn-lt"/>
                <a:cs typeface="+mn-lt"/>
              </a:rPr>
              <a:t>Rational Use of Personal Protective Equipment for Coronavirus Disease (COVID-19) and Considerations During Severe Shortages.</a:t>
            </a:r>
            <a:r>
              <a:rPr lang="en-US" sz="2200" dirty="0">
                <a:ea typeface="+mn-lt"/>
                <a:cs typeface="+mn-lt"/>
              </a:rPr>
              <a:t> 2020. WHO/2019-nCov/</a:t>
            </a:r>
            <a:r>
              <a:rPr lang="en-US" sz="2200" dirty="0" err="1">
                <a:ea typeface="+mn-lt"/>
                <a:cs typeface="+mn-lt"/>
              </a:rPr>
              <a:t>IPC_PPE_use</a:t>
            </a:r>
            <a:r>
              <a:rPr lang="en-US" sz="2200">
                <a:ea typeface="+mn-lt"/>
                <a:cs typeface="+mn-lt"/>
              </a:rPr>
              <a:t>/2020.3.</a:t>
            </a:r>
            <a:endParaRPr lang="pt-BR" dirty="0">
              <a:ea typeface="+mn-lt"/>
              <a:cs typeface="+mn-lt"/>
            </a:endParaRPr>
          </a:p>
          <a:p>
            <a:pPr marL="457200" indent="-457200">
              <a:buAutoNum type="arabicPeriod" startAt="16"/>
            </a:pPr>
            <a:r>
              <a:rPr lang="pt-BR" sz="2200" dirty="0">
                <a:ea typeface="+mn-lt"/>
                <a:cs typeface="+mn-lt"/>
              </a:rPr>
              <a:t>SELVARAJU, R.; et al. </a:t>
            </a:r>
            <a:r>
              <a:rPr lang="pt-BR" sz="2200" b="1" dirty="0" err="1">
                <a:ea typeface="+mn-lt"/>
                <a:cs typeface="+mn-lt"/>
              </a:rPr>
              <a:t>Grad</a:t>
            </a:r>
            <a:r>
              <a:rPr lang="pt-BR" sz="2200" b="1" dirty="0">
                <a:ea typeface="+mn-lt"/>
                <a:cs typeface="+mn-lt"/>
              </a:rPr>
              <a:t>-CAM: Visual </a:t>
            </a:r>
            <a:r>
              <a:rPr lang="pt-BR" sz="2200" b="1" dirty="0" err="1">
                <a:ea typeface="+mn-lt"/>
                <a:cs typeface="+mn-lt"/>
              </a:rPr>
              <a:t>Explanations</a:t>
            </a:r>
            <a:r>
              <a:rPr lang="pt-BR" sz="2200" b="1" dirty="0">
                <a:ea typeface="+mn-lt"/>
                <a:cs typeface="+mn-lt"/>
              </a:rPr>
              <a:t> </a:t>
            </a:r>
            <a:r>
              <a:rPr lang="pt-BR" sz="2200" b="1" dirty="0" err="1">
                <a:ea typeface="+mn-lt"/>
                <a:cs typeface="+mn-lt"/>
              </a:rPr>
              <a:t>from</a:t>
            </a:r>
            <a:r>
              <a:rPr lang="pt-BR" sz="2200" b="1" dirty="0">
                <a:ea typeface="+mn-lt"/>
                <a:cs typeface="+mn-lt"/>
              </a:rPr>
              <a:t> </a:t>
            </a:r>
            <a:r>
              <a:rPr lang="pt-BR" sz="2200" b="1" dirty="0" err="1">
                <a:ea typeface="+mn-lt"/>
                <a:cs typeface="+mn-lt"/>
              </a:rPr>
              <a:t>Deep</a:t>
            </a:r>
            <a:r>
              <a:rPr lang="pt-BR" sz="2200" b="1" dirty="0">
                <a:ea typeface="+mn-lt"/>
                <a:cs typeface="+mn-lt"/>
              </a:rPr>
              <a:t> Networks via </a:t>
            </a:r>
            <a:r>
              <a:rPr lang="pt-BR" sz="2200" b="1" dirty="0" err="1">
                <a:ea typeface="+mn-lt"/>
                <a:cs typeface="+mn-lt"/>
              </a:rPr>
              <a:t>Gradient-based</a:t>
            </a:r>
            <a:r>
              <a:rPr lang="pt-BR" sz="2200" b="1" dirty="0">
                <a:ea typeface="+mn-lt"/>
                <a:cs typeface="+mn-lt"/>
              </a:rPr>
              <a:t> </a:t>
            </a:r>
            <a:r>
              <a:rPr lang="pt-BR" sz="2200" b="1" dirty="0" err="1">
                <a:ea typeface="+mn-lt"/>
                <a:cs typeface="+mn-lt"/>
              </a:rPr>
              <a:t>Localization</a:t>
            </a:r>
            <a:r>
              <a:rPr lang="pt-BR" sz="2200" dirty="0">
                <a:ea typeface="+mn-lt"/>
                <a:cs typeface="+mn-lt"/>
              </a:rPr>
              <a:t>. 2019. DOI 10.1007/s11263-019-01228-7.</a:t>
            </a:r>
            <a:endParaRPr lang="pt-BR" dirty="0">
              <a:cs typeface="Calibri"/>
            </a:endParaRPr>
          </a:p>
        </p:txBody>
      </p:sp>
    </p:spTree>
    <p:extLst>
      <p:ext uri="{BB962C8B-B14F-4D97-AF65-F5344CB8AC3E}">
        <p14:creationId xmlns:p14="http://schemas.microsoft.com/office/powerpoint/2010/main" val="2356196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058026" cy="954107"/>
          </a:xfrm>
          <a:prstGeom prst="rect">
            <a:avLst/>
          </a:prstGeom>
          <a:noFill/>
        </p:spPr>
        <p:txBody>
          <a:bodyPr wrap="square" rtlCol="0">
            <a:spAutoFit/>
          </a:bodyPr>
          <a:lstStyle/>
          <a:p>
            <a:r>
              <a:rPr lang="pt-BR" sz="2800" b="1">
                <a:solidFill>
                  <a:schemeClr val="bg1"/>
                </a:solidFill>
              </a:rPr>
              <a:t>2) Base de Dados e Técnicas Estatísticas e/ou de </a:t>
            </a:r>
            <a:r>
              <a:rPr lang="pt-BR" sz="2800" b="1" i="1" err="1">
                <a:solidFill>
                  <a:schemeClr val="bg1"/>
                </a:solidFill>
              </a:rPr>
              <a:t>Machine</a:t>
            </a:r>
            <a:r>
              <a:rPr lang="pt-BR" sz="2800" b="1" i="1">
                <a:solidFill>
                  <a:schemeClr val="bg1"/>
                </a:solidFill>
              </a:rPr>
              <a:t> Learning</a:t>
            </a:r>
            <a:r>
              <a:rPr lang="pt-BR" sz="2800" b="1">
                <a:solidFill>
                  <a:schemeClr val="bg1"/>
                </a:solidFill>
              </a:rPr>
              <a:t> do Projeto Analítico</a:t>
            </a:r>
          </a:p>
        </p:txBody>
      </p:sp>
      <p:sp>
        <p:nvSpPr>
          <p:cNvPr id="3" name="Retângulo 2">
            <a:extLst>
              <a:ext uri="{FF2B5EF4-FFF2-40B4-BE49-F238E27FC236}">
                <a16:creationId xmlns:a16="http://schemas.microsoft.com/office/drawing/2014/main" id="{174208DE-0C00-40F4-A31A-3BC0AEE1B5C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a:t>- Quais variáveis formam a </a:t>
            </a:r>
            <a:r>
              <a:rPr lang="pt-BR" sz="2400" b="1"/>
              <a:t>BASE DE DADOS</a:t>
            </a:r>
            <a:r>
              <a:rPr lang="pt-BR" sz="2400"/>
              <a:t> (</a:t>
            </a:r>
            <a:r>
              <a:rPr lang="pt-BR" sz="2400" b="1"/>
              <a:t>mostrar a base de dados completa</a:t>
            </a:r>
            <a:r>
              <a:rPr lang="pt-BR" sz="2400"/>
              <a:t>)?</a:t>
            </a:r>
          </a:p>
        </p:txBody>
      </p:sp>
      <p:sp>
        <p:nvSpPr>
          <p:cNvPr id="4" name="CaixaDeTexto 3">
            <a:extLst>
              <a:ext uri="{FF2B5EF4-FFF2-40B4-BE49-F238E27FC236}">
                <a16:creationId xmlns:a16="http://schemas.microsoft.com/office/drawing/2014/main" id="{F523F8A5-43AB-4AB2-BB4F-7F4A30E4A077}"/>
              </a:ext>
            </a:extLst>
          </p:cNvPr>
          <p:cNvSpPr txBox="1"/>
          <p:nvPr/>
        </p:nvSpPr>
        <p:spPr>
          <a:xfrm>
            <a:off x="176644" y="2016087"/>
            <a:ext cx="11919876" cy="4247317"/>
          </a:xfrm>
          <a:prstGeom prst="rect">
            <a:avLst/>
          </a:prstGeom>
          <a:noFill/>
          <a:ln>
            <a:noFill/>
          </a:ln>
        </p:spPr>
        <p:txBody>
          <a:bodyPr wrap="square" rtlCol="0" anchor="t">
            <a:spAutoFit/>
          </a:bodyPr>
          <a:lstStyle/>
          <a:p>
            <a:r>
              <a:rPr lang="pt-BR" sz="2200" i="1" dirty="0"/>
              <a:t>Escrever aqui</a:t>
            </a:r>
          </a:p>
          <a:p>
            <a:endParaRPr lang="pt-BR" sz="2200" i="1" dirty="0">
              <a:cs typeface="Calibri"/>
            </a:endParaRPr>
          </a:p>
          <a:p>
            <a:r>
              <a:rPr lang="pt-BR" sz="2200" i="1" dirty="0">
                <a:cs typeface="Calibri"/>
              </a:rPr>
              <a:t>Notas da primeira apresentação:</a:t>
            </a:r>
          </a:p>
          <a:p>
            <a:endParaRPr lang="pt-BR" sz="2200" i="1" dirty="0">
              <a:cs typeface="Calibri"/>
            </a:endParaRPr>
          </a:p>
          <a:p>
            <a:r>
              <a:rPr lang="pt-BR" sz="1400" b="1" dirty="0">
                <a:ea typeface="+mn-lt"/>
                <a:cs typeface="+mn-lt"/>
              </a:rPr>
              <a:t>Daniel:</a:t>
            </a:r>
            <a:r>
              <a:rPr lang="pt-BR" sz="1400" dirty="0">
                <a:ea typeface="+mn-lt"/>
                <a:cs typeface="+mn-lt"/>
              </a:rPr>
              <a:t> Só pra guardarmos o que falamos, 50-100k só a parte desse nosso modelo (prova de conceito com imagens estáticas) e 1Mi para </a:t>
            </a:r>
            <a:r>
              <a:rPr lang="pt-BR" sz="1400" err="1">
                <a:ea typeface="+mn-lt"/>
                <a:cs typeface="+mn-lt"/>
              </a:rPr>
              <a:t>deploy</a:t>
            </a:r>
            <a:r>
              <a:rPr lang="pt-BR" sz="1400" dirty="0">
                <a:ea typeface="+mn-lt"/>
                <a:cs typeface="+mn-lt"/>
              </a:rPr>
              <a:t> disso em câmeras (dava pra ser até mais né, mas foi o valor que veio à minha cabeça)</a:t>
            </a:r>
          </a:p>
          <a:p>
            <a:endParaRPr lang="pt-BR" sz="1400" dirty="0">
              <a:ea typeface="+mn-lt"/>
              <a:cs typeface="+mn-lt"/>
            </a:endParaRPr>
          </a:p>
          <a:p>
            <a:r>
              <a:rPr lang="pt-BR" sz="1400" b="1" dirty="0">
                <a:ea typeface="+mn-lt"/>
                <a:cs typeface="+mn-lt"/>
              </a:rPr>
              <a:t>Leandro:</a:t>
            </a:r>
            <a:r>
              <a:rPr lang="pt-BR" sz="1400" dirty="0">
                <a:ea typeface="+mn-lt"/>
                <a:cs typeface="+mn-lt"/>
              </a:rPr>
              <a:t> vamos dar uma invertida nesse professor, dizer que vamos entregar só a imagem porque vídeo recebemos proposta de uma empresa privada para fazer</a:t>
            </a:r>
          </a:p>
          <a:p>
            <a:r>
              <a:rPr lang="pt-BR" sz="1400" dirty="0">
                <a:ea typeface="+mn-lt"/>
                <a:cs typeface="+mn-lt"/>
              </a:rPr>
              <a:t>outro </a:t>
            </a:r>
            <a:r>
              <a:rPr lang="pt-BR" sz="1400" err="1">
                <a:ea typeface="+mn-lt"/>
                <a:cs typeface="+mn-lt"/>
              </a:rPr>
              <a:t>plot</a:t>
            </a:r>
            <a:r>
              <a:rPr lang="pt-BR" sz="1400" dirty="0">
                <a:ea typeface="+mn-lt"/>
                <a:cs typeface="+mn-lt"/>
              </a:rPr>
              <a:t> twist: "Prefeito Bruno, não achamos correto cobrar por algo que possa ter um impacto social desta magnitude, nosso projeto será open source, e não cobraremos nada além do nosso tempo de estudo científico: R$ 100.000,00 (20 mil por 1 mês de cada pesquisador). entregaremos a base para que o senhor invista em P&amp;D"</a:t>
            </a:r>
          </a:p>
          <a:p>
            <a:endParaRPr lang="pt-BR" sz="1400" dirty="0">
              <a:cs typeface="Calibri"/>
            </a:endParaRPr>
          </a:p>
          <a:p>
            <a:r>
              <a:rPr lang="pt-BR" sz="1400" b="1" dirty="0">
                <a:cs typeface="Calibri"/>
              </a:rPr>
              <a:t>Daniel: </a:t>
            </a:r>
            <a:r>
              <a:rPr lang="pt-BR" sz="1400" dirty="0">
                <a:ea typeface="+mn-lt"/>
                <a:cs typeface="+mn-lt"/>
              </a:rPr>
              <a:t>'E se o senhor tiver interesse na implementação com vídeo, nos colocamos a disposição para participarmos da licitação em um projeto FUTURO'</a:t>
            </a:r>
          </a:p>
          <a:p>
            <a:endParaRPr lang="pt-BR" sz="1400" dirty="0">
              <a:cs typeface="Calibri"/>
            </a:endParaRPr>
          </a:p>
          <a:p>
            <a:r>
              <a:rPr lang="pt-BR" sz="1400" b="1" dirty="0">
                <a:cs typeface="Calibri"/>
              </a:rPr>
              <a:t>Professor Bruno solicitou:</a:t>
            </a:r>
            <a:r>
              <a:rPr lang="pt-BR" sz="1400" dirty="0">
                <a:cs typeface="Calibri"/>
              </a:rPr>
              <a:t> </a:t>
            </a:r>
          </a:p>
          <a:p>
            <a:pPr marL="285750" indent="-285750">
              <a:buFont typeface="Arial"/>
              <a:buChar char="•"/>
            </a:pPr>
            <a:r>
              <a:rPr lang="pt-BR" sz="1400" dirty="0">
                <a:cs typeface="Calibri"/>
              </a:rPr>
              <a:t>Apresentar divisão de atividades pelos membros do grupo. </a:t>
            </a:r>
          </a:p>
          <a:p>
            <a:pPr marL="285750" indent="-285750">
              <a:buFont typeface="Arial"/>
              <a:buChar char="•"/>
            </a:pPr>
            <a:r>
              <a:rPr lang="pt-BR" sz="1400" dirty="0">
                <a:cs typeface="Calibri"/>
              </a:rPr>
              <a:t>Incluir vídeo</a:t>
            </a:r>
          </a:p>
        </p:txBody>
      </p:sp>
    </p:spTree>
    <p:extLst>
      <p:ext uri="{BB962C8B-B14F-4D97-AF65-F5344CB8AC3E}">
        <p14:creationId xmlns:p14="http://schemas.microsoft.com/office/powerpoint/2010/main" val="599003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058026" cy="954107"/>
          </a:xfrm>
          <a:prstGeom prst="rect">
            <a:avLst/>
          </a:prstGeom>
          <a:noFill/>
        </p:spPr>
        <p:txBody>
          <a:bodyPr wrap="square" rtlCol="0">
            <a:spAutoFit/>
          </a:bodyPr>
          <a:lstStyle/>
          <a:p>
            <a:r>
              <a:rPr lang="pt-BR" sz="2800" b="1">
                <a:solidFill>
                  <a:schemeClr val="bg1"/>
                </a:solidFill>
              </a:rPr>
              <a:t>2) Base de Dados e Técnicas Estatísticas e/ou de </a:t>
            </a:r>
            <a:r>
              <a:rPr lang="pt-BR" sz="2800" b="1" i="1" err="1">
                <a:solidFill>
                  <a:schemeClr val="bg1"/>
                </a:solidFill>
              </a:rPr>
              <a:t>Machine</a:t>
            </a:r>
            <a:r>
              <a:rPr lang="pt-BR" sz="2800" b="1" i="1">
                <a:solidFill>
                  <a:schemeClr val="bg1"/>
                </a:solidFill>
              </a:rPr>
              <a:t> Learning</a:t>
            </a:r>
            <a:r>
              <a:rPr lang="pt-BR" sz="2800" b="1">
                <a:solidFill>
                  <a:schemeClr val="bg1"/>
                </a:solidFill>
              </a:rPr>
              <a:t> do Projeto Analítico</a:t>
            </a:r>
          </a:p>
        </p:txBody>
      </p:sp>
      <p:sp>
        <p:nvSpPr>
          <p:cNvPr id="3" name="Retângulo 2">
            <a:extLst>
              <a:ext uri="{FF2B5EF4-FFF2-40B4-BE49-F238E27FC236}">
                <a16:creationId xmlns:a16="http://schemas.microsoft.com/office/drawing/2014/main" id="{174208DE-0C00-40F4-A31A-3BC0AEE1B5C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a:t>- Quais variáveis foram concebidas após aplicação de </a:t>
            </a:r>
            <a:r>
              <a:rPr lang="pt-BR" sz="2400" i="1" err="1"/>
              <a:t>feature</a:t>
            </a:r>
            <a:r>
              <a:rPr lang="pt-BR" sz="2400" i="1"/>
              <a:t> </a:t>
            </a:r>
            <a:r>
              <a:rPr lang="pt-BR" sz="2400" i="1" err="1"/>
              <a:t>engineering</a:t>
            </a:r>
            <a:r>
              <a:rPr lang="pt-BR" sz="2400"/>
              <a:t>?</a:t>
            </a:r>
          </a:p>
        </p:txBody>
      </p:sp>
      <p:sp>
        <p:nvSpPr>
          <p:cNvPr id="4" name="CaixaDeTexto 3">
            <a:extLst>
              <a:ext uri="{FF2B5EF4-FFF2-40B4-BE49-F238E27FC236}">
                <a16:creationId xmlns:a16="http://schemas.microsoft.com/office/drawing/2014/main" id="{C7463C38-0C64-417D-97DB-85F9C1B86AF4}"/>
              </a:ext>
            </a:extLst>
          </p:cNvPr>
          <p:cNvSpPr txBox="1"/>
          <p:nvPr/>
        </p:nvSpPr>
        <p:spPr>
          <a:xfrm>
            <a:off x="176644" y="2016087"/>
            <a:ext cx="11919876" cy="430887"/>
          </a:xfrm>
          <a:prstGeom prst="rect">
            <a:avLst/>
          </a:prstGeom>
          <a:noFill/>
          <a:ln>
            <a:noFill/>
          </a:ln>
        </p:spPr>
        <p:txBody>
          <a:bodyPr wrap="square" rtlCol="0">
            <a:spAutoFit/>
          </a:bodyPr>
          <a:lstStyle/>
          <a:p>
            <a:r>
              <a:rPr lang="pt-BR" sz="2200" i="1"/>
              <a:t>Escrever aqui</a:t>
            </a:r>
          </a:p>
        </p:txBody>
      </p:sp>
      <p:pic>
        <p:nvPicPr>
          <p:cNvPr id="6" name="Picture 6" descr="A person sitting at a table with a sign&#10;&#10;Description generated with very high confidence">
            <a:extLst>
              <a:ext uri="{FF2B5EF4-FFF2-40B4-BE49-F238E27FC236}">
                <a16:creationId xmlns:a16="http://schemas.microsoft.com/office/drawing/2014/main" id="{43992712-EC58-4717-8264-B6AB98C39012}"/>
              </a:ext>
            </a:extLst>
          </p:cNvPr>
          <p:cNvPicPr>
            <a:picLocks noChangeAspect="1"/>
          </p:cNvPicPr>
          <p:nvPr/>
        </p:nvPicPr>
        <p:blipFill>
          <a:blip r:embed="rId2"/>
          <a:stretch>
            <a:fillRect/>
          </a:stretch>
        </p:blipFill>
        <p:spPr>
          <a:xfrm>
            <a:off x="302195" y="2557530"/>
            <a:ext cx="2743200" cy="2263966"/>
          </a:xfrm>
          <a:prstGeom prst="rect">
            <a:avLst/>
          </a:prstGeom>
        </p:spPr>
      </p:pic>
      <p:pic>
        <p:nvPicPr>
          <p:cNvPr id="7" name="Picture 7" descr="A picture containing newspaper, shirt&#10;&#10;Description generated with very high confidence">
            <a:extLst>
              <a:ext uri="{FF2B5EF4-FFF2-40B4-BE49-F238E27FC236}">
                <a16:creationId xmlns:a16="http://schemas.microsoft.com/office/drawing/2014/main" id="{10C52E8A-D922-4818-B589-5CF53B6868E6}"/>
              </a:ext>
            </a:extLst>
          </p:cNvPr>
          <p:cNvPicPr>
            <a:picLocks noChangeAspect="1"/>
          </p:cNvPicPr>
          <p:nvPr/>
        </p:nvPicPr>
        <p:blipFill>
          <a:blip r:embed="rId3"/>
          <a:stretch>
            <a:fillRect/>
          </a:stretch>
        </p:blipFill>
        <p:spPr>
          <a:xfrm>
            <a:off x="3109221" y="2555094"/>
            <a:ext cx="4182533" cy="2255811"/>
          </a:xfrm>
          <a:prstGeom prst="rect">
            <a:avLst/>
          </a:prstGeom>
        </p:spPr>
      </p:pic>
      <p:pic>
        <p:nvPicPr>
          <p:cNvPr id="8" name="Picture 8" descr="A person wearing a suit and tie&#10;&#10;Description generated with very high confidence">
            <a:extLst>
              <a:ext uri="{FF2B5EF4-FFF2-40B4-BE49-F238E27FC236}">
                <a16:creationId xmlns:a16="http://schemas.microsoft.com/office/drawing/2014/main" id="{F9F735A1-B8DC-4D5F-8D81-4349A3660B63}"/>
              </a:ext>
            </a:extLst>
          </p:cNvPr>
          <p:cNvPicPr>
            <a:picLocks noChangeAspect="1"/>
          </p:cNvPicPr>
          <p:nvPr/>
        </p:nvPicPr>
        <p:blipFill>
          <a:blip r:embed="rId4"/>
          <a:stretch>
            <a:fillRect/>
          </a:stretch>
        </p:blipFill>
        <p:spPr>
          <a:xfrm>
            <a:off x="7362092" y="2551871"/>
            <a:ext cx="3153507" cy="2262256"/>
          </a:xfrm>
          <a:prstGeom prst="rect">
            <a:avLst/>
          </a:prstGeom>
        </p:spPr>
      </p:pic>
      <p:pic>
        <p:nvPicPr>
          <p:cNvPr id="9" name="Picture 9" descr="A person posing for the camera&#10;&#10;Description generated with very high confidence">
            <a:extLst>
              <a:ext uri="{FF2B5EF4-FFF2-40B4-BE49-F238E27FC236}">
                <a16:creationId xmlns:a16="http://schemas.microsoft.com/office/drawing/2014/main" id="{3D5CD6BA-59A7-43F6-8D85-5DA3BE027C3F}"/>
              </a:ext>
            </a:extLst>
          </p:cNvPr>
          <p:cNvPicPr>
            <a:picLocks noChangeAspect="1"/>
          </p:cNvPicPr>
          <p:nvPr/>
        </p:nvPicPr>
        <p:blipFill>
          <a:blip r:embed="rId5"/>
          <a:stretch>
            <a:fillRect/>
          </a:stretch>
        </p:blipFill>
        <p:spPr>
          <a:xfrm>
            <a:off x="302195" y="4892989"/>
            <a:ext cx="2743200" cy="1891508"/>
          </a:xfrm>
          <a:prstGeom prst="rect">
            <a:avLst/>
          </a:prstGeom>
        </p:spPr>
      </p:pic>
    </p:spTree>
    <p:extLst>
      <p:ext uri="{BB962C8B-B14F-4D97-AF65-F5344CB8AC3E}">
        <p14:creationId xmlns:p14="http://schemas.microsoft.com/office/powerpoint/2010/main" val="1588210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058026" cy="954107"/>
          </a:xfrm>
          <a:prstGeom prst="rect">
            <a:avLst/>
          </a:prstGeom>
          <a:noFill/>
        </p:spPr>
        <p:txBody>
          <a:bodyPr wrap="square" rtlCol="0">
            <a:spAutoFit/>
          </a:bodyPr>
          <a:lstStyle/>
          <a:p>
            <a:r>
              <a:rPr lang="pt-BR" sz="2800" b="1">
                <a:solidFill>
                  <a:schemeClr val="bg1"/>
                </a:solidFill>
              </a:rPr>
              <a:t>2) Base de Dados e Técnicas Estatísticas e/ou de </a:t>
            </a:r>
            <a:r>
              <a:rPr lang="pt-BR" sz="2800" b="1" i="1" err="1">
                <a:solidFill>
                  <a:schemeClr val="bg1"/>
                </a:solidFill>
              </a:rPr>
              <a:t>Machine</a:t>
            </a:r>
            <a:r>
              <a:rPr lang="pt-BR" sz="2800" b="1" i="1">
                <a:solidFill>
                  <a:schemeClr val="bg1"/>
                </a:solidFill>
              </a:rPr>
              <a:t> Learning</a:t>
            </a:r>
            <a:r>
              <a:rPr lang="pt-BR" sz="2800" b="1">
                <a:solidFill>
                  <a:schemeClr val="bg1"/>
                </a:solidFill>
              </a:rPr>
              <a:t> do Projeto Analítico</a:t>
            </a:r>
          </a:p>
        </p:txBody>
      </p:sp>
      <p:sp>
        <p:nvSpPr>
          <p:cNvPr id="3" name="Retângulo 2">
            <a:extLst>
              <a:ext uri="{FF2B5EF4-FFF2-40B4-BE49-F238E27FC236}">
                <a16:creationId xmlns:a16="http://schemas.microsoft.com/office/drawing/2014/main" id="{174208DE-0C00-40F4-A31A-3BC0AEE1B5CE}"/>
              </a:ext>
            </a:extLst>
          </p:cNvPr>
          <p:cNvSpPr/>
          <p:nvPr/>
        </p:nvSpPr>
        <p:spPr>
          <a:xfrm>
            <a:off x="176644" y="1355075"/>
            <a:ext cx="11919876" cy="846835"/>
          </a:xfrm>
          <a:prstGeom prst="rect">
            <a:avLst/>
          </a:prstGeom>
          <a:solidFill>
            <a:srgbClr val="CDCDCD"/>
          </a:solidFill>
        </p:spPr>
        <p:txBody>
          <a:bodyPr wrap="square">
            <a:spAutoFit/>
          </a:bodyPr>
          <a:lstStyle/>
          <a:p>
            <a:pPr marL="15875" indent="-15875">
              <a:lnSpc>
                <a:spcPts val="3000"/>
              </a:lnSpc>
            </a:pPr>
            <a:r>
              <a:rPr lang="pt-BR" sz="2400"/>
              <a:t>- Quais técnicas estatísticas e/ou de </a:t>
            </a:r>
            <a:r>
              <a:rPr lang="pt-BR" sz="2400" i="1" err="1"/>
              <a:t>machine</a:t>
            </a:r>
            <a:r>
              <a:rPr lang="pt-BR" sz="2400" i="1"/>
              <a:t> </a:t>
            </a:r>
            <a:r>
              <a:rPr lang="pt-BR" sz="2400" i="1" err="1"/>
              <a:t>learning</a:t>
            </a:r>
            <a:r>
              <a:rPr lang="pt-BR" sz="2400"/>
              <a:t> serão utilizadas (dentre as aprendidas no curso)?</a:t>
            </a:r>
          </a:p>
        </p:txBody>
      </p:sp>
      <p:sp>
        <p:nvSpPr>
          <p:cNvPr id="4" name="CaixaDeTexto 3">
            <a:extLst>
              <a:ext uri="{FF2B5EF4-FFF2-40B4-BE49-F238E27FC236}">
                <a16:creationId xmlns:a16="http://schemas.microsoft.com/office/drawing/2014/main" id="{2CEABB78-1981-4542-9477-F6F9986CDBB1}"/>
              </a:ext>
            </a:extLst>
          </p:cNvPr>
          <p:cNvSpPr txBox="1"/>
          <p:nvPr/>
        </p:nvSpPr>
        <p:spPr>
          <a:xfrm>
            <a:off x="176644" y="2291511"/>
            <a:ext cx="11919876" cy="430887"/>
          </a:xfrm>
          <a:prstGeom prst="rect">
            <a:avLst/>
          </a:prstGeom>
          <a:noFill/>
          <a:ln>
            <a:noFill/>
          </a:ln>
        </p:spPr>
        <p:txBody>
          <a:bodyPr wrap="square" rtlCol="0">
            <a:spAutoFit/>
          </a:bodyPr>
          <a:lstStyle/>
          <a:p>
            <a:r>
              <a:rPr lang="pt-BR" sz="2200" i="1"/>
              <a:t>Escrever aqui</a:t>
            </a:r>
          </a:p>
        </p:txBody>
      </p:sp>
    </p:spTree>
    <p:extLst>
      <p:ext uri="{BB962C8B-B14F-4D97-AF65-F5344CB8AC3E}">
        <p14:creationId xmlns:p14="http://schemas.microsoft.com/office/powerpoint/2010/main" val="303897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a:solidFill>
                  <a:schemeClr val="bg1"/>
                </a:solidFill>
              </a:rPr>
              <a:t>3) Referencial Teórico e Metodologia do Projeto Analítico</a:t>
            </a:r>
          </a:p>
        </p:txBody>
      </p:sp>
      <p:sp>
        <p:nvSpPr>
          <p:cNvPr id="3" name="Retângulo 2">
            <a:extLst>
              <a:ext uri="{FF2B5EF4-FFF2-40B4-BE49-F238E27FC236}">
                <a16:creationId xmlns:a16="http://schemas.microsoft.com/office/drawing/2014/main" id="{0464F21F-CB9C-45F7-B671-AA1301672C7C}"/>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gn="just">
              <a:lnSpc>
                <a:spcPts val="3000"/>
              </a:lnSpc>
            </a:pPr>
            <a:r>
              <a:rPr lang="pt-BR" sz="2400"/>
              <a:t>- </a:t>
            </a:r>
            <a:r>
              <a:rPr lang="pt-BR" sz="2400">
                <a:solidFill>
                  <a:prstClr val="black"/>
                </a:solidFill>
              </a:rPr>
              <a:t>Qual foi o </a:t>
            </a:r>
            <a:r>
              <a:rPr lang="pt-BR" sz="2400" b="1">
                <a:solidFill>
                  <a:prstClr val="black"/>
                </a:solidFill>
              </a:rPr>
              <a:t>REFERENCIAL TEÓRICO</a:t>
            </a:r>
            <a:r>
              <a:rPr lang="pt-BR" sz="2400">
                <a:solidFill>
                  <a:prstClr val="black"/>
                </a:solidFill>
              </a:rPr>
              <a:t> concebido (</a:t>
            </a:r>
            <a:r>
              <a:rPr lang="pt-BR" sz="2400" b="1">
                <a:solidFill>
                  <a:prstClr val="black"/>
                </a:solidFill>
              </a:rPr>
              <a:t>ler para a turma</a:t>
            </a:r>
            <a:r>
              <a:rPr lang="pt-BR" sz="2400">
                <a:solidFill>
                  <a:prstClr val="black"/>
                </a:solidFill>
              </a:rPr>
              <a:t>)</a:t>
            </a:r>
            <a:r>
              <a:rPr lang="pt-BR" sz="2400"/>
              <a:t>?</a:t>
            </a:r>
          </a:p>
        </p:txBody>
      </p:sp>
      <p:sp>
        <p:nvSpPr>
          <p:cNvPr id="4" name="CaixaDeTexto 3">
            <a:extLst>
              <a:ext uri="{FF2B5EF4-FFF2-40B4-BE49-F238E27FC236}">
                <a16:creationId xmlns:a16="http://schemas.microsoft.com/office/drawing/2014/main" id="{2986ED32-27EE-4608-ACDA-A45D763B90F1}"/>
              </a:ext>
            </a:extLst>
          </p:cNvPr>
          <p:cNvSpPr txBox="1"/>
          <p:nvPr/>
        </p:nvSpPr>
        <p:spPr>
          <a:xfrm>
            <a:off x="176644" y="2016087"/>
            <a:ext cx="11919876" cy="430887"/>
          </a:xfrm>
          <a:prstGeom prst="rect">
            <a:avLst/>
          </a:prstGeom>
          <a:noFill/>
          <a:ln>
            <a:noFill/>
          </a:ln>
        </p:spPr>
        <p:txBody>
          <a:bodyPr wrap="square" rtlCol="0">
            <a:spAutoFit/>
          </a:bodyPr>
          <a:lstStyle/>
          <a:p>
            <a:r>
              <a:rPr lang="pt-BR" sz="2200" i="1"/>
              <a:t>Escrever aqui</a:t>
            </a:r>
          </a:p>
        </p:txBody>
      </p:sp>
    </p:spTree>
    <p:extLst>
      <p:ext uri="{BB962C8B-B14F-4D97-AF65-F5344CB8AC3E}">
        <p14:creationId xmlns:p14="http://schemas.microsoft.com/office/powerpoint/2010/main" val="2538997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a:solidFill>
                  <a:schemeClr val="bg1"/>
                </a:solidFill>
              </a:rPr>
              <a:t>3) Referencial Teórico e Metodologia do Projeto Analítico</a:t>
            </a:r>
          </a:p>
        </p:txBody>
      </p:sp>
      <p:sp>
        <p:nvSpPr>
          <p:cNvPr id="3" name="Retângulo 2">
            <a:extLst>
              <a:ext uri="{FF2B5EF4-FFF2-40B4-BE49-F238E27FC236}">
                <a16:creationId xmlns:a16="http://schemas.microsoft.com/office/drawing/2014/main" id="{0464F21F-CB9C-45F7-B671-AA1301672C7C}"/>
              </a:ext>
            </a:extLst>
          </p:cNvPr>
          <p:cNvSpPr/>
          <p:nvPr/>
        </p:nvSpPr>
        <p:spPr>
          <a:xfrm>
            <a:off x="176644" y="1355075"/>
            <a:ext cx="11919876" cy="462114"/>
          </a:xfrm>
          <a:prstGeom prst="rect">
            <a:avLst/>
          </a:prstGeom>
          <a:solidFill>
            <a:srgbClr val="CDCDCD"/>
          </a:solidFill>
        </p:spPr>
        <p:txBody>
          <a:bodyPr wrap="square">
            <a:spAutoFit/>
          </a:bodyPr>
          <a:lstStyle/>
          <a:p>
            <a:pPr marL="15875" lvl="0" indent="-15875" algn="just">
              <a:lnSpc>
                <a:spcPts val="3000"/>
              </a:lnSpc>
            </a:pPr>
            <a:r>
              <a:rPr lang="pt-BR" sz="2400">
                <a:solidFill>
                  <a:prstClr val="black"/>
                </a:solidFill>
              </a:rPr>
              <a:t>- Qual é a </a:t>
            </a:r>
            <a:r>
              <a:rPr lang="pt-BR" sz="2400" b="1">
                <a:solidFill>
                  <a:prstClr val="black"/>
                </a:solidFill>
              </a:rPr>
              <a:t>METODOLOGIA</a:t>
            </a:r>
            <a:r>
              <a:rPr lang="pt-BR" sz="2400">
                <a:solidFill>
                  <a:prstClr val="black"/>
                </a:solidFill>
              </a:rPr>
              <a:t> (procedimento passo a passo) da pesquisa?</a:t>
            </a:r>
            <a:endParaRPr lang="pt-BR" sz="2400"/>
          </a:p>
        </p:txBody>
      </p:sp>
      <p:sp>
        <p:nvSpPr>
          <p:cNvPr id="4" name="CaixaDeTexto 3">
            <a:extLst>
              <a:ext uri="{FF2B5EF4-FFF2-40B4-BE49-F238E27FC236}">
                <a16:creationId xmlns:a16="http://schemas.microsoft.com/office/drawing/2014/main" id="{ACB5372C-5619-4615-BA99-8963D2DAED07}"/>
              </a:ext>
            </a:extLst>
          </p:cNvPr>
          <p:cNvSpPr txBox="1"/>
          <p:nvPr/>
        </p:nvSpPr>
        <p:spPr>
          <a:xfrm>
            <a:off x="176644" y="2016087"/>
            <a:ext cx="11919876" cy="430887"/>
          </a:xfrm>
          <a:prstGeom prst="rect">
            <a:avLst/>
          </a:prstGeom>
          <a:noFill/>
          <a:ln>
            <a:noFill/>
          </a:ln>
        </p:spPr>
        <p:txBody>
          <a:bodyPr wrap="square" rtlCol="0">
            <a:spAutoFit/>
          </a:bodyPr>
          <a:lstStyle/>
          <a:p>
            <a:r>
              <a:rPr lang="pt-BR" sz="2200" i="1"/>
              <a:t>Escrever aqui</a:t>
            </a:r>
          </a:p>
        </p:txBody>
      </p:sp>
    </p:spTree>
    <p:extLst>
      <p:ext uri="{BB962C8B-B14F-4D97-AF65-F5344CB8AC3E}">
        <p14:creationId xmlns:p14="http://schemas.microsoft.com/office/powerpoint/2010/main" val="1046586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a:solidFill>
                  <a:schemeClr val="bg1"/>
                </a:solidFill>
              </a:rPr>
              <a:t>4) Análise dos Dados e Resultados Encontrados</a:t>
            </a:r>
          </a:p>
        </p:txBody>
      </p:sp>
      <p:sp>
        <p:nvSpPr>
          <p:cNvPr id="3" name="Retângulo 2">
            <a:extLst>
              <a:ext uri="{FF2B5EF4-FFF2-40B4-BE49-F238E27FC236}">
                <a16:creationId xmlns:a16="http://schemas.microsoft.com/office/drawing/2014/main" id="{6E4F48DF-7BE3-4E81-BCEE-F95E301A11C3}"/>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gn="just">
              <a:lnSpc>
                <a:spcPts val="3000"/>
              </a:lnSpc>
            </a:pPr>
            <a:r>
              <a:rPr lang="pt-BR" sz="2400"/>
              <a:t>- </a:t>
            </a:r>
            <a:r>
              <a:rPr lang="pt-BR" sz="2400">
                <a:solidFill>
                  <a:prstClr val="black"/>
                </a:solidFill>
              </a:rPr>
              <a:t>Quais </a:t>
            </a:r>
            <a:r>
              <a:rPr lang="pt-BR" sz="2400" b="1">
                <a:solidFill>
                  <a:prstClr val="black"/>
                </a:solidFill>
              </a:rPr>
              <a:t>RESULTADOS</a:t>
            </a:r>
            <a:r>
              <a:rPr lang="pt-BR" sz="2400">
                <a:solidFill>
                  <a:prstClr val="black"/>
                </a:solidFill>
              </a:rPr>
              <a:t> foram encontrados na análise nos dados</a:t>
            </a:r>
            <a:r>
              <a:rPr lang="pt-BR" sz="2400"/>
              <a:t>?</a:t>
            </a:r>
          </a:p>
        </p:txBody>
      </p:sp>
      <p:sp>
        <p:nvSpPr>
          <p:cNvPr id="4" name="CaixaDeTexto 3">
            <a:extLst>
              <a:ext uri="{FF2B5EF4-FFF2-40B4-BE49-F238E27FC236}">
                <a16:creationId xmlns:a16="http://schemas.microsoft.com/office/drawing/2014/main" id="{5F96A4B5-BCBF-4128-AA58-68E853C4C0C1}"/>
              </a:ext>
            </a:extLst>
          </p:cNvPr>
          <p:cNvSpPr txBox="1"/>
          <p:nvPr/>
        </p:nvSpPr>
        <p:spPr>
          <a:xfrm>
            <a:off x="176644" y="2016087"/>
            <a:ext cx="11919876" cy="430887"/>
          </a:xfrm>
          <a:prstGeom prst="rect">
            <a:avLst/>
          </a:prstGeom>
          <a:noFill/>
          <a:ln>
            <a:noFill/>
          </a:ln>
        </p:spPr>
        <p:txBody>
          <a:bodyPr wrap="square" rtlCol="0">
            <a:spAutoFit/>
          </a:bodyPr>
          <a:lstStyle/>
          <a:p>
            <a:r>
              <a:rPr lang="pt-BR" sz="2200" i="1"/>
              <a:t>Escrever aqui</a:t>
            </a:r>
          </a:p>
        </p:txBody>
      </p:sp>
    </p:spTree>
    <p:extLst>
      <p:ext uri="{BB962C8B-B14F-4D97-AF65-F5344CB8AC3E}">
        <p14:creationId xmlns:p14="http://schemas.microsoft.com/office/powerpoint/2010/main" val="3932015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a:t>- Onde a pesquisa será realizada (contexto)?</a:t>
            </a:r>
          </a:p>
        </p:txBody>
      </p:sp>
      <p:sp>
        <p:nvSpPr>
          <p:cNvPr id="6" name="CaixaDeTexto 5">
            <a:extLst>
              <a:ext uri="{FF2B5EF4-FFF2-40B4-BE49-F238E27FC236}">
                <a16:creationId xmlns:a16="http://schemas.microsoft.com/office/drawing/2014/main" id="{D5F67441-A755-4247-851C-41974715F282}"/>
              </a:ext>
            </a:extLst>
          </p:cNvPr>
          <p:cNvSpPr txBox="1"/>
          <p:nvPr/>
        </p:nvSpPr>
        <p:spPr>
          <a:xfrm>
            <a:off x="176644" y="2016087"/>
            <a:ext cx="11919876" cy="4154984"/>
          </a:xfrm>
          <a:prstGeom prst="rect">
            <a:avLst/>
          </a:prstGeom>
          <a:noFill/>
          <a:ln>
            <a:noFill/>
          </a:ln>
        </p:spPr>
        <p:txBody>
          <a:bodyPr wrap="square" rtlCol="0">
            <a:spAutoFit/>
          </a:bodyPr>
          <a:lstStyle/>
          <a:p>
            <a:r>
              <a:rPr lang="pt-BR" sz="2200" i="1" dirty="0"/>
              <a:t>Vivemos tempos singulares, onde nossa sociedade enfrenta o desafio de combate e prevenção contra o crescente alastramento da COVID-19 em uma escala global. Deste desafiador contexto, emergem efeitos colaterais inéditos na era moderna, como o distanciamento social, dentre diversas mudanças de hábitos.</a:t>
            </a:r>
          </a:p>
          <a:p>
            <a:endParaRPr lang="pt-PT" sz="2200" i="1" dirty="0"/>
          </a:p>
          <a:p>
            <a:r>
              <a:rPr lang="pt-PT" sz="2200" i="1" dirty="0"/>
              <a:t>Com base nas evidências atuais, o vírus COVID-19 é transmitido entre pessoas através de contato próximo e gotículas</a:t>
            </a:r>
            <a:r>
              <a:rPr lang="pt-BR" sz="2200" i="1" dirty="0"/>
              <a:t>. Calcula-se que uma pessoa com infecção o transmita para de duas a quatro pessoas. </a:t>
            </a:r>
          </a:p>
          <a:p>
            <a:endParaRPr lang="pt-BR" sz="2200" i="1" dirty="0"/>
          </a:p>
          <a:p>
            <a:r>
              <a:rPr lang="pt-BR" sz="2200" i="1" dirty="0"/>
              <a:t>A Organização Mundial de Saúde (OMS) recomenda o uso de máscaras combinadas com a correta higiene frequente das mãos como parte da chamada EPI (Equipamento de Proteção Individual, do inglês PPE, ou </a:t>
            </a:r>
            <a:r>
              <a:rPr lang="pt-BR" sz="2200" i="1" dirty="0" err="1"/>
              <a:t>Personal</a:t>
            </a:r>
            <a:r>
              <a:rPr lang="pt-BR" sz="2200" i="1" dirty="0"/>
              <a:t> </a:t>
            </a:r>
            <a:r>
              <a:rPr lang="pt-BR" sz="2200" i="1" dirty="0" err="1"/>
              <a:t>Protective</a:t>
            </a:r>
            <a:r>
              <a:rPr lang="pt-BR" sz="2200" i="1" dirty="0"/>
              <a:t> </a:t>
            </a:r>
            <a:r>
              <a:rPr lang="pt-BR" sz="2200" i="1" dirty="0" err="1"/>
              <a:t>Equipment</a:t>
            </a:r>
            <a:r>
              <a:rPr lang="pt-BR" sz="2200" i="1" dirty="0"/>
              <a:t>), dentre outras orientações e recomendações.</a:t>
            </a:r>
          </a:p>
        </p:txBody>
      </p:sp>
      <p:sp>
        <p:nvSpPr>
          <p:cNvPr id="7" name="Retângulo 4">
            <a:extLst>
              <a:ext uri="{FF2B5EF4-FFF2-40B4-BE49-F238E27FC236}">
                <a16:creationId xmlns:a16="http://schemas.microsoft.com/office/drawing/2014/main" id="{F98E677B-3EA7-49FD-AAB2-91F960419DAB}"/>
              </a:ext>
            </a:extLst>
          </p:cNvPr>
          <p:cNvSpPr/>
          <p:nvPr/>
        </p:nvSpPr>
        <p:spPr>
          <a:xfrm>
            <a:off x="11311003" y="1355074"/>
            <a:ext cx="785517" cy="462113"/>
          </a:xfrm>
          <a:prstGeom prst="rect">
            <a:avLst/>
          </a:prstGeom>
          <a:solidFill>
            <a:srgbClr val="CDCDCD"/>
          </a:solidFill>
        </p:spPr>
        <p:txBody>
          <a:bodyPr wrap="none" lIns="0" tIns="0" rIns="0" bIns="91440" anchor="ctr" anchorCtr="1">
            <a:noAutofit/>
          </a:bodyPr>
          <a:lstStyle/>
          <a:p>
            <a:pPr marL="15875" indent="-15875" algn="ctr">
              <a:lnSpc>
                <a:spcPts val="3000"/>
              </a:lnSpc>
            </a:pPr>
            <a:r>
              <a:rPr lang="pt-BR"/>
              <a:t>[1 de 5]</a:t>
            </a:r>
          </a:p>
        </p:txBody>
      </p:sp>
    </p:spTree>
    <p:extLst>
      <p:ext uri="{BB962C8B-B14F-4D97-AF65-F5344CB8AC3E}">
        <p14:creationId xmlns:p14="http://schemas.microsoft.com/office/powerpoint/2010/main" val="351260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a:solidFill>
                  <a:schemeClr val="bg1"/>
                </a:solidFill>
              </a:rPr>
              <a:t>5) Implicações Gerenciais e Conclusão do Projeto Analítico</a:t>
            </a:r>
          </a:p>
        </p:txBody>
      </p:sp>
      <p:sp>
        <p:nvSpPr>
          <p:cNvPr id="3" name="Retângulo 2">
            <a:extLst>
              <a:ext uri="{FF2B5EF4-FFF2-40B4-BE49-F238E27FC236}">
                <a16:creationId xmlns:a16="http://schemas.microsoft.com/office/drawing/2014/main" id="{6E4F48DF-7BE3-4E81-BCEE-F95E301A11C3}"/>
              </a:ext>
            </a:extLst>
          </p:cNvPr>
          <p:cNvSpPr/>
          <p:nvPr/>
        </p:nvSpPr>
        <p:spPr>
          <a:xfrm>
            <a:off x="176644" y="1355075"/>
            <a:ext cx="11919876" cy="462114"/>
          </a:xfrm>
          <a:prstGeom prst="rect">
            <a:avLst/>
          </a:prstGeom>
          <a:solidFill>
            <a:srgbClr val="CDCDCD"/>
          </a:solidFill>
        </p:spPr>
        <p:txBody>
          <a:bodyPr wrap="square">
            <a:spAutoFit/>
          </a:bodyPr>
          <a:lstStyle/>
          <a:p>
            <a:pPr marL="15875" lvl="0" indent="-15875" algn="just">
              <a:lnSpc>
                <a:spcPts val="3000"/>
              </a:lnSpc>
            </a:pPr>
            <a:r>
              <a:rPr lang="pt-BR" sz="2400">
                <a:solidFill>
                  <a:prstClr val="black"/>
                </a:solidFill>
              </a:rPr>
              <a:t>- Quais são as </a:t>
            </a:r>
            <a:r>
              <a:rPr lang="pt-BR" sz="2400" b="1">
                <a:solidFill>
                  <a:prstClr val="black"/>
                </a:solidFill>
              </a:rPr>
              <a:t>IMPLICAÇÕES GERENCIAIS</a:t>
            </a:r>
            <a:r>
              <a:rPr lang="pt-BR" sz="2400">
                <a:solidFill>
                  <a:prstClr val="black"/>
                </a:solidFill>
              </a:rPr>
              <a:t> da pesquisa?</a:t>
            </a:r>
          </a:p>
        </p:txBody>
      </p:sp>
      <p:sp>
        <p:nvSpPr>
          <p:cNvPr id="4" name="CaixaDeTexto 3">
            <a:extLst>
              <a:ext uri="{FF2B5EF4-FFF2-40B4-BE49-F238E27FC236}">
                <a16:creationId xmlns:a16="http://schemas.microsoft.com/office/drawing/2014/main" id="{6BFF6B08-BA12-4A27-A6FB-E5AD25D2188C}"/>
              </a:ext>
            </a:extLst>
          </p:cNvPr>
          <p:cNvSpPr txBox="1"/>
          <p:nvPr/>
        </p:nvSpPr>
        <p:spPr>
          <a:xfrm>
            <a:off x="176644" y="2016087"/>
            <a:ext cx="11919876" cy="430887"/>
          </a:xfrm>
          <a:prstGeom prst="rect">
            <a:avLst/>
          </a:prstGeom>
          <a:noFill/>
          <a:ln>
            <a:noFill/>
          </a:ln>
        </p:spPr>
        <p:txBody>
          <a:bodyPr wrap="square" rtlCol="0">
            <a:spAutoFit/>
          </a:bodyPr>
          <a:lstStyle/>
          <a:p>
            <a:r>
              <a:rPr lang="pt-BR" sz="2200" i="1"/>
              <a:t>Escrever aqui</a:t>
            </a:r>
          </a:p>
        </p:txBody>
      </p:sp>
    </p:spTree>
    <p:extLst>
      <p:ext uri="{BB962C8B-B14F-4D97-AF65-F5344CB8AC3E}">
        <p14:creationId xmlns:p14="http://schemas.microsoft.com/office/powerpoint/2010/main" val="3981785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a:solidFill>
                  <a:schemeClr val="bg1"/>
                </a:solidFill>
              </a:rPr>
              <a:t>5) Implicações Gerenciais e Conclusão do Projeto Analítico</a:t>
            </a:r>
          </a:p>
        </p:txBody>
      </p:sp>
      <p:sp>
        <p:nvSpPr>
          <p:cNvPr id="3" name="Retângulo 2">
            <a:extLst>
              <a:ext uri="{FF2B5EF4-FFF2-40B4-BE49-F238E27FC236}">
                <a16:creationId xmlns:a16="http://schemas.microsoft.com/office/drawing/2014/main" id="{6E4F48DF-7BE3-4E81-BCEE-F95E301A11C3}"/>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gn="just">
              <a:lnSpc>
                <a:spcPts val="3000"/>
              </a:lnSpc>
            </a:pPr>
            <a:r>
              <a:rPr lang="pt-BR" sz="2400">
                <a:solidFill>
                  <a:prstClr val="black"/>
                </a:solidFill>
              </a:rPr>
              <a:t>- Quais foram as </a:t>
            </a:r>
            <a:r>
              <a:rPr lang="pt-BR" sz="2400" b="1">
                <a:solidFill>
                  <a:prstClr val="black"/>
                </a:solidFill>
              </a:rPr>
              <a:t>LIMITAÇÕES</a:t>
            </a:r>
            <a:r>
              <a:rPr lang="pt-BR" sz="2400">
                <a:solidFill>
                  <a:prstClr val="black"/>
                </a:solidFill>
              </a:rPr>
              <a:t> da pesquisa?</a:t>
            </a:r>
          </a:p>
        </p:txBody>
      </p:sp>
      <p:sp>
        <p:nvSpPr>
          <p:cNvPr id="4" name="CaixaDeTexto 3">
            <a:extLst>
              <a:ext uri="{FF2B5EF4-FFF2-40B4-BE49-F238E27FC236}">
                <a16:creationId xmlns:a16="http://schemas.microsoft.com/office/drawing/2014/main" id="{D2E0FDAC-7CB4-4675-900E-00A8FF1FFE1A}"/>
              </a:ext>
            </a:extLst>
          </p:cNvPr>
          <p:cNvSpPr txBox="1"/>
          <p:nvPr/>
        </p:nvSpPr>
        <p:spPr>
          <a:xfrm>
            <a:off x="176644" y="2016087"/>
            <a:ext cx="11919876" cy="430887"/>
          </a:xfrm>
          <a:prstGeom prst="rect">
            <a:avLst/>
          </a:prstGeom>
          <a:noFill/>
          <a:ln>
            <a:noFill/>
          </a:ln>
        </p:spPr>
        <p:txBody>
          <a:bodyPr wrap="square" rtlCol="0">
            <a:spAutoFit/>
          </a:bodyPr>
          <a:lstStyle/>
          <a:p>
            <a:r>
              <a:rPr lang="pt-BR" sz="2200" i="1"/>
              <a:t>Escrever aqui</a:t>
            </a:r>
          </a:p>
        </p:txBody>
      </p:sp>
    </p:spTree>
    <p:extLst>
      <p:ext uri="{BB962C8B-B14F-4D97-AF65-F5344CB8AC3E}">
        <p14:creationId xmlns:p14="http://schemas.microsoft.com/office/powerpoint/2010/main" val="1782597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a:solidFill>
                  <a:schemeClr val="bg1"/>
                </a:solidFill>
              </a:rPr>
              <a:t>5) Implicações Gerenciais e Conclusão do Projeto Analítico</a:t>
            </a:r>
          </a:p>
        </p:txBody>
      </p:sp>
      <p:sp>
        <p:nvSpPr>
          <p:cNvPr id="3" name="Retângulo 2">
            <a:extLst>
              <a:ext uri="{FF2B5EF4-FFF2-40B4-BE49-F238E27FC236}">
                <a16:creationId xmlns:a16="http://schemas.microsoft.com/office/drawing/2014/main" id="{6E4F48DF-7BE3-4E81-BCEE-F95E301A11C3}"/>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gn="just">
              <a:lnSpc>
                <a:spcPts val="3000"/>
              </a:lnSpc>
            </a:pPr>
            <a:r>
              <a:rPr lang="pt-BR" sz="2400">
                <a:solidFill>
                  <a:prstClr val="black"/>
                </a:solidFill>
              </a:rPr>
              <a:t>- Quais são as </a:t>
            </a:r>
            <a:r>
              <a:rPr lang="pt-BR" sz="2400" b="1">
                <a:solidFill>
                  <a:prstClr val="black"/>
                </a:solidFill>
              </a:rPr>
              <a:t>RECOMENDAÇÕES</a:t>
            </a:r>
            <a:r>
              <a:rPr lang="pt-BR" sz="2400">
                <a:solidFill>
                  <a:prstClr val="black"/>
                </a:solidFill>
              </a:rPr>
              <a:t> para </a:t>
            </a:r>
            <a:r>
              <a:rPr lang="pt-BR" sz="2400" b="1">
                <a:solidFill>
                  <a:prstClr val="black"/>
                </a:solidFill>
              </a:rPr>
              <a:t>PESQUISAS FUTURAS</a:t>
            </a:r>
            <a:r>
              <a:rPr lang="pt-BR" sz="2400">
                <a:solidFill>
                  <a:prstClr val="black"/>
                </a:solidFill>
              </a:rPr>
              <a:t>?</a:t>
            </a:r>
          </a:p>
        </p:txBody>
      </p:sp>
      <p:sp>
        <p:nvSpPr>
          <p:cNvPr id="4" name="CaixaDeTexto 3">
            <a:extLst>
              <a:ext uri="{FF2B5EF4-FFF2-40B4-BE49-F238E27FC236}">
                <a16:creationId xmlns:a16="http://schemas.microsoft.com/office/drawing/2014/main" id="{A669B354-350D-4C90-B1CF-E0DF5E164E9D}"/>
              </a:ext>
            </a:extLst>
          </p:cNvPr>
          <p:cNvSpPr txBox="1"/>
          <p:nvPr/>
        </p:nvSpPr>
        <p:spPr>
          <a:xfrm>
            <a:off x="176644" y="2016087"/>
            <a:ext cx="11919876" cy="2123658"/>
          </a:xfrm>
          <a:prstGeom prst="rect">
            <a:avLst/>
          </a:prstGeom>
          <a:noFill/>
          <a:ln>
            <a:noFill/>
          </a:ln>
        </p:spPr>
        <p:txBody>
          <a:bodyPr wrap="square" rtlCol="0">
            <a:spAutoFit/>
          </a:bodyPr>
          <a:lstStyle/>
          <a:p>
            <a:r>
              <a:rPr lang="pt-BR" sz="2200" i="1" err="1"/>
              <a:t>To-do</a:t>
            </a:r>
            <a:r>
              <a:rPr lang="pt-BR" sz="2200" i="1"/>
              <a:t>:</a:t>
            </a:r>
          </a:p>
          <a:p>
            <a:endParaRPr lang="pt-BR" sz="2200" i="1"/>
          </a:p>
          <a:p>
            <a:r>
              <a:rPr lang="pt-BR" sz="2200" i="1"/>
              <a:t>Colocar possibilidades de criação de outros modelos para detecção de aglomerações, “</a:t>
            </a:r>
            <a:r>
              <a:rPr lang="pt-BR" sz="2200" i="1" err="1"/>
              <a:t>wrong</a:t>
            </a:r>
            <a:r>
              <a:rPr lang="pt-BR" sz="2200" i="1"/>
              <a:t> </a:t>
            </a:r>
            <a:r>
              <a:rPr lang="pt-BR" sz="2200" i="1" err="1"/>
              <a:t>way</a:t>
            </a:r>
            <a:r>
              <a:rPr lang="pt-BR" sz="2200" i="1"/>
              <a:t>” (sentido de fluxo de pessoas) etc.</a:t>
            </a:r>
          </a:p>
          <a:p>
            <a:endParaRPr lang="pt-BR" sz="2200" i="1"/>
          </a:p>
          <a:p>
            <a:r>
              <a:rPr lang="pt-BR" sz="2200" i="1">
                <a:hlinkClick r:id="rId2"/>
              </a:rPr>
              <a:t>https://www.intuvisiontech.com/solutions/covid-19</a:t>
            </a:r>
            <a:r>
              <a:rPr lang="pt-BR" sz="2200" i="1"/>
              <a:t> </a:t>
            </a:r>
          </a:p>
        </p:txBody>
      </p:sp>
    </p:spTree>
    <p:extLst>
      <p:ext uri="{BB962C8B-B14F-4D97-AF65-F5344CB8AC3E}">
        <p14:creationId xmlns:p14="http://schemas.microsoft.com/office/powerpoint/2010/main" val="282548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a:solidFill>
                  <a:schemeClr val="bg1"/>
                </a:solidFill>
              </a:rPr>
              <a:t>5) Implicações Gerenciais e Conclusão do Projeto Analítico</a:t>
            </a:r>
          </a:p>
        </p:txBody>
      </p:sp>
      <p:sp>
        <p:nvSpPr>
          <p:cNvPr id="3" name="Retângulo 2">
            <a:extLst>
              <a:ext uri="{FF2B5EF4-FFF2-40B4-BE49-F238E27FC236}">
                <a16:creationId xmlns:a16="http://schemas.microsoft.com/office/drawing/2014/main" id="{6E4F48DF-7BE3-4E81-BCEE-F95E301A11C3}"/>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gn="just">
              <a:lnSpc>
                <a:spcPts val="3000"/>
              </a:lnSpc>
            </a:pPr>
            <a:r>
              <a:rPr lang="pt-BR" sz="2400">
                <a:solidFill>
                  <a:prstClr val="black"/>
                </a:solidFill>
              </a:rPr>
              <a:t>- Quais são as </a:t>
            </a:r>
            <a:r>
              <a:rPr lang="pt-BR" sz="2400" b="1">
                <a:solidFill>
                  <a:prstClr val="black"/>
                </a:solidFill>
              </a:rPr>
              <a:t>CONCLUSÕES</a:t>
            </a:r>
            <a:r>
              <a:rPr lang="pt-BR" sz="2400">
                <a:solidFill>
                  <a:prstClr val="black"/>
                </a:solidFill>
              </a:rPr>
              <a:t> da pesquisa?</a:t>
            </a:r>
          </a:p>
        </p:txBody>
      </p:sp>
      <p:sp>
        <p:nvSpPr>
          <p:cNvPr id="4" name="CaixaDeTexto 3">
            <a:extLst>
              <a:ext uri="{FF2B5EF4-FFF2-40B4-BE49-F238E27FC236}">
                <a16:creationId xmlns:a16="http://schemas.microsoft.com/office/drawing/2014/main" id="{C36FC670-86D1-44ED-81A6-560366F90D65}"/>
              </a:ext>
            </a:extLst>
          </p:cNvPr>
          <p:cNvSpPr txBox="1"/>
          <p:nvPr/>
        </p:nvSpPr>
        <p:spPr>
          <a:xfrm>
            <a:off x="176644" y="2016087"/>
            <a:ext cx="11919876" cy="430887"/>
          </a:xfrm>
          <a:prstGeom prst="rect">
            <a:avLst/>
          </a:prstGeom>
          <a:noFill/>
          <a:ln>
            <a:noFill/>
          </a:ln>
        </p:spPr>
        <p:txBody>
          <a:bodyPr wrap="square" rtlCol="0">
            <a:spAutoFit/>
          </a:bodyPr>
          <a:lstStyle/>
          <a:p>
            <a:r>
              <a:rPr lang="pt-BR" sz="2200" i="1"/>
              <a:t>Escrever aqui</a:t>
            </a:r>
          </a:p>
        </p:txBody>
      </p:sp>
    </p:spTree>
    <p:extLst>
      <p:ext uri="{BB962C8B-B14F-4D97-AF65-F5344CB8AC3E}">
        <p14:creationId xmlns:p14="http://schemas.microsoft.com/office/powerpoint/2010/main" val="1923219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a:t>- Onde a pesquisa será realizada (contexto)?</a:t>
            </a:r>
          </a:p>
        </p:txBody>
      </p:sp>
      <p:sp>
        <p:nvSpPr>
          <p:cNvPr id="7" name="Retângulo 4">
            <a:extLst>
              <a:ext uri="{FF2B5EF4-FFF2-40B4-BE49-F238E27FC236}">
                <a16:creationId xmlns:a16="http://schemas.microsoft.com/office/drawing/2014/main" id="{6F061871-FDA0-491B-B84B-B5AB0970885B}"/>
              </a:ext>
            </a:extLst>
          </p:cNvPr>
          <p:cNvSpPr/>
          <p:nvPr/>
        </p:nvSpPr>
        <p:spPr>
          <a:xfrm>
            <a:off x="11311003" y="1355074"/>
            <a:ext cx="785517" cy="462113"/>
          </a:xfrm>
          <a:prstGeom prst="rect">
            <a:avLst/>
          </a:prstGeom>
          <a:solidFill>
            <a:srgbClr val="CDCDCD"/>
          </a:solidFill>
        </p:spPr>
        <p:txBody>
          <a:bodyPr wrap="none" lIns="0" tIns="0" rIns="0" bIns="91440" anchor="ctr" anchorCtr="1">
            <a:noAutofit/>
          </a:bodyPr>
          <a:lstStyle/>
          <a:p>
            <a:pPr marL="15875" indent="-15875" algn="ctr">
              <a:lnSpc>
                <a:spcPts val="3000"/>
              </a:lnSpc>
            </a:pPr>
            <a:r>
              <a:rPr lang="pt-BR"/>
              <a:t>[2 de 5]</a:t>
            </a:r>
          </a:p>
        </p:txBody>
      </p:sp>
      <p:sp>
        <p:nvSpPr>
          <p:cNvPr id="14" name="CaixaDeTexto 5">
            <a:extLst>
              <a:ext uri="{FF2B5EF4-FFF2-40B4-BE49-F238E27FC236}">
                <a16:creationId xmlns:a16="http://schemas.microsoft.com/office/drawing/2014/main" id="{07CA8BF6-9A49-441F-836D-9072850A59D4}"/>
              </a:ext>
            </a:extLst>
          </p:cNvPr>
          <p:cNvSpPr txBox="1"/>
          <p:nvPr/>
        </p:nvSpPr>
        <p:spPr>
          <a:xfrm>
            <a:off x="176644" y="2016087"/>
            <a:ext cx="3251748" cy="4154984"/>
          </a:xfrm>
          <a:prstGeom prst="rect">
            <a:avLst/>
          </a:prstGeom>
          <a:noFill/>
          <a:ln>
            <a:noFill/>
          </a:ln>
        </p:spPr>
        <p:txBody>
          <a:bodyPr wrap="square" rtlCol="0">
            <a:spAutoFit/>
          </a:bodyPr>
          <a:lstStyle/>
          <a:p>
            <a:r>
              <a:rPr lang="pt-BR" sz="2200" i="1"/>
              <a:t>A Organização Mundial de Saúde disponibiliza uma série de orientações e guias para o uso correto das máscaras, bem com seu descarte e combinação com procedimentos de lavagem das mãos, como uma das medidas possíveis de contenção do alastramento da </a:t>
            </a:r>
          </a:p>
          <a:p>
            <a:r>
              <a:rPr lang="pt-BR" sz="2200" i="1"/>
              <a:t>COVID-19.</a:t>
            </a:r>
          </a:p>
        </p:txBody>
      </p:sp>
      <p:pic>
        <p:nvPicPr>
          <p:cNvPr id="15" name="Picture 14" descr="A screenshot of a cell phone&#10;&#10;Description automatically generated">
            <a:extLst>
              <a:ext uri="{FF2B5EF4-FFF2-40B4-BE49-F238E27FC236}">
                <a16:creationId xmlns:a16="http://schemas.microsoft.com/office/drawing/2014/main" id="{2F22A74C-3364-4DD1-BBA7-38E977DAC6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89299" y="2010337"/>
            <a:ext cx="2807221" cy="3967660"/>
          </a:xfrm>
          <a:prstGeom prst="rect">
            <a:avLst/>
          </a:prstGeom>
        </p:spPr>
      </p:pic>
      <p:pic>
        <p:nvPicPr>
          <p:cNvPr id="16" name="Picture 15">
            <a:extLst>
              <a:ext uri="{FF2B5EF4-FFF2-40B4-BE49-F238E27FC236}">
                <a16:creationId xmlns:a16="http://schemas.microsoft.com/office/drawing/2014/main" id="{B1A27C00-ABA4-4EE5-95D2-97D339292616}"/>
              </a:ext>
            </a:extLst>
          </p:cNvPr>
          <p:cNvPicPr>
            <a:picLocks noChangeAspect="1"/>
          </p:cNvPicPr>
          <p:nvPr/>
        </p:nvPicPr>
        <p:blipFill>
          <a:blip r:embed="rId3" cstate="print"/>
          <a:stretch>
            <a:fillRect/>
          </a:stretch>
        </p:blipFill>
        <p:spPr>
          <a:xfrm>
            <a:off x="6420744" y="2010337"/>
            <a:ext cx="2794669" cy="3967660"/>
          </a:xfrm>
          <a:prstGeom prst="rect">
            <a:avLst/>
          </a:prstGeom>
        </p:spPr>
      </p:pic>
      <p:pic>
        <p:nvPicPr>
          <p:cNvPr id="17" name="Picture 16">
            <a:extLst>
              <a:ext uri="{FF2B5EF4-FFF2-40B4-BE49-F238E27FC236}">
                <a16:creationId xmlns:a16="http://schemas.microsoft.com/office/drawing/2014/main" id="{D6CEEE49-8720-460A-9FA7-E01A051D6D3D}"/>
              </a:ext>
            </a:extLst>
          </p:cNvPr>
          <p:cNvPicPr>
            <a:picLocks noChangeAspect="1"/>
          </p:cNvPicPr>
          <p:nvPr/>
        </p:nvPicPr>
        <p:blipFill>
          <a:blip r:embed="rId4" cstate="print"/>
          <a:stretch>
            <a:fillRect/>
          </a:stretch>
        </p:blipFill>
        <p:spPr>
          <a:xfrm>
            <a:off x="3519659" y="2010337"/>
            <a:ext cx="2827198" cy="3967660"/>
          </a:xfrm>
          <a:prstGeom prst="rect">
            <a:avLst/>
          </a:prstGeom>
        </p:spPr>
      </p:pic>
      <p:sp>
        <p:nvSpPr>
          <p:cNvPr id="18" name="CaixaDeTexto 5">
            <a:extLst>
              <a:ext uri="{FF2B5EF4-FFF2-40B4-BE49-F238E27FC236}">
                <a16:creationId xmlns:a16="http://schemas.microsoft.com/office/drawing/2014/main" id="{E05EE9CB-CEAD-49FB-B917-F3911C866716}"/>
              </a:ext>
            </a:extLst>
          </p:cNvPr>
          <p:cNvSpPr txBox="1"/>
          <p:nvPr/>
        </p:nvSpPr>
        <p:spPr>
          <a:xfrm>
            <a:off x="176644" y="6220657"/>
            <a:ext cx="11867132" cy="577081"/>
          </a:xfrm>
          <a:prstGeom prst="rect">
            <a:avLst/>
          </a:prstGeom>
          <a:noFill/>
          <a:ln>
            <a:noFill/>
          </a:ln>
        </p:spPr>
        <p:txBody>
          <a:bodyPr wrap="square" rtlCol="0">
            <a:spAutoFit/>
          </a:bodyPr>
          <a:lstStyle/>
          <a:p>
            <a:r>
              <a:rPr lang="pt-BR" sz="1050" b="1" i="1" dirty="0"/>
              <a:t>Fonte(s) e URL(s) utilizada(s) em 24/05/2020:</a:t>
            </a:r>
          </a:p>
          <a:p>
            <a:r>
              <a:rPr lang="en-US" sz="1050" dirty="0"/>
              <a:t>Coronavirus disease (COVID-19) advice for the public: When and how to use masks</a:t>
            </a:r>
            <a:br>
              <a:rPr lang="en-US" sz="1050" dirty="0"/>
            </a:br>
            <a:r>
              <a:rPr lang="pt-BR" sz="1050" i="1" dirty="0">
                <a:hlinkClick r:id="rId5"/>
              </a:rPr>
              <a:t>https://www.who.int/emergencies/diseases/novel-coronavirus-2019/advice-for-public/when-and-how-to-use-masks</a:t>
            </a:r>
            <a:r>
              <a:rPr lang="pt-BR" sz="1050" i="1" dirty="0"/>
              <a:t> </a:t>
            </a:r>
          </a:p>
        </p:txBody>
      </p:sp>
      <p:cxnSp>
        <p:nvCxnSpPr>
          <p:cNvPr id="19" name="Straight Connector 18">
            <a:extLst>
              <a:ext uri="{FF2B5EF4-FFF2-40B4-BE49-F238E27FC236}">
                <a16:creationId xmlns:a16="http://schemas.microsoft.com/office/drawing/2014/main" id="{5E198959-BDE7-4419-BDC5-99C20E0B5EC8}"/>
              </a:ext>
            </a:extLst>
          </p:cNvPr>
          <p:cNvCxnSpPr/>
          <p:nvPr/>
        </p:nvCxnSpPr>
        <p:spPr>
          <a:xfrm>
            <a:off x="269310" y="6203352"/>
            <a:ext cx="1528175" cy="0"/>
          </a:xfrm>
          <a:prstGeom prst="line">
            <a:avLst/>
          </a:prstGeom>
          <a:ln>
            <a:solidFill>
              <a:srgbClr val="1B2C62"/>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36078AE8-5334-447D-AD43-BB3AF83E359B}"/>
              </a:ext>
            </a:extLst>
          </p:cNvPr>
          <p:cNvPicPr>
            <a:picLocks noChangeAspect="1"/>
          </p:cNvPicPr>
          <p:nvPr/>
        </p:nvPicPr>
        <p:blipFill>
          <a:blip r:embed="rId6" cstate="print"/>
          <a:stretch>
            <a:fillRect/>
          </a:stretch>
        </p:blipFill>
        <p:spPr>
          <a:xfrm>
            <a:off x="10061804" y="6171071"/>
            <a:ext cx="2034716" cy="624894"/>
          </a:xfrm>
          <a:prstGeom prst="rect">
            <a:avLst/>
          </a:prstGeom>
        </p:spPr>
      </p:pic>
    </p:spTree>
    <p:extLst>
      <p:ext uri="{BB962C8B-B14F-4D97-AF65-F5344CB8AC3E}">
        <p14:creationId xmlns:p14="http://schemas.microsoft.com/office/powerpoint/2010/main" val="3921174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 name="Straight Connector 111">
            <a:extLst>
              <a:ext uri="{FF2B5EF4-FFF2-40B4-BE49-F238E27FC236}">
                <a16:creationId xmlns:a16="http://schemas.microsoft.com/office/drawing/2014/main" id="{BBADFCC0-EB87-4B33-B1E3-127EC200FAE2}"/>
              </a:ext>
            </a:extLst>
          </p:cNvPr>
          <p:cNvCxnSpPr>
            <a:cxnSpLocks/>
            <a:stCxn id="113" idx="0"/>
          </p:cNvCxnSpPr>
          <p:nvPr/>
        </p:nvCxnSpPr>
        <p:spPr>
          <a:xfrm flipV="1">
            <a:off x="3316622" y="3663329"/>
            <a:ext cx="0" cy="1175078"/>
          </a:xfrm>
          <a:prstGeom prst="line">
            <a:avLst/>
          </a:prstGeom>
          <a:ln w="15875"/>
        </p:spPr>
        <p:style>
          <a:lnRef idx="2">
            <a:schemeClr val="accent1">
              <a:shade val="50000"/>
            </a:schemeClr>
          </a:lnRef>
          <a:fillRef idx="1">
            <a:schemeClr val="accent1"/>
          </a:fillRef>
          <a:effectRef idx="0">
            <a:schemeClr val="accent1"/>
          </a:effectRef>
          <a:fontRef idx="minor">
            <a:schemeClr val="lt1"/>
          </a:fontRef>
        </p:style>
      </p:cxnSp>
      <p:cxnSp>
        <p:nvCxnSpPr>
          <p:cNvPr id="153" name="Straight Connector 152">
            <a:extLst>
              <a:ext uri="{FF2B5EF4-FFF2-40B4-BE49-F238E27FC236}">
                <a16:creationId xmlns:a16="http://schemas.microsoft.com/office/drawing/2014/main" id="{90CCEECD-D9A2-4844-9E05-C31683BCE8DA}"/>
              </a:ext>
            </a:extLst>
          </p:cNvPr>
          <p:cNvCxnSpPr>
            <a:cxnSpLocks/>
          </p:cNvCxnSpPr>
          <p:nvPr/>
        </p:nvCxnSpPr>
        <p:spPr>
          <a:xfrm flipV="1">
            <a:off x="2507799" y="2539269"/>
            <a:ext cx="0" cy="1452306"/>
          </a:xfrm>
          <a:prstGeom prst="line">
            <a:avLst/>
          </a:prstGeom>
          <a:ln w="15875"/>
        </p:spPr>
        <p:style>
          <a:lnRef idx="2">
            <a:schemeClr val="accent1">
              <a:shade val="50000"/>
            </a:schemeClr>
          </a:lnRef>
          <a:fillRef idx="1">
            <a:schemeClr val="accent1"/>
          </a:fillRef>
          <a:effectRef idx="0">
            <a:schemeClr val="accent1"/>
          </a:effectRef>
          <a:fontRef idx="minor">
            <a:schemeClr val="lt1"/>
          </a:fontRef>
        </p:style>
      </p:cxnSp>
      <p:cxnSp>
        <p:nvCxnSpPr>
          <p:cNvPr id="118" name="Straight Connector 117">
            <a:extLst>
              <a:ext uri="{FF2B5EF4-FFF2-40B4-BE49-F238E27FC236}">
                <a16:creationId xmlns:a16="http://schemas.microsoft.com/office/drawing/2014/main" id="{CE2797D0-1D32-4DAA-9B9E-317E500836D9}"/>
              </a:ext>
            </a:extLst>
          </p:cNvPr>
          <p:cNvCxnSpPr>
            <a:cxnSpLocks/>
          </p:cNvCxnSpPr>
          <p:nvPr/>
        </p:nvCxnSpPr>
        <p:spPr>
          <a:xfrm flipV="1">
            <a:off x="8998476" y="2728132"/>
            <a:ext cx="0" cy="2261075"/>
          </a:xfrm>
          <a:prstGeom prst="line">
            <a:avLst/>
          </a:prstGeom>
          <a:ln w="15875"/>
        </p:spPr>
        <p:style>
          <a:lnRef idx="2">
            <a:schemeClr val="accent1">
              <a:shade val="50000"/>
            </a:schemeClr>
          </a:lnRef>
          <a:fillRef idx="1">
            <a:schemeClr val="accent1"/>
          </a:fillRef>
          <a:effectRef idx="0">
            <a:schemeClr val="accent1"/>
          </a:effectRef>
          <a:fontRef idx="minor">
            <a:schemeClr val="lt1"/>
          </a:fontRef>
        </p:style>
      </p:cxnSp>
      <p:cxnSp>
        <p:nvCxnSpPr>
          <p:cNvPr id="97" name="Straight Connector 96">
            <a:extLst>
              <a:ext uri="{FF2B5EF4-FFF2-40B4-BE49-F238E27FC236}">
                <a16:creationId xmlns:a16="http://schemas.microsoft.com/office/drawing/2014/main" id="{0BEC07D7-3227-445D-B866-AAE84F38C61D}"/>
              </a:ext>
            </a:extLst>
          </p:cNvPr>
          <p:cNvCxnSpPr>
            <a:cxnSpLocks/>
          </p:cNvCxnSpPr>
          <p:nvPr/>
        </p:nvCxnSpPr>
        <p:spPr>
          <a:xfrm flipV="1">
            <a:off x="5753396" y="2731282"/>
            <a:ext cx="249" cy="2165631"/>
          </a:xfrm>
          <a:prstGeom prst="line">
            <a:avLst/>
          </a:prstGeom>
          <a:ln w="15875"/>
        </p:spPr>
        <p:style>
          <a:lnRef idx="2">
            <a:schemeClr val="accent1">
              <a:shade val="50000"/>
            </a:schemeClr>
          </a:lnRef>
          <a:fillRef idx="1">
            <a:schemeClr val="accent1"/>
          </a:fillRef>
          <a:effectRef idx="0">
            <a:schemeClr val="accent1"/>
          </a:effectRef>
          <a:fontRef idx="minor">
            <a:schemeClr val="lt1"/>
          </a:fontRef>
        </p:style>
      </p:cxnSp>
      <p:cxnSp>
        <p:nvCxnSpPr>
          <p:cNvPr id="111" name="Straight Connector 110">
            <a:extLst>
              <a:ext uri="{FF2B5EF4-FFF2-40B4-BE49-F238E27FC236}">
                <a16:creationId xmlns:a16="http://schemas.microsoft.com/office/drawing/2014/main" id="{7DD6BB29-D712-4301-B328-B1ECA188EDCB}"/>
              </a:ext>
            </a:extLst>
          </p:cNvPr>
          <p:cNvCxnSpPr>
            <a:cxnSpLocks/>
          </p:cNvCxnSpPr>
          <p:nvPr/>
        </p:nvCxnSpPr>
        <p:spPr>
          <a:xfrm flipV="1">
            <a:off x="4946883" y="3352660"/>
            <a:ext cx="0" cy="1611657"/>
          </a:xfrm>
          <a:prstGeom prst="line">
            <a:avLst/>
          </a:prstGeom>
          <a:ln w="15875"/>
        </p:spPr>
        <p:style>
          <a:lnRef idx="2">
            <a:schemeClr val="accent1">
              <a:shade val="50000"/>
            </a:schemeClr>
          </a:lnRef>
          <a:fillRef idx="1">
            <a:schemeClr val="accent1"/>
          </a:fillRef>
          <a:effectRef idx="0">
            <a:schemeClr val="accent1"/>
          </a:effectRef>
          <a:fontRef idx="minor">
            <a:schemeClr val="lt1"/>
          </a:fontRef>
        </p:style>
      </p:cxnSp>
      <p:cxnSp>
        <p:nvCxnSpPr>
          <p:cNvPr id="137" name="Straight Connector 136">
            <a:extLst>
              <a:ext uri="{FF2B5EF4-FFF2-40B4-BE49-F238E27FC236}">
                <a16:creationId xmlns:a16="http://schemas.microsoft.com/office/drawing/2014/main" id="{9583CB98-414A-4973-A053-0DA9A7EBF6E5}"/>
              </a:ext>
            </a:extLst>
          </p:cNvPr>
          <p:cNvCxnSpPr>
            <a:cxnSpLocks/>
            <a:stCxn id="158" idx="0"/>
          </p:cNvCxnSpPr>
          <p:nvPr/>
        </p:nvCxnSpPr>
        <p:spPr>
          <a:xfrm flipH="1" flipV="1">
            <a:off x="4151217" y="2731283"/>
            <a:ext cx="4754" cy="2171132"/>
          </a:xfrm>
          <a:prstGeom prst="line">
            <a:avLst/>
          </a:prstGeom>
          <a:ln w="15875"/>
        </p:spPr>
        <p:style>
          <a:lnRef idx="2">
            <a:schemeClr val="accent1">
              <a:shade val="50000"/>
            </a:schemeClr>
          </a:lnRef>
          <a:fillRef idx="1">
            <a:schemeClr val="accent1"/>
          </a:fillRef>
          <a:effectRef idx="0">
            <a:schemeClr val="accent1"/>
          </a:effectRef>
          <a:fontRef idx="minor">
            <a:schemeClr val="lt1"/>
          </a:fontRef>
        </p:style>
      </p:cxnSp>
      <p:cxnSp>
        <p:nvCxnSpPr>
          <p:cNvPr id="83" name="Straight Connector 82">
            <a:extLst>
              <a:ext uri="{FF2B5EF4-FFF2-40B4-BE49-F238E27FC236}">
                <a16:creationId xmlns:a16="http://schemas.microsoft.com/office/drawing/2014/main" id="{D2BB6D3C-AC2E-447F-96E3-7559E90478C4}"/>
              </a:ext>
            </a:extLst>
          </p:cNvPr>
          <p:cNvCxnSpPr/>
          <p:nvPr/>
        </p:nvCxnSpPr>
        <p:spPr>
          <a:xfrm>
            <a:off x="1696294" y="4966423"/>
            <a:ext cx="9736242" cy="0"/>
          </a:xfrm>
          <a:prstGeom prst="line">
            <a:avLst/>
          </a:prstGeom>
          <a:ln/>
        </p:spPr>
        <p:style>
          <a:lnRef idx="2">
            <a:schemeClr val="accent1">
              <a:shade val="50000"/>
            </a:schemeClr>
          </a:lnRef>
          <a:fillRef idx="1">
            <a:schemeClr val="accent1"/>
          </a:fillRef>
          <a:effectRef idx="0">
            <a:schemeClr val="accent1"/>
          </a:effectRef>
          <a:fontRef idx="minor">
            <a:schemeClr val="lt1"/>
          </a:fontRef>
        </p:style>
      </p:cxnSp>
      <p:cxnSp>
        <p:nvCxnSpPr>
          <p:cNvPr id="85" name="Straight Connector 84">
            <a:extLst>
              <a:ext uri="{FF2B5EF4-FFF2-40B4-BE49-F238E27FC236}">
                <a16:creationId xmlns:a16="http://schemas.microsoft.com/office/drawing/2014/main" id="{BA61902F-AEBD-4512-BCA0-F505437641C0}"/>
              </a:ext>
            </a:extLst>
          </p:cNvPr>
          <p:cNvCxnSpPr>
            <a:cxnSpLocks/>
            <a:stCxn id="86" idx="0"/>
          </p:cNvCxnSpPr>
          <p:nvPr/>
        </p:nvCxnSpPr>
        <p:spPr>
          <a:xfrm flipV="1">
            <a:off x="1696294" y="2656891"/>
            <a:ext cx="0" cy="2181516"/>
          </a:xfrm>
          <a:prstGeom prst="line">
            <a:avLst/>
          </a:prstGeom>
          <a:ln w="15875"/>
        </p:spPr>
        <p:style>
          <a:lnRef idx="2">
            <a:schemeClr val="accent1">
              <a:shade val="50000"/>
            </a:schemeClr>
          </a:lnRef>
          <a:fillRef idx="1">
            <a:schemeClr val="accent1"/>
          </a:fillRef>
          <a:effectRef idx="0">
            <a:schemeClr val="accent1"/>
          </a:effectRef>
          <a:fontRef idx="minor">
            <a:schemeClr val="lt1"/>
          </a:fontRef>
        </p:style>
      </p:cxnSp>
      <p:sp>
        <p:nvSpPr>
          <p:cNvPr id="86" name="Oval 85">
            <a:extLst>
              <a:ext uri="{FF2B5EF4-FFF2-40B4-BE49-F238E27FC236}">
                <a16:creationId xmlns:a16="http://schemas.microsoft.com/office/drawing/2014/main" id="{1AEC6ECF-0C27-451B-AC63-12BACD6273BD}"/>
              </a:ext>
            </a:extLst>
          </p:cNvPr>
          <p:cNvSpPr/>
          <p:nvPr/>
        </p:nvSpPr>
        <p:spPr>
          <a:xfrm>
            <a:off x="1568278" y="4838407"/>
            <a:ext cx="256032" cy="25603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a:latin typeface="Arial" panose="020B0604020202020204" pitchFamily="34" charset="0"/>
              <a:cs typeface="Arial" panose="020B0604020202020204" pitchFamily="34" charset="0"/>
            </a:endParaRPr>
          </a:p>
        </p:txBody>
      </p:sp>
      <p:cxnSp>
        <p:nvCxnSpPr>
          <p:cNvPr id="88" name="Straight Connector 87">
            <a:extLst>
              <a:ext uri="{FF2B5EF4-FFF2-40B4-BE49-F238E27FC236}">
                <a16:creationId xmlns:a16="http://schemas.microsoft.com/office/drawing/2014/main" id="{DC33FE35-96BB-4AA0-BC9F-E49B0B2395AA}"/>
              </a:ext>
            </a:extLst>
          </p:cNvPr>
          <p:cNvCxnSpPr>
            <a:cxnSpLocks/>
          </p:cNvCxnSpPr>
          <p:nvPr userDrawn="1"/>
        </p:nvCxnSpPr>
        <p:spPr>
          <a:xfrm rot="16200000">
            <a:off x="2309528" y="4741465"/>
            <a:ext cx="438912" cy="0"/>
          </a:xfrm>
          <a:prstGeom prst="line">
            <a:avLst/>
          </a:prstGeom>
          <a:ln w="15875"/>
        </p:spPr>
        <p:style>
          <a:lnRef idx="2">
            <a:schemeClr val="accent1">
              <a:shade val="50000"/>
            </a:schemeClr>
          </a:lnRef>
          <a:fillRef idx="1">
            <a:schemeClr val="accent1"/>
          </a:fillRef>
          <a:effectRef idx="0">
            <a:schemeClr val="accent1"/>
          </a:effectRef>
          <a:fontRef idx="minor">
            <a:schemeClr val="lt1"/>
          </a:fontRef>
        </p:style>
      </p:cxnSp>
      <p:sp>
        <p:nvSpPr>
          <p:cNvPr id="92" name="Oval 91">
            <a:extLst>
              <a:ext uri="{FF2B5EF4-FFF2-40B4-BE49-F238E27FC236}">
                <a16:creationId xmlns:a16="http://schemas.microsoft.com/office/drawing/2014/main" id="{D743BF20-C7FE-4F1D-A461-42C5F2EFA575}"/>
              </a:ext>
            </a:extLst>
          </p:cNvPr>
          <p:cNvSpPr/>
          <p:nvPr userDrawn="1"/>
        </p:nvSpPr>
        <p:spPr>
          <a:xfrm>
            <a:off x="3255055" y="4902415"/>
            <a:ext cx="128016" cy="128016"/>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a:latin typeface="Arial" panose="020B0604020202020204" pitchFamily="34" charset="0"/>
              <a:cs typeface="Arial" panose="020B0604020202020204" pitchFamily="34" charset="0"/>
            </a:endParaRPr>
          </a:p>
        </p:txBody>
      </p:sp>
      <p:sp>
        <p:nvSpPr>
          <p:cNvPr id="95" name="Oval 94">
            <a:extLst>
              <a:ext uri="{FF2B5EF4-FFF2-40B4-BE49-F238E27FC236}">
                <a16:creationId xmlns:a16="http://schemas.microsoft.com/office/drawing/2014/main" id="{A689AA96-5FFE-489C-A3C1-2EB8122877E2}"/>
              </a:ext>
            </a:extLst>
          </p:cNvPr>
          <p:cNvSpPr/>
          <p:nvPr userDrawn="1"/>
        </p:nvSpPr>
        <p:spPr>
          <a:xfrm>
            <a:off x="4881701" y="4902415"/>
            <a:ext cx="128016" cy="128016"/>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a:latin typeface="Arial" panose="020B0604020202020204" pitchFamily="34" charset="0"/>
              <a:cs typeface="Arial" panose="020B0604020202020204" pitchFamily="34" charset="0"/>
            </a:endParaRPr>
          </a:p>
        </p:txBody>
      </p:sp>
      <p:cxnSp>
        <p:nvCxnSpPr>
          <p:cNvPr id="100" name="Straight Connector 99">
            <a:extLst>
              <a:ext uri="{FF2B5EF4-FFF2-40B4-BE49-F238E27FC236}">
                <a16:creationId xmlns:a16="http://schemas.microsoft.com/office/drawing/2014/main" id="{FFB82AA6-02AA-40DA-B606-4A7EB51450C4}"/>
              </a:ext>
            </a:extLst>
          </p:cNvPr>
          <p:cNvCxnSpPr>
            <a:cxnSpLocks/>
          </p:cNvCxnSpPr>
          <p:nvPr/>
        </p:nvCxnSpPr>
        <p:spPr>
          <a:xfrm flipV="1">
            <a:off x="7375436" y="2728132"/>
            <a:ext cx="0" cy="2232789"/>
          </a:xfrm>
          <a:prstGeom prst="line">
            <a:avLst/>
          </a:prstGeom>
          <a:ln w="15875"/>
        </p:spPr>
        <p:style>
          <a:lnRef idx="2">
            <a:schemeClr val="accent1">
              <a:shade val="50000"/>
            </a:schemeClr>
          </a:lnRef>
          <a:fillRef idx="1">
            <a:schemeClr val="accent1"/>
          </a:fillRef>
          <a:effectRef idx="0">
            <a:schemeClr val="accent1"/>
          </a:effectRef>
          <a:fontRef idx="minor">
            <a:schemeClr val="lt1"/>
          </a:fontRef>
        </p:style>
      </p:cxnSp>
      <p:cxnSp>
        <p:nvCxnSpPr>
          <p:cNvPr id="103" name="Straight Connector 102">
            <a:extLst>
              <a:ext uri="{FF2B5EF4-FFF2-40B4-BE49-F238E27FC236}">
                <a16:creationId xmlns:a16="http://schemas.microsoft.com/office/drawing/2014/main" id="{5685F5D6-F17F-4053-BF7E-6612AEE91A09}"/>
              </a:ext>
            </a:extLst>
          </p:cNvPr>
          <p:cNvCxnSpPr>
            <a:cxnSpLocks/>
          </p:cNvCxnSpPr>
          <p:nvPr/>
        </p:nvCxnSpPr>
        <p:spPr>
          <a:xfrm flipV="1">
            <a:off x="8187457" y="3564412"/>
            <a:ext cx="0" cy="1396509"/>
          </a:xfrm>
          <a:prstGeom prst="line">
            <a:avLst/>
          </a:prstGeom>
          <a:ln w="15875"/>
        </p:spPr>
        <p:style>
          <a:lnRef idx="2">
            <a:schemeClr val="accent1">
              <a:shade val="50000"/>
            </a:schemeClr>
          </a:lnRef>
          <a:fillRef idx="1">
            <a:schemeClr val="accent1"/>
          </a:fillRef>
          <a:effectRef idx="0">
            <a:schemeClr val="accent1"/>
          </a:effectRef>
          <a:fontRef idx="minor">
            <a:schemeClr val="lt1"/>
          </a:fontRef>
        </p:style>
      </p:cxnSp>
      <p:cxnSp>
        <p:nvCxnSpPr>
          <p:cNvPr id="106" name="Straight Connector 105">
            <a:extLst>
              <a:ext uri="{FF2B5EF4-FFF2-40B4-BE49-F238E27FC236}">
                <a16:creationId xmlns:a16="http://schemas.microsoft.com/office/drawing/2014/main" id="{46A52265-7ED0-4ABA-9A15-12DC6DAF3090}"/>
              </a:ext>
            </a:extLst>
          </p:cNvPr>
          <p:cNvCxnSpPr>
            <a:cxnSpLocks/>
          </p:cNvCxnSpPr>
          <p:nvPr/>
        </p:nvCxnSpPr>
        <p:spPr>
          <a:xfrm flipV="1">
            <a:off x="9809496" y="3663327"/>
            <a:ext cx="0" cy="1297594"/>
          </a:xfrm>
          <a:prstGeom prst="line">
            <a:avLst/>
          </a:prstGeom>
          <a:ln w="15875"/>
        </p:spPr>
        <p:style>
          <a:lnRef idx="2">
            <a:schemeClr val="accent1">
              <a:shade val="50000"/>
            </a:schemeClr>
          </a:lnRef>
          <a:fillRef idx="1">
            <a:schemeClr val="accent1"/>
          </a:fillRef>
          <a:effectRef idx="0">
            <a:schemeClr val="accent1"/>
          </a:effectRef>
          <a:fontRef idx="minor">
            <a:schemeClr val="lt1"/>
          </a:fontRef>
        </p:style>
      </p:cxnSp>
      <p:sp>
        <p:nvSpPr>
          <p:cNvPr id="107" name="Oval 106">
            <a:extLst>
              <a:ext uri="{FF2B5EF4-FFF2-40B4-BE49-F238E27FC236}">
                <a16:creationId xmlns:a16="http://schemas.microsoft.com/office/drawing/2014/main" id="{7E6F721C-66BD-4EBD-80CA-98AA8720ECB2}"/>
              </a:ext>
            </a:extLst>
          </p:cNvPr>
          <p:cNvSpPr/>
          <p:nvPr/>
        </p:nvSpPr>
        <p:spPr>
          <a:xfrm>
            <a:off x="9745488" y="4902415"/>
            <a:ext cx="128016" cy="128016"/>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a:latin typeface="Arial" panose="020B0604020202020204" pitchFamily="34" charset="0"/>
              <a:cs typeface="Arial" panose="020B0604020202020204" pitchFamily="34" charset="0"/>
            </a:endParaRPr>
          </a:p>
        </p:txBody>
      </p:sp>
      <p:cxnSp>
        <p:nvCxnSpPr>
          <p:cNvPr id="109" name="Straight Connector 108">
            <a:extLst>
              <a:ext uri="{FF2B5EF4-FFF2-40B4-BE49-F238E27FC236}">
                <a16:creationId xmlns:a16="http://schemas.microsoft.com/office/drawing/2014/main" id="{7C1D1A00-E99A-4EB3-B421-D82B6DDEFCB9}"/>
              </a:ext>
            </a:extLst>
          </p:cNvPr>
          <p:cNvCxnSpPr>
            <a:cxnSpLocks/>
          </p:cNvCxnSpPr>
          <p:nvPr userDrawn="1"/>
        </p:nvCxnSpPr>
        <p:spPr>
          <a:xfrm rot="16200000">
            <a:off x="10402061" y="4741465"/>
            <a:ext cx="438912" cy="0"/>
          </a:xfrm>
          <a:prstGeom prst="line">
            <a:avLst/>
          </a:prstGeom>
          <a:ln w="15875"/>
        </p:spPr>
        <p:style>
          <a:lnRef idx="2">
            <a:schemeClr val="accent1">
              <a:shade val="50000"/>
            </a:schemeClr>
          </a:lnRef>
          <a:fillRef idx="1">
            <a:schemeClr val="accent1"/>
          </a:fillRef>
          <a:effectRef idx="0">
            <a:schemeClr val="accent1"/>
          </a:effectRef>
          <a:fontRef idx="minor">
            <a:schemeClr val="lt1"/>
          </a:fontRef>
        </p:style>
      </p:cxnSp>
      <p:sp>
        <p:nvSpPr>
          <p:cNvPr id="110" name="Oval 109">
            <a:extLst>
              <a:ext uri="{FF2B5EF4-FFF2-40B4-BE49-F238E27FC236}">
                <a16:creationId xmlns:a16="http://schemas.microsoft.com/office/drawing/2014/main" id="{61199692-6A16-4E82-AC41-FD6D22D7CE69}"/>
              </a:ext>
            </a:extLst>
          </p:cNvPr>
          <p:cNvSpPr/>
          <p:nvPr userDrawn="1"/>
        </p:nvSpPr>
        <p:spPr>
          <a:xfrm>
            <a:off x="10557509" y="4902415"/>
            <a:ext cx="128016" cy="128016"/>
          </a:xfrm>
          <a:prstGeom prst="ellipse">
            <a:avLst/>
          </a:prstGeom>
          <a:ln w="158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a:latin typeface="Arial" panose="020B0604020202020204" pitchFamily="34" charset="0"/>
              <a:cs typeface="Arial" panose="020B0604020202020204" pitchFamily="34" charset="0"/>
            </a:endParaRPr>
          </a:p>
        </p:txBody>
      </p:sp>
      <p:sp>
        <p:nvSpPr>
          <p:cNvPr id="113" name="Oval 112">
            <a:extLst>
              <a:ext uri="{FF2B5EF4-FFF2-40B4-BE49-F238E27FC236}">
                <a16:creationId xmlns:a16="http://schemas.microsoft.com/office/drawing/2014/main" id="{D3580611-CEF8-4754-BF62-848293D3247D}"/>
              </a:ext>
            </a:extLst>
          </p:cNvPr>
          <p:cNvSpPr/>
          <p:nvPr/>
        </p:nvSpPr>
        <p:spPr>
          <a:xfrm>
            <a:off x="3188606" y="4838407"/>
            <a:ext cx="256032" cy="25603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a:latin typeface="Arial" panose="020B0604020202020204" pitchFamily="34" charset="0"/>
              <a:cs typeface="Arial" panose="020B0604020202020204" pitchFamily="34" charset="0"/>
            </a:endParaRPr>
          </a:p>
        </p:txBody>
      </p:sp>
      <p:cxnSp>
        <p:nvCxnSpPr>
          <p:cNvPr id="115" name="Straight Connector 114">
            <a:extLst>
              <a:ext uri="{FF2B5EF4-FFF2-40B4-BE49-F238E27FC236}">
                <a16:creationId xmlns:a16="http://schemas.microsoft.com/office/drawing/2014/main" id="{9A78E0C1-2E98-49EF-B7DB-418A32E77800}"/>
              </a:ext>
            </a:extLst>
          </p:cNvPr>
          <p:cNvCxnSpPr>
            <a:cxnSpLocks/>
            <a:stCxn id="159" idx="0"/>
          </p:cNvCxnSpPr>
          <p:nvPr/>
        </p:nvCxnSpPr>
        <p:spPr>
          <a:xfrm flipV="1">
            <a:off x="6560157" y="2656889"/>
            <a:ext cx="0" cy="2245526"/>
          </a:xfrm>
          <a:prstGeom prst="line">
            <a:avLst/>
          </a:prstGeom>
          <a:ln w="15875"/>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a:extLst>
              <a:ext uri="{FF2B5EF4-FFF2-40B4-BE49-F238E27FC236}">
                <a16:creationId xmlns:a16="http://schemas.microsoft.com/office/drawing/2014/main" id="{534EAC04-A78D-47F4-947F-CCA4C7224BE2}"/>
              </a:ext>
            </a:extLst>
          </p:cNvPr>
          <p:cNvCxnSpPr>
            <a:cxnSpLocks/>
          </p:cNvCxnSpPr>
          <p:nvPr/>
        </p:nvCxnSpPr>
        <p:spPr>
          <a:xfrm flipV="1">
            <a:off x="11432536" y="4183170"/>
            <a:ext cx="0" cy="806037"/>
          </a:xfrm>
          <a:prstGeom prst="line">
            <a:avLst/>
          </a:prstGeom>
          <a:ln w="15875"/>
        </p:spPr>
        <p:style>
          <a:lnRef idx="2">
            <a:schemeClr val="accent1">
              <a:shade val="50000"/>
            </a:schemeClr>
          </a:lnRef>
          <a:fillRef idx="1">
            <a:schemeClr val="accent1"/>
          </a:fillRef>
          <a:effectRef idx="0">
            <a:schemeClr val="accent1"/>
          </a:effectRef>
          <a:fontRef idx="minor">
            <a:schemeClr val="lt1"/>
          </a:fontRef>
        </p:style>
      </p:cxnSp>
      <p:sp>
        <p:nvSpPr>
          <p:cNvPr id="122" name="Oval 121">
            <a:extLst>
              <a:ext uri="{FF2B5EF4-FFF2-40B4-BE49-F238E27FC236}">
                <a16:creationId xmlns:a16="http://schemas.microsoft.com/office/drawing/2014/main" id="{8A3D1205-79D5-4CFC-B6AC-4415A304CFFD}"/>
              </a:ext>
            </a:extLst>
          </p:cNvPr>
          <p:cNvSpPr/>
          <p:nvPr/>
        </p:nvSpPr>
        <p:spPr>
          <a:xfrm>
            <a:off x="11304520" y="4838407"/>
            <a:ext cx="256032" cy="25603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a:latin typeface="Arial" panose="020B0604020202020204" pitchFamily="34" charset="0"/>
              <a:cs typeface="Arial" panose="020B0604020202020204" pitchFamily="34" charset="0"/>
            </a:endParaRPr>
          </a:p>
        </p:txBody>
      </p:sp>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a:t>- Onde a pesquisa será realizada (contexto)?</a:t>
            </a:r>
          </a:p>
        </p:txBody>
      </p:sp>
      <p:sp>
        <p:nvSpPr>
          <p:cNvPr id="7" name="Retângulo 4">
            <a:extLst>
              <a:ext uri="{FF2B5EF4-FFF2-40B4-BE49-F238E27FC236}">
                <a16:creationId xmlns:a16="http://schemas.microsoft.com/office/drawing/2014/main" id="{6F061871-FDA0-491B-B84B-B5AB0970885B}"/>
              </a:ext>
            </a:extLst>
          </p:cNvPr>
          <p:cNvSpPr/>
          <p:nvPr/>
        </p:nvSpPr>
        <p:spPr>
          <a:xfrm>
            <a:off x="11311003" y="1355074"/>
            <a:ext cx="785517" cy="462113"/>
          </a:xfrm>
          <a:prstGeom prst="rect">
            <a:avLst/>
          </a:prstGeom>
          <a:solidFill>
            <a:srgbClr val="CDCDCD"/>
          </a:solidFill>
        </p:spPr>
        <p:txBody>
          <a:bodyPr wrap="none" lIns="0" tIns="0" rIns="0" bIns="91440" anchor="ctr" anchorCtr="1">
            <a:noAutofit/>
          </a:bodyPr>
          <a:lstStyle/>
          <a:p>
            <a:pPr marL="15875" indent="-15875" algn="ctr">
              <a:lnSpc>
                <a:spcPts val="3000"/>
              </a:lnSpc>
            </a:pPr>
            <a:r>
              <a:rPr lang="pt-BR"/>
              <a:t>[3 de 5]</a:t>
            </a:r>
          </a:p>
        </p:txBody>
      </p:sp>
      <p:cxnSp>
        <p:nvCxnSpPr>
          <p:cNvPr id="13" name="Straight Connector 18">
            <a:extLst>
              <a:ext uri="{FF2B5EF4-FFF2-40B4-BE49-F238E27FC236}">
                <a16:creationId xmlns:a16="http://schemas.microsoft.com/office/drawing/2014/main" id="{48D98D49-C026-4684-B519-FFB569F22EC7}"/>
              </a:ext>
            </a:extLst>
          </p:cNvPr>
          <p:cNvCxnSpPr/>
          <p:nvPr/>
        </p:nvCxnSpPr>
        <p:spPr>
          <a:xfrm>
            <a:off x="261690" y="5479452"/>
            <a:ext cx="1528175" cy="0"/>
          </a:xfrm>
          <a:prstGeom prst="line">
            <a:avLst/>
          </a:prstGeom>
          <a:ln>
            <a:solidFill>
              <a:srgbClr val="1B2C62"/>
            </a:solidFill>
          </a:ln>
        </p:spPr>
        <p:style>
          <a:lnRef idx="1">
            <a:schemeClr val="accent1"/>
          </a:lnRef>
          <a:fillRef idx="0">
            <a:schemeClr val="accent1"/>
          </a:fillRef>
          <a:effectRef idx="0">
            <a:schemeClr val="accent1"/>
          </a:effectRef>
          <a:fontRef idx="minor">
            <a:schemeClr val="tx1"/>
          </a:fontRef>
        </p:style>
      </p:cxnSp>
      <p:sp>
        <p:nvSpPr>
          <p:cNvPr id="15" name="CaixaDeTexto 5">
            <a:extLst>
              <a:ext uri="{FF2B5EF4-FFF2-40B4-BE49-F238E27FC236}">
                <a16:creationId xmlns:a16="http://schemas.microsoft.com/office/drawing/2014/main" id="{EE9AE69C-DA3A-4B1F-A561-C474F96FA82E}"/>
              </a:ext>
            </a:extLst>
          </p:cNvPr>
          <p:cNvSpPr txBox="1"/>
          <p:nvPr/>
        </p:nvSpPr>
        <p:spPr>
          <a:xfrm>
            <a:off x="173736" y="5548017"/>
            <a:ext cx="11867132" cy="1223412"/>
          </a:xfrm>
          <a:prstGeom prst="rect">
            <a:avLst/>
          </a:prstGeom>
          <a:noFill/>
          <a:ln>
            <a:noFill/>
          </a:ln>
        </p:spPr>
        <p:txBody>
          <a:bodyPr wrap="square" rtlCol="0" anchor="t">
            <a:spAutoFit/>
          </a:bodyPr>
          <a:lstStyle/>
          <a:p>
            <a:r>
              <a:rPr lang="pt-BR" sz="1050" b="1" i="1" dirty="0"/>
              <a:t>Fonte(s) e URL(s) utilizada(s) em 27/05/2020:</a:t>
            </a:r>
          </a:p>
          <a:p>
            <a:r>
              <a:rPr lang="pt-BR" sz="1050" i="1" baseline="30000" dirty="0">
                <a:latin typeface="Calibri (Body)"/>
              </a:rPr>
              <a:t>1</a:t>
            </a:r>
            <a:r>
              <a:rPr lang="pt-BR" sz="1050" i="1" baseline="30000" dirty="0">
                <a:latin typeface="Calibri (Body)"/>
                <a:hlinkClick r:id="rId2">
                  <a:extLst>
                    <a:ext uri="{A12FA001-AC4F-418D-AE19-62706E023703}">
                      <ahyp:hlinkClr xmlns:ahyp="http://schemas.microsoft.com/office/drawing/2018/hyperlinkcolor" val="tx"/>
                    </a:ext>
                  </a:extLst>
                </a:hlinkClick>
              </a:rPr>
              <a:t> </a:t>
            </a:r>
            <a:r>
              <a:rPr lang="pt-BR" sz="1050" i="1" dirty="0">
                <a:solidFill>
                  <a:srgbClr val="0563C1"/>
                </a:solidFill>
                <a:latin typeface="Calibri (Body)"/>
                <a:hlinkClick r:id="rId2">
                  <a:extLst>
                    <a:ext uri="{A12FA001-AC4F-418D-AE19-62706E023703}">
                      <ahyp:hlinkClr xmlns:ahyp="http://schemas.microsoft.com/office/drawing/2018/hyperlinkcolor" val="tx"/>
                    </a:ext>
                  </a:extLst>
                </a:hlinkClick>
              </a:rPr>
              <a:t>https://www.sanarmed.com/linha-do-tempo-do-coronavirus-no-brasil</a:t>
            </a:r>
            <a:endParaRPr lang="pt-BR" sz="1050" i="1" dirty="0">
              <a:latin typeface="Calibri (Body)"/>
              <a:hlinkClick r:id="rId3"/>
            </a:endParaRPr>
          </a:p>
          <a:p>
            <a:r>
              <a:rPr lang="pt-BR" sz="1050" i="1" baseline="30000" dirty="0">
                <a:latin typeface="Calibri (Body)"/>
              </a:rPr>
              <a:t>2</a:t>
            </a:r>
            <a:r>
              <a:rPr lang="pt-BR" sz="1050" i="1" baseline="30000" dirty="0">
                <a:latin typeface="Calibri (Body)"/>
                <a:hlinkClick r:id="rId2">
                  <a:extLst>
                    <a:ext uri="{A12FA001-AC4F-418D-AE19-62706E023703}">
                      <ahyp:hlinkClr xmlns:ahyp="http://schemas.microsoft.com/office/drawing/2018/hyperlinkcolor" val="tx"/>
                    </a:ext>
                  </a:extLst>
                </a:hlinkClick>
              </a:rPr>
              <a:t> </a:t>
            </a:r>
            <a:r>
              <a:rPr lang="pt-BR" sz="1050" i="1" dirty="0">
                <a:latin typeface="Calibri (Body)"/>
                <a:hlinkClick r:id="rId3"/>
              </a:rPr>
              <a:t>https://g1.globo.com/sp/sao-paulo/noticia/2020/03/24/quarentena-passa-a-valer-nesta-terca-feira-em-sp-veja-o-que-funciona.ghtml</a:t>
            </a:r>
            <a:endParaRPr lang="pt-BR" sz="1050" i="1" dirty="0">
              <a:latin typeface="Calibri (Body)"/>
            </a:endParaRPr>
          </a:p>
          <a:p>
            <a:r>
              <a:rPr lang="pt-BR" sz="1050" i="1" baseline="30000" dirty="0">
                <a:latin typeface="Calibri (Body)"/>
              </a:rPr>
              <a:t>3 </a:t>
            </a:r>
            <a:r>
              <a:rPr lang="pt-BR" sz="1050" i="1" dirty="0">
                <a:latin typeface="Calibri (Body)"/>
                <a:hlinkClick r:id="rId4"/>
              </a:rPr>
              <a:t>https://noticias.uol.com.br/saude/ultimas-noticias/redacao/2020/05/04/sao-paulo-decreta-obrigatoriedade-do-uso-de-mascaras-em-todo-o-estado.htm</a:t>
            </a:r>
            <a:endParaRPr lang="pt-BR" sz="1050" i="1" dirty="0">
              <a:latin typeface="Calibri (Body)"/>
            </a:endParaRPr>
          </a:p>
          <a:p>
            <a:r>
              <a:rPr lang="pt-BR" sz="1050" i="1" baseline="30000" dirty="0">
                <a:latin typeface="Calibri (Body)"/>
              </a:rPr>
              <a:t>4 </a:t>
            </a:r>
            <a:r>
              <a:rPr lang="pt-BR" sz="1050" i="1" dirty="0">
                <a:latin typeface="Calibri (Body)"/>
                <a:hlinkClick r:id="rId5"/>
              </a:rPr>
              <a:t>https://g1.globo.com/politica/noticia/2020/05/19/camara-aprova-uso-obrigatorio-de-mascara-em-todo-o-pais.ghtml</a:t>
            </a:r>
            <a:endParaRPr lang="pt-BR" sz="1050" i="1" dirty="0">
              <a:latin typeface="Calibri (Body)"/>
            </a:endParaRPr>
          </a:p>
          <a:p>
            <a:r>
              <a:rPr lang="pt-BR" sz="1050" i="1" baseline="30000" dirty="0">
                <a:latin typeface="Calibri (Body)"/>
              </a:rPr>
              <a:t>5 </a:t>
            </a:r>
            <a:r>
              <a:rPr lang="pt-BR" sz="1050" i="1" dirty="0">
                <a:latin typeface="Calibri (Body)"/>
                <a:hlinkClick r:id="rId6"/>
              </a:rPr>
              <a:t>https://covid.saude.gov.br/</a:t>
            </a:r>
            <a:endParaRPr lang="pt-BR" sz="1050" i="1" dirty="0">
              <a:latin typeface="Calibri (Body)"/>
            </a:endParaRPr>
          </a:p>
          <a:p>
            <a:r>
              <a:rPr lang="pt-BR" sz="1050" i="1" baseline="30000" dirty="0">
                <a:latin typeface="Calibri (Body)"/>
              </a:rPr>
              <a:t>6 </a:t>
            </a:r>
            <a:r>
              <a:rPr lang="pt-BR" sz="1050" i="1" dirty="0">
                <a:latin typeface="Calibri (Body)"/>
                <a:hlinkClick r:id="rId7"/>
              </a:rPr>
              <a:t>https://www.who.int/csr/don/12-january-2020-novel-coronavirus-china/en/</a:t>
            </a:r>
            <a:endParaRPr lang="pt-BR" sz="1050" i="1" dirty="0">
              <a:latin typeface="Calibri (Body)"/>
            </a:endParaRPr>
          </a:p>
        </p:txBody>
      </p:sp>
      <p:sp>
        <p:nvSpPr>
          <p:cNvPr id="52" name="Text Placeholder 6">
            <a:extLst>
              <a:ext uri="{FF2B5EF4-FFF2-40B4-BE49-F238E27FC236}">
                <a16:creationId xmlns:a16="http://schemas.microsoft.com/office/drawing/2014/main" id="{0475A7DF-361A-4873-B74C-76D203352350}"/>
              </a:ext>
            </a:extLst>
          </p:cNvPr>
          <p:cNvSpPr txBox="1">
            <a:spLocks/>
          </p:cNvSpPr>
          <p:nvPr/>
        </p:nvSpPr>
        <p:spPr>
          <a:xfrm>
            <a:off x="2633042" y="3016436"/>
            <a:ext cx="1295389" cy="640080"/>
          </a:xfrm>
          <a:prstGeom prst="rect">
            <a:avLst/>
          </a:prstGeom>
          <a:solidFill>
            <a:srgbClr val="EAEAEA"/>
          </a:solidFill>
        </p:spPr>
        <p:txBody>
          <a:bodyPr vert="horz" lIns="91440" tIns="45720" rIns="91440" bIns="45720" rtlCol="0" anchor="ctr" anchorCtr="0">
            <a:noAutofit/>
          </a:bodyPr>
          <a:lstStyle>
            <a:defPPr>
              <a:defRPr lang="pt-BR"/>
            </a:defPPr>
            <a:lvl1pPr marR="0" lvl="0" indent="0" algn="just" fontAlgn="auto">
              <a:lnSpc>
                <a:spcPct val="90000"/>
              </a:lnSpc>
              <a:spcBef>
                <a:spcPts val="0"/>
              </a:spcBef>
              <a:spcAft>
                <a:spcPts val="0"/>
              </a:spcAft>
              <a:buClr>
                <a:srgbClr val="8E006C"/>
              </a:buClr>
              <a:buSzTx/>
              <a:buFont typeface="Arial" panose="020B0604020202020204" pitchFamily="34" charset="0"/>
              <a:buNone/>
              <a:tabLst/>
              <a:defRPr sz="1000" b="1">
                <a:solidFill>
                  <a:srgbClr val="454D55"/>
                </a:solidFill>
              </a:defRPr>
            </a:lvl1pPr>
            <a:lvl2pPr marL="685800" indent="-228600">
              <a:lnSpc>
                <a:spcPct val="90000"/>
              </a:lnSpc>
              <a:spcBef>
                <a:spcPts val="500"/>
              </a:spcBef>
              <a:buFont typeface="Arial" panose="020B0604020202020204" pitchFamily="34" charset="0"/>
              <a:buChar char="•"/>
              <a:defRPr sz="1400">
                <a:solidFill>
                  <a:schemeClr val="tx2"/>
                </a:solidFill>
              </a:defRPr>
            </a:lvl2pPr>
            <a:lvl3pPr marL="1143000" indent="-228600">
              <a:lnSpc>
                <a:spcPct val="90000"/>
              </a:lnSpc>
              <a:spcBef>
                <a:spcPts val="500"/>
              </a:spcBef>
              <a:buFont typeface="Arial" panose="020B0604020202020204" pitchFamily="34" charset="0"/>
              <a:buChar char="•"/>
              <a:defRPr sz="1400">
                <a:solidFill>
                  <a:schemeClr val="tx2"/>
                </a:solidFill>
              </a:defRPr>
            </a:lvl3pPr>
            <a:lvl4pPr marL="1600200" indent="-228600">
              <a:lnSpc>
                <a:spcPct val="90000"/>
              </a:lnSpc>
              <a:spcBef>
                <a:spcPts val="500"/>
              </a:spcBef>
              <a:buFont typeface="Arial" panose="020B0604020202020204" pitchFamily="34" charset="0"/>
              <a:buChar char="•"/>
              <a:defRPr sz="1400">
                <a:solidFill>
                  <a:schemeClr val="tx2"/>
                </a:solidFill>
              </a:defRPr>
            </a:lvl4pPr>
            <a:lvl5pPr marL="2057400" indent="-228600">
              <a:lnSpc>
                <a:spcPct val="90000"/>
              </a:lnSpc>
              <a:spcBef>
                <a:spcPts val="500"/>
              </a:spcBef>
              <a:buFont typeface="Arial" panose="020B0604020202020204" pitchFamily="34" charset="0"/>
              <a:buChar char="•"/>
              <a:defRPr sz="14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pt-BR" b="0" baseline="30000" dirty="0"/>
              <a:t>1 </a:t>
            </a:r>
            <a:r>
              <a:rPr lang="pt-BR" dirty="0"/>
              <a:t>9-Fev:</a:t>
            </a:r>
            <a:r>
              <a:rPr lang="pt-BR" b="0" dirty="0"/>
              <a:t> Repatriação de brasileiros que residiam em Wuhan.</a:t>
            </a:r>
          </a:p>
        </p:txBody>
      </p:sp>
      <p:sp>
        <p:nvSpPr>
          <p:cNvPr id="65" name="Text Placeholder 35">
            <a:extLst>
              <a:ext uri="{FF2B5EF4-FFF2-40B4-BE49-F238E27FC236}">
                <a16:creationId xmlns:a16="http://schemas.microsoft.com/office/drawing/2014/main" id="{6117BEC9-29C4-4049-B244-911DB9C24AC0}"/>
              </a:ext>
            </a:extLst>
          </p:cNvPr>
          <p:cNvSpPr txBox="1">
            <a:spLocks/>
          </p:cNvSpPr>
          <p:nvPr/>
        </p:nvSpPr>
        <p:spPr>
          <a:xfrm>
            <a:off x="454049" y="4832279"/>
            <a:ext cx="665162" cy="268288"/>
          </a:xfrm>
          <a:prstGeom prst="rect">
            <a:avLst/>
          </a:prstGeom>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4472C4"/>
                </a:solidFill>
                <a:effectLst/>
                <a:uLnTx/>
                <a:uFillTx/>
                <a:latin typeface="Arial" panose="020B0604020202020204" pitchFamily="34" charset="0"/>
                <a:cs typeface="Arial" panose="020B0604020202020204" pitchFamily="34" charset="0"/>
              </a:rPr>
              <a:t>Início</a:t>
            </a:r>
          </a:p>
        </p:txBody>
      </p:sp>
      <p:sp>
        <p:nvSpPr>
          <p:cNvPr id="66" name="Text Placeholder 22">
            <a:extLst>
              <a:ext uri="{FF2B5EF4-FFF2-40B4-BE49-F238E27FC236}">
                <a16:creationId xmlns:a16="http://schemas.microsoft.com/office/drawing/2014/main" id="{8F316673-FBED-43E5-8AEF-DD23341CC9C0}"/>
              </a:ext>
            </a:extLst>
          </p:cNvPr>
          <p:cNvSpPr txBox="1">
            <a:spLocks/>
          </p:cNvSpPr>
          <p:nvPr/>
        </p:nvSpPr>
        <p:spPr>
          <a:xfrm>
            <a:off x="1379319" y="5148804"/>
            <a:ext cx="665162" cy="268288"/>
          </a:xfrm>
          <a:prstGeom prst="rect">
            <a:avLst/>
          </a:prstGeom>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454D55"/>
                </a:solidFill>
                <a:effectLst/>
                <a:uLnTx/>
                <a:uFillTx/>
                <a:latin typeface="Arial" panose="020B0604020202020204" pitchFamily="34" charset="0"/>
                <a:cs typeface="Arial" panose="020B0604020202020204" pitchFamily="34" charset="0"/>
              </a:rPr>
              <a:t>Dez/19</a:t>
            </a:r>
          </a:p>
        </p:txBody>
      </p:sp>
      <p:sp>
        <p:nvSpPr>
          <p:cNvPr id="67" name="Text Placeholder 24">
            <a:extLst>
              <a:ext uri="{FF2B5EF4-FFF2-40B4-BE49-F238E27FC236}">
                <a16:creationId xmlns:a16="http://schemas.microsoft.com/office/drawing/2014/main" id="{D6EB025E-AC31-4A25-B8D1-3A3C813EF7B2}"/>
              </a:ext>
            </a:extLst>
          </p:cNvPr>
          <p:cNvSpPr txBox="1">
            <a:spLocks/>
          </p:cNvSpPr>
          <p:nvPr/>
        </p:nvSpPr>
        <p:spPr>
          <a:xfrm>
            <a:off x="2190416" y="5148804"/>
            <a:ext cx="665162" cy="268288"/>
          </a:xfrm>
          <a:prstGeom prst="rect">
            <a:avLst/>
          </a:prstGeom>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454D55"/>
                </a:solidFill>
                <a:effectLst/>
                <a:uLnTx/>
                <a:uFillTx/>
                <a:latin typeface="Arial" panose="020B0604020202020204" pitchFamily="34" charset="0"/>
                <a:cs typeface="Arial" panose="020B0604020202020204" pitchFamily="34" charset="0"/>
              </a:rPr>
              <a:t>Jan/20</a:t>
            </a:r>
          </a:p>
        </p:txBody>
      </p:sp>
      <p:sp>
        <p:nvSpPr>
          <p:cNvPr id="68" name="Text Placeholder 25">
            <a:extLst>
              <a:ext uri="{FF2B5EF4-FFF2-40B4-BE49-F238E27FC236}">
                <a16:creationId xmlns:a16="http://schemas.microsoft.com/office/drawing/2014/main" id="{735EC6FA-99C0-4A93-AE17-F8DFC76F6DFE}"/>
              </a:ext>
            </a:extLst>
          </p:cNvPr>
          <p:cNvSpPr txBox="1">
            <a:spLocks/>
          </p:cNvSpPr>
          <p:nvPr/>
        </p:nvSpPr>
        <p:spPr>
          <a:xfrm>
            <a:off x="3001513" y="5148804"/>
            <a:ext cx="665162" cy="268288"/>
          </a:xfrm>
          <a:prstGeom prst="rect">
            <a:avLst/>
          </a:prstGeom>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err="1">
                <a:ln>
                  <a:noFill/>
                </a:ln>
                <a:solidFill>
                  <a:srgbClr val="454D55"/>
                </a:solidFill>
                <a:effectLst/>
                <a:uLnTx/>
                <a:uFillTx/>
                <a:latin typeface="Arial" panose="020B0604020202020204" pitchFamily="34" charset="0"/>
                <a:cs typeface="Arial" panose="020B0604020202020204" pitchFamily="34" charset="0"/>
              </a:rPr>
              <a:t>Fev</a:t>
            </a:r>
            <a:r>
              <a:rPr kumimoji="0" lang="en-US" sz="1200" b="0" i="0" u="none" strike="noStrike" kern="1200" cap="none" spc="0" normalizeH="0" baseline="0" noProof="0" dirty="0">
                <a:ln>
                  <a:noFill/>
                </a:ln>
                <a:solidFill>
                  <a:srgbClr val="454D55"/>
                </a:solidFill>
                <a:effectLst/>
                <a:uLnTx/>
                <a:uFillTx/>
                <a:latin typeface="Arial" panose="020B0604020202020204" pitchFamily="34" charset="0"/>
                <a:cs typeface="Arial" panose="020B0604020202020204" pitchFamily="34" charset="0"/>
              </a:rPr>
              <a:t>/20</a:t>
            </a:r>
          </a:p>
        </p:txBody>
      </p:sp>
      <p:sp>
        <p:nvSpPr>
          <p:cNvPr id="72" name="Text Placeholder 28">
            <a:extLst>
              <a:ext uri="{FF2B5EF4-FFF2-40B4-BE49-F238E27FC236}">
                <a16:creationId xmlns:a16="http://schemas.microsoft.com/office/drawing/2014/main" id="{152F9426-A438-445A-BF25-38AC382E4962}"/>
              </a:ext>
            </a:extLst>
          </p:cNvPr>
          <p:cNvSpPr txBox="1">
            <a:spLocks/>
          </p:cNvSpPr>
          <p:nvPr/>
        </p:nvSpPr>
        <p:spPr>
          <a:xfrm>
            <a:off x="5434804" y="5148804"/>
            <a:ext cx="665162" cy="268288"/>
          </a:xfrm>
          <a:prstGeom prst="rect">
            <a:avLst/>
          </a:prstGeom>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454D55"/>
                </a:solidFill>
                <a:effectLst/>
                <a:uLnTx/>
                <a:uFillTx/>
                <a:latin typeface="Arial" panose="020B0604020202020204" pitchFamily="34" charset="0"/>
                <a:cs typeface="Arial" panose="020B0604020202020204" pitchFamily="34" charset="0"/>
              </a:rPr>
              <a:t>Mar/20</a:t>
            </a:r>
          </a:p>
        </p:txBody>
      </p:sp>
      <p:sp>
        <p:nvSpPr>
          <p:cNvPr id="75" name="Text Placeholder 30">
            <a:extLst>
              <a:ext uri="{FF2B5EF4-FFF2-40B4-BE49-F238E27FC236}">
                <a16:creationId xmlns:a16="http://schemas.microsoft.com/office/drawing/2014/main" id="{66C61559-E7F2-4E0E-83CC-EB1BEB8FAA7D}"/>
              </a:ext>
            </a:extLst>
          </p:cNvPr>
          <p:cNvSpPr txBox="1">
            <a:spLocks/>
          </p:cNvSpPr>
          <p:nvPr/>
        </p:nvSpPr>
        <p:spPr>
          <a:xfrm>
            <a:off x="7056998" y="5148804"/>
            <a:ext cx="665162" cy="268288"/>
          </a:xfrm>
          <a:prstGeom prst="rect">
            <a:avLst/>
          </a:prstGeom>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err="1">
                <a:ln>
                  <a:noFill/>
                </a:ln>
                <a:solidFill>
                  <a:srgbClr val="454D55"/>
                </a:solidFill>
                <a:effectLst/>
                <a:uLnTx/>
                <a:uFillTx/>
                <a:latin typeface="Arial" panose="020B0604020202020204" pitchFamily="34" charset="0"/>
                <a:cs typeface="Arial" panose="020B0604020202020204" pitchFamily="34" charset="0"/>
              </a:rPr>
              <a:t>Abr</a:t>
            </a:r>
            <a:r>
              <a:rPr kumimoji="0" lang="en-US" sz="1200" b="0" i="0" u="none" strike="noStrike" kern="1200" cap="none" spc="0" normalizeH="0" baseline="0" noProof="0" dirty="0">
                <a:ln>
                  <a:noFill/>
                </a:ln>
                <a:solidFill>
                  <a:srgbClr val="454D55"/>
                </a:solidFill>
                <a:effectLst/>
                <a:uLnTx/>
                <a:uFillTx/>
                <a:latin typeface="Arial" panose="020B0604020202020204" pitchFamily="34" charset="0"/>
                <a:cs typeface="Arial" panose="020B0604020202020204" pitchFamily="34" charset="0"/>
              </a:rPr>
              <a:t>/20</a:t>
            </a:r>
          </a:p>
        </p:txBody>
      </p:sp>
      <p:sp>
        <p:nvSpPr>
          <p:cNvPr id="76" name="Text Placeholder 31">
            <a:extLst>
              <a:ext uri="{FF2B5EF4-FFF2-40B4-BE49-F238E27FC236}">
                <a16:creationId xmlns:a16="http://schemas.microsoft.com/office/drawing/2014/main" id="{17962853-B4C8-4B89-95F1-7BF905A4DD5A}"/>
              </a:ext>
            </a:extLst>
          </p:cNvPr>
          <p:cNvSpPr txBox="1">
            <a:spLocks/>
          </p:cNvSpPr>
          <p:nvPr/>
        </p:nvSpPr>
        <p:spPr>
          <a:xfrm>
            <a:off x="7868095" y="5148804"/>
            <a:ext cx="665162" cy="268288"/>
          </a:xfrm>
          <a:prstGeom prst="rect">
            <a:avLst/>
          </a:prstGeom>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454D55"/>
                </a:solidFill>
                <a:effectLst/>
                <a:uLnTx/>
                <a:uFillTx/>
                <a:latin typeface="Arial" panose="020B0604020202020204" pitchFamily="34" charset="0"/>
                <a:cs typeface="Arial" panose="020B0604020202020204" pitchFamily="34" charset="0"/>
              </a:rPr>
              <a:t>Mai/20</a:t>
            </a:r>
          </a:p>
        </p:txBody>
      </p:sp>
      <p:sp>
        <p:nvSpPr>
          <p:cNvPr id="82" name="Text Placeholder 23">
            <a:extLst>
              <a:ext uri="{FF2B5EF4-FFF2-40B4-BE49-F238E27FC236}">
                <a16:creationId xmlns:a16="http://schemas.microsoft.com/office/drawing/2014/main" id="{812F77D9-757B-41CC-A681-C64ED82BD50D}"/>
              </a:ext>
            </a:extLst>
          </p:cNvPr>
          <p:cNvSpPr txBox="1">
            <a:spLocks/>
          </p:cNvSpPr>
          <p:nvPr/>
        </p:nvSpPr>
        <p:spPr>
          <a:xfrm>
            <a:off x="11112482" y="5148804"/>
            <a:ext cx="665162" cy="268288"/>
          </a:xfrm>
          <a:prstGeom prst="rect">
            <a:avLst/>
          </a:prstGeom>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454D55"/>
                </a:solidFill>
                <a:effectLst/>
                <a:uLnTx/>
                <a:uFillTx/>
                <a:latin typeface="Arial" panose="020B0604020202020204" pitchFamily="34" charset="0"/>
                <a:cs typeface="Arial" panose="020B0604020202020204" pitchFamily="34" charset="0"/>
              </a:rPr>
              <a:t>Jun/20</a:t>
            </a:r>
          </a:p>
        </p:txBody>
      </p:sp>
      <p:sp>
        <p:nvSpPr>
          <p:cNvPr id="123" name="Text Placeholder 12">
            <a:extLst>
              <a:ext uri="{FF2B5EF4-FFF2-40B4-BE49-F238E27FC236}">
                <a16:creationId xmlns:a16="http://schemas.microsoft.com/office/drawing/2014/main" id="{7D9BCB58-5C55-4D8D-93C5-F0FBADBEC4D2}"/>
              </a:ext>
            </a:extLst>
          </p:cNvPr>
          <p:cNvSpPr txBox="1">
            <a:spLocks/>
          </p:cNvSpPr>
          <p:nvPr/>
        </p:nvSpPr>
        <p:spPr>
          <a:xfrm>
            <a:off x="1408258" y="3947668"/>
            <a:ext cx="576072" cy="576072"/>
          </a:xfrm>
          <a:prstGeom prst="rect">
            <a:avLst/>
          </a:prstGeom>
          <a:solidFill>
            <a:schemeClr val="accent1"/>
          </a:solidFill>
        </p:spPr>
        <p:txBody>
          <a:bodyPr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dirty="0">
                <a:solidFill>
                  <a:schemeClr val="bg1"/>
                </a:solidFill>
                <a:latin typeface="Arial" panose="020B0604020202020204" pitchFamily="34" charset="0"/>
                <a:cs typeface="Arial" panose="020B0604020202020204" pitchFamily="34" charset="0"/>
              </a:rPr>
              <a:t>0</a:t>
            </a:r>
          </a:p>
        </p:txBody>
      </p:sp>
      <p:sp>
        <p:nvSpPr>
          <p:cNvPr id="124" name="Text Placeholder 12">
            <a:extLst>
              <a:ext uri="{FF2B5EF4-FFF2-40B4-BE49-F238E27FC236}">
                <a16:creationId xmlns:a16="http://schemas.microsoft.com/office/drawing/2014/main" id="{CE42AB43-6BF3-41F5-9C4E-D0A9AF81D796}"/>
              </a:ext>
            </a:extLst>
          </p:cNvPr>
          <p:cNvSpPr txBox="1">
            <a:spLocks/>
          </p:cNvSpPr>
          <p:nvPr/>
        </p:nvSpPr>
        <p:spPr>
          <a:xfrm>
            <a:off x="11146324" y="3947668"/>
            <a:ext cx="576072" cy="576072"/>
          </a:xfrm>
          <a:prstGeom prst="rect">
            <a:avLst/>
          </a:prstGeom>
          <a:solidFill>
            <a:schemeClr val="accent1"/>
          </a:solidFill>
        </p:spPr>
        <p:txBody>
          <a:bodyPr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solidFill>
                  <a:schemeClr val="bg1"/>
                </a:solidFill>
                <a:latin typeface="Arial" panose="020B0604020202020204" pitchFamily="34" charset="0"/>
                <a:cs typeface="Arial" panose="020B0604020202020204" pitchFamily="34" charset="0"/>
              </a:rPr>
              <a:t>?</a:t>
            </a:r>
            <a:endParaRPr lang="en-US" sz="1200">
              <a:solidFill>
                <a:schemeClr val="bg1"/>
              </a:solidFill>
              <a:latin typeface="Arial" panose="020B0604020202020204" pitchFamily="34" charset="0"/>
              <a:cs typeface="Arial" panose="020B0604020202020204" pitchFamily="34" charset="0"/>
            </a:endParaRPr>
          </a:p>
        </p:txBody>
      </p:sp>
      <p:sp>
        <p:nvSpPr>
          <p:cNvPr id="125" name="Text Placeholder 12">
            <a:extLst>
              <a:ext uri="{FF2B5EF4-FFF2-40B4-BE49-F238E27FC236}">
                <a16:creationId xmlns:a16="http://schemas.microsoft.com/office/drawing/2014/main" id="{F97F9173-C9ED-416F-8569-2E32A0AE76FC}"/>
              </a:ext>
            </a:extLst>
          </p:cNvPr>
          <p:cNvSpPr txBox="1">
            <a:spLocks/>
          </p:cNvSpPr>
          <p:nvPr/>
        </p:nvSpPr>
        <p:spPr>
          <a:xfrm>
            <a:off x="2219763" y="3947668"/>
            <a:ext cx="576072" cy="576072"/>
          </a:xfrm>
          <a:prstGeom prst="rect">
            <a:avLst/>
          </a:prstGeom>
          <a:solidFill>
            <a:schemeClr val="accent1"/>
          </a:solidFill>
        </p:spPr>
        <p:txBody>
          <a:bodyPr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dirty="0">
                <a:solidFill>
                  <a:schemeClr val="bg1"/>
                </a:solidFill>
                <a:latin typeface="Arial" panose="020B0604020202020204" pitchFamily="34" charset="0"/>
                <a:cs typeface="Arial" panose="020B0604020202020204" pitchFamily="34" charset="0"/>
              </a:rPr>
              <a:t>0</a:t>
            </a:r>
          </a:p>
        </p:txBody>
      </p:sp>
      <p:sp>
        <p:nvSpPr>
          <p:cNvPr id="126" name="Text Placeholder 12">
            <a:extLst>
              <a:ext uri="{FF2B5EF4-FFF2-40B4-BE49-F238E27FC236}">
                <a16:creationId xmlns:a16="http://schemas.microsoft.com/office/drawing/2014/main" id="{6C30A25B-8A3C-4C3E-B7A9-CF223180C05A}"/>
              </a:ext>
            </a:extLst>
          </p:cNvPr>
          <p:cNvSpPr txBox="1">
            <a:spLocks/>
          </p:cNvSpPr>
          <p:nvPr/>
        </p:nvSpPr>
        <p:spPr>
          <a:xfrm>
            <a:off x="3031268" y="3947668"/>
            <a:ext cx="576072" cy="576072"/>
          </a:xfrm>
          <a:prstGeom prst="rect">
            <a:avLst/>
          </a:prstGeom>
          <a:solidFill>
            <a:schemeClr val="accent1"/>
          </a:solidFill>
        </p:spPr>
        <p:txBody>
          <a:bodyPr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dirty="0">
                <a:solidFill>
                  <a:schemeClr val="bg1"/>
                </a:solidFill>
                <a:latin typeface="Arial" panose="020B0604020202020204" pitchFamily="34" charset="0"/>
                <a:cs typeface="Arial" panose="020B0604020202020204" pitchFamily="34" charset="0"/>
              </a:rPr>
              <a:t>0</a:t>
            </a:r>
          </a:p>
        </p:txBody>
      </p:sp>
      <p:sp>
        <p:nvSpPr>
          <p:cNvPr id="127" name="Text Placeholder 12">
            <a:extLst>
              <a:ext uri="{FF2B5EF4-FFF2-40B4-BE49-F238E27FC236}">
                <a16:creationId xmlns:a16="http://schemas.microsoft.com/office/drawing/2014/main" id="{FABB6E0A-CCC2-4AD7-A0AF-7CD3984124A1}"/>
              </a:ext>
            </a:extLst>
          </p:cNvPr>
          <p:cNvSpPr txBox="1">
            <a:spLocks/>
          </p:cNvSpPr>
          <p:nvPr/>
        </p:nvSpPr>
        <p:spPr>
          <a:xfrm>
            <a:off x="10334814" y="3947668"/>
            <a:ext cx="576072" cy="576072"/>
          </a:xfrm>
          <a:prstGeom prst="rect">
            <a:avLst/>
          </a:prstGeom>
          <a:solidFill>
            <a:schemeClr val="accent1"/>
          </a:solidFill>
        </p:spPr>
        <p:txBody>
          <a:bodyPr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dirty="0">
                <a:solidFill>
                  <a:schemeClr val="bg1"/>
                </a:solidFill>
                <a:latin typeface="Arial" panose="020B0604020202020204" pitchFamily="34" charset="0"/>
                <a:cs typeface="Arial" panose="020B0604020202020204" pitchFamily="34" charset="0"/>
              </a:rPr>
              <a:t>465.166</a:t>
            </a:r>
          </a:p>
        </p:txBody>
      </p:sp>
      <p:sp>
        <p:nvSpPr>
          <p:cNvPr id="128" name="Text Placeholder 12">
            <a:extLst>
              <a:ext uri="{FF2B5EF4-FFF2-40B4-BE49-F238E27FC236}">
                <a16:creationId xmlns:a16="http://schemas.microsoft.com/office/drawing/2014/main" id="{92688E06-F987-40CF-8540-4268639286BA}"/>
              </a:ext>
            </a:extLst>
          </p:cNvPr>
          <p:cNvSpPr txBox="1">
            <a:spLocks/>
          </p:cNvSpPr>
          <p:nvPr/>
        </p:nvSpPr>
        <p:spPr>
          <a:xfrm>
            <a:off x="8711803" y="3947668"/>
            <a:ext cx="576072" cy="576072"/>
          </a:xfrm>
          <a:prstGeom prst="rect">
            <a:avLst/>
          </a:prstGeom>
          <a:solidFill>
            <a:schemeClr val="accent1"/>
          </a:solidFill>
        </p:spPr>
        <p:txBody>
          <a:bodyPr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dirty="0">
                <a:solidFill>
                  <a:schemeClr val="bg1"/>
                </a:solidFill>
                <a:latin typeface="Arial" panose="020B0604020202020204" pitchFamily="34" charset="0"/>
                <a:cs typeface="Arial" panose="020B0604020202020204" pitchFamily="34" charset="0"/>
              </a:rPr>
              <a:t>271.628</a:t>
            </a:r>
          </a:p>
        </p:txBody>
      </p:sp>
      <p:sp>
        <p:nvSpPr>
          <p:cNvPr id="129" name="Text Placeholder 12">
            <a:extLst>
              <a:ext uri="{FF2B5EF4-FFF2-40B4-BE49-F238E27FC236}">
                <a16:creationId xmlns:a16="http://schemas.microsoft.com/office/drawing/2014/main" id="{1A0E9EB0-A93E-4A0F-9159-A3178E3C8952}"/>
              </a:ext>
            </a:extLst>
          </p:cNvPr>
          <p:cNvSpPr txBox="1">
            <a:spLocks/>
          </p:cNvSpPr>
          <p:nvPr/>
        </p:nvSpPr>
        <p:spPr>
          <a:xfrm>
            <a:off x="7088793" y="3947668"/>
            <a:ext cx="576072" cy="576072"/>
          </a:xfrm>
          <a:prstGeom prst="rect">
            <a:avLst/>
          </a:prstGeom>
          <a:solidFill>
            <a:schemeClr val="accent1"/>
          </a:solidFill>
        </p:spPr>
        <p:txBody>
          <a:bodyPr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dirty="0">
                <a:solidFill>
                  <a:schemeClr val="bg1"/>
                </a:solidFill>
                <a:latin typeface="Arial" panose="020B0604020202020204" pitchFamily="34" charset="0"/>
                <a:cs typeface="Arial" panose="020B0604020202020204" pitchFamily="34" charset="0"/>
              </a:rPr>
              <a:t>7.911</a:t>
            </a:r>
          </a:p>
        </p:txBody>
      </p:sp>
      <p:sp>
        <p:nvSpPr>
          <p:cNvPr id="130" name="Text Placeholder 12">
            <a:extLst>
              <a:ext uri="{FF2B5EF4-FFF2-40B4-BE49-F238E27FC236}">
                <a16:creationId xmlns:a16="http://schemas.microsoft.com/office/drawing/2014/main" id="{969455D6-4BF0-4A0F-B7D6-23541D50CFF1}"/>
              </a:ext>
            </a:extLst>
          </p:cNvPr>
          <p:cNvSpPr txBox="1">
            <a:spLocks/>
          </p:cNvSpPr>
          <p:nvPr/>
        </p:nvSpPr>
        <p:spPr>
          <a:xfrm>
            <a:off x="6277288" y="3947668"/>
            <a:ext cx="576072" cy="576072"/>
          </a:xfrm>
          <a:prstGeom prst="rect">
            <a:avLst/>
          </a:prstGeom>
          <a:solidFill>
            <a:schemeClr val="accent1"/>
          </a:solidFill>
        </p:spPr>
        <p:txBody>
          <a:bodyPr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dirty="0">
                <a:solidFill>
                  <a:schemeClr val="bg1"/>
                </a:solidFill>
                <a:latin typeface="Arial" panose="020B0604020202020204" pitchFamily="34" charset="0"/>
                <a:cs typeface="Arial" panose="020B0604020202020204" pitchFamily="34" charset="0"/>
              </a:rPr>
              <a:t>2.201</a:t>
            </a:r>
          </a:p>
        </p:txBody>
      </p:sp>
      <p:sp>
        <p:nvSpPr>
          <p:cNvPr id="131" name="Text Placeholder 12">
            <a:extLst>
              <a:ext uri="{FF2B5EF4-FFF2-40B4-BE49-F238E27FC236}">
                <a16:creationId xmlns:a16="http://schemas.microsoft.com/office/drawing/2014/main" id="{7CB07761-F4B3-4D53-AEC9-B31C26E03C9E}"/>
              </a:ext>
            </a:extLst>
          </p:cNvPr>
          <p:cNvSpPr txBox="1">
            <a:spLocks/>
          </p:cNvSpPr>
          <p:nvPr/>
        </p:nvSpPr>
        <p:spPr>
          <a:xfrm>
            <a:off x="5465783" y="3947668"/>
            <a:ext cx="576072" cy="576072"/>
          </a:xfrm>
          <a:prstGeom prst="rect">
            <a:avLst/>
          </a:prstGeom>
          <a:solidFill>
            <a:schemeClr val="accent1"/>
          </a:solidFill>
        </p:spPr>
        <p:txBody>
          <a:bodyPr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dirty="0">
                <a:solidFill>
                  <a:schemeClr val="bg1"/>
                </a:solidFill>
                <a:latin typeface="Arial" panose="020B0604020202020204" pitchFamily="34" charset="0"/>
                <a:cs typeface="Arial" panose="020B0604020202020204" pitchFamily="34" charset="0"/>
              </a:rPr>
              <a:t>52</a:t>
            </a:r>
          </a:p>
        </p:txBody>
      </p:sp>
      <p:sp>
        <p:nvSpPr>
          <p:cNvPr id="132" name="Text Placeholder 12">
            <a:extLst>
              <a:ext uri="{FF2B5EF4-FFF2-40B4-BE49-F238E27FC236}">
                <a16:creationId xmlns:a16="http://schemas.microsoft.com/office/drawing/2014/main" id="{EEAC9399-E202-4C04-99D3-A6B56D3DE0C5}"/>
              </a:ext>
            </a:extLst>
          </p:cNvPr>
          <p:cNvSpPr txBox="1">
            <a:spLocks/>
          </p:cNvSpPr>
          <p:nvPr/>
        </p:nvSpPr>
        <p:spPr>
          <a:xfrm>
            <a:off x="4654278" y="3947668"/>
            <a:ext cx="576072" cy="576072"/>
          </a:xfrm>
          <a:prstGeom prst="rect">
            <a:avLst/>
          </a:prstGeom>
          <a:solidFill>
            <a:schemeClr val="accent1"/>
          </a:solidFill>
        </p:spPr>
        <p:txBody>
          <a:bodyPr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dirty="0">
                <a:solidFill>
                  <a:schemeClr val="bg1"/>
                </a:solidFill>
                <a:latin typeface="Arial" panose="020B0604020202020204" pitchFamily="34" charset="0"/>
                <a:cs typeface="Arial" panose="020B0604020202020204" pitchFamily="34" charset="0"/>
              </a:rPr>
              <a:t>1</a:t>
            </a:r>
          </a:p>
        </p:txBody>
      </p:sp>
      <p:sp>
        <p:nvSpPr>
          <p:cNvPr id="133" name="Text Placeholder 12">
            <a:extLst>
              <a:ext uri="{FF2B5EF4-FFF2-40B4-BE49-F238E27FC236}">
                <a16:creationId xmlns:a16="http://schemas.microsoft.com/office/drawing/2014/main" id="{3A33CC4D-D74B-4740-A182-2BF2D1190599}"/>
              </a:ext>
            </a:extLst>
          </p:cNvPr>
          <p:cNvSpPr txBox="1">
            <a:spLocks/>
          </p:cNvSpPr>
          <p:nvPr/>
        </p:nvSpPr>
        <p:spPr>
          <a:xfrm>
            <a:off x="3842773" y="3947668"/>
            <a:ext cx="576072" cy="576072"/>
          </a:xfrm>
          <a:prstGeom prst="rect">
            <a:avLst/>
          </a:prstGeom>
          <a:solidFill>
            <a:schemeClr val="accent1"/>
          </a:solidFill>
        </p:spPr>
        <p:txBody>
          <a:bodyPr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dirty="0">
                <a:solidFill>
                  <a:schemeClr val="bg1"/>
                </a:solidFill>
                <a:latin typeface="Arial" panose="020B0604020202020204" pitchFamily="34" charset="0"/>
                <a:cs typeface="Arial" panose="020B0604020202020204" pitchFamily="34" charset="0"/>
              </a:rPr>
              <a:t>0</a:t>
            </a:r>
          </a:p>
        </p:txBody>
      </p:sp>
      <p:sp>
        <p:nvSpPr>
          <p:cNvPr id="134" name="Text Placeholder 12">
            <a:extLst>
              <a:ext uri="{FF2B5EF4-FFF2-40B4-BE49-F238E27FC236}">
                <a16:creationId xmlns:a16="http://schemas.microsoft.com/office/drawing/2014/main" id="{15F0DA74-3C64-4143-BD54-DF90199C1D2E}"/>
              </a:ext>
            </a:extLst>
          </p:cNvPr>
          <p:cNvSpPr txBox="1">
            <a:spLocks/>
          </p:cNvSpPr>
          <p:nvPr/>
        </p:nvSpPr>
        <p:spPr>
          <a:xfrm>
            <a:off x="7900298" y="3947668"/>
            <a:ext cx="576072" cy="576072"/>
          </a:xfrm>
          <a:prstGeom prst="rect">
            <a:avLst/>
          </a:prstGeom>
          <a:solidFill>
            <a:schemeClr val="accent1"/>
          </a:solidFill>
        </p:spPr>
        <p:txBody>
          <a:bodyPr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dirty="0">
                <a:solidFill>
                  <a:schemeClr val="bg1"/>
                </a:solidFill>
                <a:latin typeface="Arial" panose="020B0604020202020204" pitchFamily="34" charset="0"/>
                <a:cs typeface="Arial" panose="020B0604020202020204" pitchFamily="34" charset="0"/>
              </a:rPr>
              <a:t>135.106</a:t>
            </a:r>
          </a:p>
        </p:txBody>
      </p:sp>
      <p:sp>
        <p:nvSpPr>
          <p:cNvPr id="135" name="Text Placeholder 12">
            <a:extLst>
              <a:ext uri="{FF2B5EF4-FFF2-40B4-BE49-F238E27FC236}">
                <a16:creationId xmlns:a16="http://schemas.microsoft.com/office/drawing/2014/main" id="{19F6B6C0-A6F1-4495-B8E2-7CA957C41286}"/>
              </a:ext>
            </a:extLst>
          </p:cNvPr>
          <p:cNvSpPr txBox="1">
            <a:spLocks/>
          </p:cNvSpPr>
          <p:nvPr/>
        </p:nvSpPr>
        <p:spPr>
          <a:xfrm>
            <a:off x="9523308" y="3947668"/>
            <a:ext cx="576072" cy="576072"/>
          </a:xfrm>
          <a:prstGeom prst="rect">
            <a:avLst/>
          </a:prstGeom>
          <a:solidFill>
            <a:schemeClr val="accent1"/>
          </a:solidFill>
        </p:spPr>
        <p:txBody>
          <a:bodyPr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dirty="0">
                <a:solidFill>
                  <a:schemeClr val="bg1"/>
                </a:solidFill>
                <a:latin typeface="Arial" panose="020B0604020202020204" pitchFamily="34" charset="0"/>
                <a:cs typeface="Arial" panose="020B0604020202020204" pitchFamily="34" charset="0"/>
              </a:rPr>
              <a:t>291.579</a:t>
            </a:r>
          </a:p>
        </p:txBody>
      </p:sp>
      <p:sp>
        <p:nvSpPr>
          <p:cNvPr id="141" name="Text Placeholder 6">
            <a:extLst>
              <a:ext uri="{FF2B5EF4-FFF2-40B4-BE49-F238E27FC236}">
                <a16:creationId xmlns:a16="http://schemas.microsoft.com/office/drawing/2014/main" id="{66785AF6-978F-4F12-BD3B-A23E9D9412F1}"/>
              </a:ext>
            </a:extLst>
          </p:cNvPr>
          <p:cNvSpPr txBox="1">
            <a:spLocks/>
          </p:cNvSpPr>
          <p:nvPr/>
        </p:nvSpPr>
        <p:spPr>
          <a:xfrm>
            <a:off x="7544696" y="3016436"/>
            <a:ext cx="1283522" cy="640080"/>
          </a:xfrm>
          <a:prstGeom prst="rect">
            <a:avLst/>
          </a:prstGeom>
          <a:solidFill>
            <a:srgbClr val="EAEAEA"/>
          </a:solidFill>
        </p:spPr>
        <p:txBody>
          <a:bodyPr vert="horz" lIns="91440" tIns="45720" rIns="91440" bIns="45720" rtlCol="0" anchor="ctr" anchorCtr="0">
            <a:noAutofit/>
          </a:bodyPr>
          <a:lstStyle>
            <a:defPPr>
              <a:defRPr lang="pt-BR"/>
            </a:defPPr>
            <a:lvl1pPr marR="0" lvl="0" indent="0" algn="just" fontAlgn="auto">
              <a:lnSpc>
                <a:spcPct val="90000"/>
              </a:lnSpc>
              <a:spcBef>
                <a:spcPts val="0"/>
              </a:spcBef>
              <a:spcAft>
                <a:spcPts val="0"/>
              </a:spcAft>
              <a:buClr>
                <a:srgbClr val="8E006C"/>
              </a:buClr>
              <a:buSzTx/>
              <a:buFont typeface="Arial" panose="020B0604020202020204" pitchFamily="34" charset="0"/>
              <a:buNone/>
              <a:tabLst/>
              <a:defRPr sz="1000" b="1">
                <a:solidFill>
                  <a:srgbClr val="454D55"/>
                </a:solidFill>
              </a:defRPr>
            </a:lvl1pPr>
            <a:lvl2pPr marL="685800" indent="-228600">
              <a:lnSpc>
                <a:spcPct val="90000"/>
              </a:lnSpc>
              <a:spcBef>
                <a:spcPts val="500"/>
              </a:spcBef>
              <a:buFont typeface="Arial" panose="020B0604020202020204" pitchFamily="34" charset="0"/>
              <a:buChar char="•"/>
              <a:defRPr sz="1400">
                <a:solidFill>
                  <a:schemeClr val="tx2"/>
                </a:solidFill>
              </a:defRPr>
            </a:lvl2pPr>
            <a:lvl3pPr marL="1143000" indent="-228600">
              <a:lnSpc>
                <a:spcPct val="90000"/>
              </a:lnSpc>
              <a:spcBef>
                <a:spcPts val="500"/>
              </a:spcBef>
              <a:buFont typeface="Arial" panose="020B0604020202020204" pitchFamily="34" charset="0"/>
              <a:buChar char="•"/>
              <a:defRPr sz="1400">
                <a:solidFill>
                  <a:schemeClr val="tx2"/>
                </a:solidFill>
              </a:defRPr>
            </a:lvl3pPr>
            <a:lvl4pPr marL="1600200" indent="-228600">
              <a:lnSpc>
                <a:spcPct val="90000"/>
              </a:lnSpc>
              <a:spcBef>
                <a:spcPts val="500"/>
              </a:spcBef>
              <a:buFont typeface="Arial" panose="020B0604020202020204" pitchFamily="34" charset="0"/>
              <a:buChar char="•"/>
              <a:defRPr sz="1400">
                <a:solidFill>
                  <a:schemeClr val="tx2"/>
                </a:solidFill>
              </a:defRPr>
            </a:lvl4pPr>
            <a:lvl5pPr marL="2057400" indent="-228600">
              <a:lnSpc>
                <a:spcPct val="90000"/>
              </a:lnSpc>
              <a:spcBef>
                <a:spcPts val="500"/>
              </a:spcBef>
              <a:buFont typeface="Arial" panose="020B0604020202020204" pitchFamily="34" charset="0"/>
              <a:buChar char="•"/>
              <a:defRPr sz="14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pt-BR" b="0" baseline="30000" dirty="0"/>
              <a:t>3 </a:t>
            </a:r>
            <a:r>
              <a:rPr lang="pt-BR" dirty="0"/>
              <a:t>07-Mai:</a:t>
            </a:r>
            <a:r>
              <a:rPr lang="pt-BR" b="0" dirty="0"/>
              <a:t> Estado de SP decreta a obrigatoriedade do uso de mascaras.</a:t>
            </a:r>
          </a:p>
        </p:txBody>
      </p:sp>
      <p:sp>
        <p:nvSpPr>
          <p:cNvPr id="144" name="Text Placeholder 6">
            <a:extLst>
              <a:ext uri="{FF2B5EF4-FFF2-40B4-BE49-F238E27FC236}">
                <a16:creationId xmlns:a16="http://schemas.microsoft.com/office/drawing/2014/main" id="{8CB7FC1A-8E60-4EED-8B1D-9A05E9117621}"/>
              </a:ext>
            </a:extLst>
          </p:cNvPr>
          <p:cNvSpPr txBox="1">
            <a:spLocks/>
          </p:cNvSpPr>
          <p:nvPr/>
        </p:nvSpPr>
        <p:spPr>
          <a:xfrm>
            <a:off x="4328747" y="3016436"/>
            <a:ext cx="1204799" cy="640080"/>
          </a:xfrm>
          <a:prstGeom prst="rect">
            <a:avLst/>
          </a:prstGeom>
          <a:solidFill>
            <a:srgbClr val="EAEAEA"/>
          </a:solidFill>
        </p:spPr>
        <p:txBody>
          <a:bodyPr vert="horz" lIns="91440" tIns="45720" rIns="91440" bIns="45720" rtlCol="0" anchor="ctr" anchorCtr="0">
            <a:noAutofit/>
          </a:bodyPr>
          <a:lstStyle>
            <a:defPPr>
              <a:defRPr lang="pt-BR"/>
            </a:defPPr>
            <a:lvl1pPr marR="0" lvl="0" indent="0" algn="just" fontAlgn="auto">
              <a:lnSpc>
                <a:spcPct val="90000"/>
              </a:lnSpc>
              <a:spcBef>
                <a:spcPts val="0"/>
              </a:spcBef>
              <a:spcAft>
                <a:spcPts val="0"/>
              </a:spcAft>
              <a:buClr>
                <a:srgbClr val="8E006C"/>
              </a:buClr>
              <a:buSzTx/>
              <a:buFont typeface="Arial" panose="020B0604020202020204" pitchFamily="34" charset="0"/>
              <a:buNone/>
              <a:tabLst/>
              <a:defRPr sz="1000" b="1">
                <a:solidFill>
                  <a:srgbClr val="454D55"/>
                </a:solidFill>
              </a:defRPr>
            </a:lvl1pPr>
            <a:lvl2pPr marL="685800" indent="-228600">
              <a:lnSpc>
                <a:spcPct val="90000"/>
              </a:lnSpc>
              <a:spcBef>
                <a:spcPts val="500"/>
              </a:spcBef>
              <a:buFont typeface="Arial" panose="020B0604020202020204" pitchFamily="34" charset="0"/>
              <a:buChar char="•"/>
              <a:defRPr sz="1400">
                <a:solidFill>
                  <a:schemeClr val="tx2"/>
                </a:solidFill>
              </a:defRPr>
            </a:lvl2pPr>
            <a:lvl3pPr marL="1143000" indent="-228600">
              <a:lnSpc>
                <a:spcPct val="90000"/>
              </a:lnSpc>
              <a:spcBef>
                <a:spcPts val="500"/>
              </a:spcBef>
              <a:buFont typeface="Arial" panose="020B0604020202020204" pitchFamily="34" charset="0"/>
              <a:buChar char="•"/>
              <a:defRPr sz="1400">
                <a:solidFill>
                  <a:schemeClr val="tx2"/>
                </a:solidFill>
              </a:defRPr>
            </a:lvl3pPr>
            <a:lvl4pPr marL="1600200" indent="-228600">
              <a:lnSpc>
                <a:spcPct val="90000"/>
              </a:lnSpc>
              <a:spcBef>
                <a:spcPts val="500"/>
              </a:spcBef>
              <a:buFont typeface="Arial" panose="020B0604020202020204" pitchFamily="34" charset="0"/>
              <a:buChar char="•"/>
              <a:defRPr sz="1400">
                <a:solidFill>
                  <a:schemeClr val="tx2"/>
                </a:solidFill>
              </a:defRPr>
            </a:lvl4pPr>
            <a:lvl5pPr marL="2057400" indent="-228600">
              <a:lnSpc>
                <a:spcPct val="90000"/>
              </a:lnSpc>
              <a:spcBef>
                <a:spcPts val="500"/>
              </a:spcBef>
              <a:buFont typeface="Arial" panose="020B0604020202020204" pitchFamily="34" charset="0"/>
              <a:buChar char="•"/>
              <a:defRPr sz="14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pt-BR" baseline="30000" dirty="0"/>
              <a:t>5 </a:t>
            </a:r>
            <a:r>
              <a:rPr lang="pt-BR" dirty="0"/>
              <a:t>26-Fev:</a:t>
            </a:r>
            <a:r>
              <a:rPr lang="pt-BR" b="0" dirty="0"/>
              <a:t> Primeiro caso de COVID-19 no Brasil. </a:t>
            </a:r>
          </a:p>
        </p:txBody>
      </p:sp>
      <p:sp>
        <p:nvSpPr>
          <p:cNvPr id="145" name="Text Placeholder 6">
            <a:extLst>
              <a:ext uri="{FF2B5EF4-FFF2-40B4-BE49-F238E27FC236}">
                <a16:creationId xmlns:a16="http://schemas.microsoft.com/office/drawing/2014/main" id="{8A0DEF7D-8FCD-4543-AB0B-C6450C02E31F}"/>
              </a:ext>
            </a:extLst>
          </p:cNvPr>
          <p:cNvSpPr txBox="1">
            <a:spLocks/>
          </p:cNvSpPr>
          <p:nvPr/>
        </p:nvSpPr>
        <p:spPr>
          <a:xfrm>
            <a:off x="5938937" y="3016436"/>
            <a:ext cx="1250463" cy="640080"/>
          </a:xfrm>
          <a:prstGeom prst="rect">
            <a:avLst/>
          </a:prstGeom>
          <a:solidFill>
            <a:srgbClr val="EAEAEA"/>
          </a:solidFill>
        </p:spPr>
        <p:txBody>
          <a:bodyPr vert="horz" lIns="91440" tIns="45720" rIns="91440" bIns="45720" rtlCol="0" anchor="ctr" anchorCtr="0">
            <a:noAutofit/>
          </a:bodyPr>
          <a:lstStyle>
            <a:defPPr>
              <a:defRPr lang="pt-BR"/>
            </a:defPPr>
            <a:lvl1pPr marR="0" lvl="0" indent="0" algn="just" fontAlgn="auto">
              <a:lnSpc>
                <a:spcPct val="90000"/>
              </a:lnSpc>
              <a:spcBef>
                <a:spcPts val="0"/>
              </a:spcBef>
              <a:spcAft>
                <a:spcPts val="0"/>
              </a:spcAft>
              <a:buClr>
                <a:srgbClr val="8E006C"/>
              </a:buClr>
              <a:buSzTx/>
              <a:buFont typeface="Arial" panose="020B0604020202020204" pitchFamily="34" charset="0"/>
              <a:buNone/>
              <a:tabLst/>
              <a:defRPr sz="1000" b="1">
                <a:solidFill>
                  <a:srgbClr val="454D55"/>
                </a:solidFill>
              </a:defRPr>
            </a:lvl1pPr>
            <a:lvl2pPr marL="685800" indent="-228600">
              <a:lnSpc>
                <a:spcPct val="90000"/>
              </a:lnSpc>
              <a:spcBef>
                <a:spcPts val="500"/>
              </a:spcBef>
              <a:buFont typeface="Arial" panose="020B0604020202020204" pitchFamily="34" charset="0"/>
              <a:buChar char="•"/>
              <a:defRPr sz="1400">
                <a:solidFill>
                  <a:schemeClr val="tx2"/>
                </a:solidFill>
              </a:defRPr>
            </a:lvl2pPr>
            <a:lvl3pPr marL="1143000" indent="-228600">
              <a:lnSpc>
                <a:spcPct val="90000"/>
              </a:lnSpc>
              <a:spcBef>
                <a:spcPts val="500"/>
              </a:spcBef>
              <a:buFont typeface="Arial" panose="020B0604020202020204" pitchFamily="34" charset="0"/>
              <a:buChar char="•"/>
              <a:defRPr sz="1400">
                <a:solidFill>
                  <a:schemeClr val="tx2"/>
                </a:solidFill>
              </a:defRPr>
            </a:lvl3pPr>
            <a:lvl4pPr marL="1600200" indent="-228600">
              <a:lnSpc>
                <a:spcPct val="90000"/>
              </a:lnSpc>
              <a:spcBef>
                <a:spcPts val="500"/>
              </a:spcBef>
              <a:buFont typeface="Arial" panose="020B0604020202020204" pitchFamily="34" charset="0"/>
              <a:buChar char="•"/>
              <a:defRPr sz="1400">
                <a:solidFill>
                  <a:schemeClr val="tx2"/>
                </a:solidFill>
              </a:defRPr>
            </a:lvl4pPr>
            <a:lvl5pPr marL="2057400" indent="-228600">
              <a:lnSpc>
                <a:spcPct val="90000"/>
              </a:lnSpc>
              <a:spcBef>
                <a:spcPts val="500"/>
              </a:spcBef>
              <a:buFont typeface="Arial" panose="020B0604020202020204" pitchFamily="34" charset="0"/>
              <a:buChar char="•"/>
              <a:defRPr sz="14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pt-BR" b="0" baseline="30000" dirty="0"/>
              <a:t>2 </a:t>
            </a:r>
            <a:r>
              <a:rPr lang="pt-BR" dirty="0"/>
              <a:t>24-Mar:</a:t>
            </a:r>
            <a:r>
              <a:rPr lang="pt-BR" b="0" dirty="0"/>
              <a:t> Início de quarentena em 645 cidades de SP. </a:t>
            </a:r>
          </a:p>
        </p:txBody>
      </p:sp>
      <p:sp>
        <p:nvSpPr>
          <p:cNvPr id="148" name="Text Placeholder 6">
            <a:extLst>
              <a:ext uri="{FF2B5EF4-FFF2-40B4-BE49-F238E27FC236}">
                <a16:creationId xmlns:a16="http://schemas.microsoft.com/office/drawing/2014/main" id="{B0B65378-071C-4A53-AD0B-EC390F3C2EA0}"/>
              </a:ext>
            </a:extLst>
          </p:cNvPr>
          <p:cNvSpPr txBox="1">
            <a:spLocks/>
          </p:cNvSpPr>
          <p:nvPr/>
        </p:nvSpPr>
        <p:spPr>
          <a:xfrm>
            <a:off x="9147501" y="3016436"/>
            <a:ext cx="2285031" cy="640080"/>
          </a:xfrm>
          <a:prstGeom prst="rect">
            <a:avLst/>
          </a:prstGeom>
          <a:solidFill>
            <a:srgbClr val="EAEAEA"/>
          </a:solidFill>
        </p:spPr>
        <p:txBody>
          <a:bodyPr vert="horz" lIns="91440" tIns="45720" rIns="91440" bIns="45720" rtlCol="0" anchor="ctr" anchorCtr="0">
            <a:noAutofit/>
          </a:bodyPr>
          <a:lstStyle>
            <a:defPPr>
              <a:defRPr lang="pt-BR"/>
            </a:defPPr>
            <a:lvl1pPr marR="0" lvl="0" indent="0" algn="just" fontAlgn="auto">
              <a:lnSpc>
                <a:spcPct val="90000"/>
              </a:lnSpc>
              <a:spcBef>
                <a:spcPts val="0"/>
              </a:spcBef>
              <a:spcAft>
                <a:spcPts val="0"/>
              </a:spcAft>
              <a:buClr>
                <a:srgbClr val="8E006C"/>
              </a:buClr>
              <a:buSzTx/>
              <a:buFont typeface="Arial" panose="020B0604020202020204" pitchFamily="34" charset="0"/>
              <a:buNone/>
              <a:tabLst/>
              <a:defRPr sz="1000" b="1">
                <a:solidFill>
                  <a:srgbClr val="454D55"/>
                </a:solidFill>
              </a:defRPr>
            </a:lvl1pPr>
            <a:lvl2pPr marL="685800" indent="-228600">
              <a:lnSpc>
                <a:spcPct val="90000"/>
              </a:lnSpc>
              <a:spcBef>
                <a:spcPts val="500"/>
              </a:spcBef>
              <a:buFont typeface="Arial" panose="020B0604020202020204" pitchFamily="34" charset="0"/>
              <a:buChar char="•"/>
              <a:defRPr sz="1400">
                <a:solidFill>
                  <a:schemeClr val="tx2"/>
                </a:solidFill>
              </a:defRPr>
            </a:lvl2pPr>
            <a:lvl3pPr marL="1143000" indent="-228600">
              <a:lnSpc>
                <a:spcPct val="90000"/>
              </a:lnSpc>
              <a:spcBef>
                <a:spcPts val="500"/>
              </a:spcBef>
              <a:buFont typeface="Arial" panose="020B0604020202020204" pitchFamily="34" charset="0"/>
              <a:buChar char="•"/>
              <a:defRPr sz="1400">
                <a:solidFill>
                  <a:schemeClr val="tx2"/>
                </a:solidFill>
              </a:defRPr>
            </a:lvl3pPr>
            <a:lvl4pPr marL="1600200" indent="-228600">
              <a:lnSpc>
                <a:spcPct val="90000"/>
              </a:lnSpc>
              <a:spcBef>
                <a:spcPts val="500"/>
              </a:spcBef>
              <a:buFont typeface="Arial" panose="020B0604020202020204" pitchFamily="34" charset="0"/>
              <a:buChar char="•"/>
              <a:defRPr sz="1400">
                <a:solidFill>
                  <a:schemeClr val="tx2"/>
                </a:solidFill>
              </a:defRPr>
            </a:lvl4pPr>
            <a:lvl5pPr marL="2057400" indent="-228600">
              <a:lnSpc>
                <a:spcPct val="90000"/>
              </a:lnSpc>
              <a:spcBef>
                <a:spcPts val="500"/>
              </a:spcBef>
              <a:buFont typeface="Arial" panose="020B0604020202020204" pitchFamily="34" charset="0"/>
              <a:buChar char="•"/>
              <a:defRPr sz="14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pt-BR" b="0" baseline="30000" dirty="0"/>
              <a:t>4</a:t>
            </a:r>
            <a:r>
              <a:rPr lang="pt-BR" baseline="30000" dirty="0"/>
              <a:t> </a:t>
            </a:r>
            <a:r>
              <a:rPr lang="pt-BR" dirty="0"/>
              <a:t>20-Mai:</a:t>
            </a:r>
            <a:r>
              <a:rPr lang="pt-BR" b="0" dirty="0"/>
              <a:t> Senado federal inicia análise</a:t>
            </a:r>
            <a:r>
              <a:rPr lang="en-US" b="0" dirty="0"/>
              <a:t> de </a:t>
            </a:r>
            <a:r>
              <a:rPr lang="pt-BR" b="0" dirty="0"/>
              <a:t>projeto</a:t>
            </a:r>
            <a:r>
              <a:rPr lang="en-US" b="0" dirty="0"/>
              <a:t> </a:t>
            </a:r>
            <a:r>
              <a:rPr lang="pt-BR" b="0" dirty="0"/>
              <a:t>oriundo</a:t>
            </a:r>
            <a:r>
              <a:rPr lang="en-US" b="0" dirty="0"/>
              <a:t> da </a:t>
            </a:r>
            <a:r>
              <a:rPr lang="pt-BR" b="0" dirty="0"/>
              <a:t>câmara</a:t>
            </a:r>
            <a:r>
              <a:rPr lang="en-US" b="0" dirty="0"/>
              <a:t> que </a:t>
            </a:r>
            <a:r>
              <a:rPr lang="pt-BR" b="0" dirty="0"/>
              <a:t>torna</a:t>
            </a:r>
            <a:r>
              <a:rPr lang="en-US" b="0" dirty="0"/>
              <a:t> </a:t>
            </a:r>
            <a:r>
              <a:rPr lang="pt-BR" b="0" dirty="0"/>
              <a:t>obrigatório o uso de máscara nos locais públicos em todo o país.</a:t>
            </a:r>
          </a:p>
        </p:txBody>
      </p:sp>
      <p:sp>
        <p:nvSpPr>
          <p:cNvPr id="149" name="Text Placeholder 6">
            <a:extLst>
              <a:ext uri="{FF2B5EF4-FFF2-40B4-BE49-F238E27FC236}">
                <a16:creationId xmlns:a16="http://schemas.microsoft.com/office/drawing/2014/main" id="{2855B1C8-F95F-4581-A7A9-2C83A127B926}"/>
              </a:ext>
            </a:extLst>
          </p:cNvPr>
          <p:cNvSpPr txBox="1">
            <a:spLocks/>
          </p:cNvSpPr>
          <p:nvPr/>
        </p:nvSpPr>
        <p:spPr>
          <a:xfrm>
            <a:off x="10331118" y="3713267"/>
            <a:ext cx="579766" cy="188048"/>
          </a:xfrm>
          <a:prstGeom prst="rect">
            <a:avLst/>
          </a:prstGeom>
          <a:solidFill>
            <a:srgbClr val="EAEAEA"/>
          </a:solidFill>
        </p:spPr>
        <p:txBody>
          <a:bodyPr vert="horz" lIns="91440" tIns="45720" rIns="91440" bIns="45720" rtlCol="0" anchor="ctr" anchorCtr="0">
            <a:noAutofit/>
          </a:bodyPr>
          <a:lstStyle>
            <a:defPPr>
              <a:defRPr lang="pt-BR"/>
            </a:defPPr>
            <a:lvl1pPr marR="0" lvl="0" indent="0" algn="just" fontAlgn="auto">
              <a:lnSpc>
                <a:spcPct val="90000"/>
              </a:lnSpc>
              <a:spcBef>
                <a:spcPts val="0"/>
              </a:spcBef>
              <a:spcAft>
                <a:spcPts val="0"/>
              </a:spcAft>
              <a:buClr>
                <a:srgbClr val="8E006C"/>
              </a:buClr>
              <a:buSzTx/>
              <a:buFont typeface="Arial" panose="020B0604020202020204" pitchFamily="34" charset="0"/>
              <a:buNone/>
              <a:tabLst/>
              <a:defRPr sz="1000" b="1">
                <a:solidFill>
                  <a:srgbClr val="454D55"/>
                </a:solidFill>
              </a:defRPr>
            </a:lvl1pPr>
            <a:lvl2pPr marL="685800" indent="-228600">
              <a:lnSpc>
                <a:spcPct val="90000"/>
              </a:lnSpc>
              <a:spcBef>
                <a:spcPts val="500"/>
              </a:spcBef>
              <a:buFont typeface="Arial" panose="020B0604020202020204" pitchFamily="34" charset="0"/>
              <a:buChar char="•"/>
              <a:defRPr sz="1400">
                <a:solidFill>
                  <a:schemeClr val="tx2"/>
                </a:solidFill>
              </a:defRPr>
            </a:lvl2pPr>
            <a:lvl3pPr marL="1143000" indent="-228600">
              <a:lnSpc>
                <a:spcPct val="90000"/>
              </a:lnSpc>
              <a:spcBef>
                <a:spcPts val="500"/>
              </a:spcBef>
              <a:buFont typeface="Arial" panose="020B0604020202020204" pitchFamily="34" charset="0"/>
              <a:buChar char="•"/>
              <a:defRPr sz="1400">
                <a:solidFill>
                  <a:schemeClr val="tx2"/>
                </a:solidFill>
              </a:defRPr>
            </a:lvl3pPr>
            <a:lvl4pPr marL="1600200" indent="-228600">
              <a:lnSpc>
                <a:spcPct val="90000"/>
              </a:lnSpc>
              <a:spcBef>
                <a:spcPts val="500"/>
              </a:spcBef>
              <a:buFont typeface="Arial" panose="020B0604020202020204" pitchFamily="34" charset="0"/>
              <a:buChar char="•"/>
              <a:defRPr sz="1400">
                <a:solidFill>
                  <a:schemeClr val="tx2"/>
                </a:solidFill>
              </a:defRPr>
            </a:lvl4pPr>
            <a:lvl5pPr marL="2057400" indent="-228600">
              <a:lnSpc>
                <a:spcPct val="90000"/>
              </a:lnSpc>
              <a:spcBef>
                <a:spcPts val="500"/>
              </a:spcBef>
              <a:buFont typeface="Arial" panose="020B0604020202020204" pitchFamily="34" charset="0"/>
              <a:buChar char="•"/>
              <a:defRPr sz="14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pt-BR" dirty="0"/>
              <a:t>29-Mai</a:t>
            </a:r>
            <a:endParaRPr lang="pt-BR" b="0" dirty="0"/>
          </a:p>
        </p:txBody>
      </p:sp>
      <p:sp>
        <p:nvSpPr>
          <p:cNvPr id="150" name="Text Placeholder 35">
            <a:extLst>
              <a:ext uri="{FF2B5EF4-FFF2-40B4-BE49-F238E27FC236}">
                <a16:creationId xmlns:a16="http://schemas.microsoft.com/office/drawing/2014/main" id="{5F5D66D8-AF9A-4908-8C30-FCBF866C9619}"/>
              </a:ext>
            </a:extLst>
          </p:cNvPr>
          <p:cNvSpPr txBox="1">
            <a:spLocks/>
          </p:cNvSpPr>
          <p:nvPr/>
        </p:nvSpPr>
        <p:spPr>
          <a:xfrm>
            <a:off x="218232" y="3947673"/>
            <a:ext cx="1136796" cy="576063"/>
          </a:xfrm>
          <a:prstGeom prst="rect">
            <a:avLst/>
          </a:prstGeom>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kumimoji="0" lang="pt-BR" sz="1100" b="0" i="0" u="none" strike="noStrike" kern="1200" cap="none" spc="0" normalizeH="0" baseline="30000" dirty="0">
                <a:ln>
                  <a:noFill/>
                </a:ln>
                <a:solidFill>
                  <a:srgbClr val="4472C4"/>
                </a:solidFill>
                <a:effectLst/>
                <a:uLnTx/>
                <a:uFillTx/>
                <a:latin typeface="Arial" panose="020B0604020202020204" pitchFamily="34" charset="0"/>
                <a:cs typeface="Arial" panose="020B0604020202020204" pitchFamily="34" charset="0"/>
              </a:rPr>
              <a:t>5 </a:t>
            </a:r>
            <a:r>
              <a:rPr kumimoji="0" lang="pt-BR" sz="1100" b="0" i="0" u="none" strike="noStrike" kern="1200" cap="none" spc="0" normalizeH="0" baseline="0" dirty="0">
                <a:ln>
                  <a:noFill/>
                </a:ln>
                <a:solidFill>
                  <a:srgbClr val="4472C4"/>
                </a:solidFill>
                <a:effectLst/>
                <a:uLnTx/>
                <a:uFillTx/>
                <a:latin typeface="Arial" panose="020B0604020202020204" pitchFamily="34" charset="0"/>
                <a:cs typeface="Arial" panose="020B0604020202020204" pitchFamily="34" charset="0"/>
              </a:rPr>
              <a:t>Casos de COVID-19 confirmados no Brasil</a:t>
            </a:r>
          </a:p>
        </p:txBody>
      </p:sp>
      <p:sp>
        <p:nvSpPr>
          <p:cNvPr id="154" name="Oval 153">
            <a:extLst>
              <a:ext uri="{FF2B5EF4-FFF2-40B4-BE49-F238E27FC236}">
                <a16:creationId xmlns:a16="http://schemas.microsoft.com/office/drawing/2014/main" id="{0158FD5B-718A-4E51-B6DD-0EB73028D492}"/>
              </a:ext>
            </a:extLst>
          </p:cNvPr>
          <p:cNvSpPr/>
          <p:nvPr/>
        </p:nvSpPr>
        <p:spPr>
          <a:xfrm>
            <a:off x="2405612" y="4838407"/>
            <a:ext cx="256032" cy="25603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a:latin typeface="Arial" panose="020B0604020202020204" pitchFamily="34" charset="0"/>
              <a:cs typeface="Arial" panose="020B0604020202020204" pitchFamily="34" charset="0"/>
            </a:endParaRPr>
          </a:p>
        </p:txBody>
      </p:sp>
      <p:sp>
        <p:nvSpPr>
          <p:cNvPr id="157" name="Oval 156">
            <a:extLst>
              <a:ext uri="{FF2B5EF4-FFF2-40B4-BE49-F238E27FC236}">
                <a16:creationId xmlns:a16="http://schemas.microsoft.com/office/drawing/2014/main" id="{D7844EDA-8F96-4DEB-9657-5F6F7F1BE602}"/>
              </a:ext>
            </a:extLst>
          </p:cNvPr>
          <p:cNvSpPr/>
          <p:nvPr/>
        </p:nvSpPr>
        <p:spPr>
          <a:xfrm>
            <a:off x="5629886" y="4838407"/>
            <a:ext cx="256032" cy="25603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a:latin typeface="Arial" panose="020B0604020202020204" pitchFamily="34" charset="0"/>
              <a:cs typeface="Arial" panose="020B0604020202020204" pitchFamily="34" charset="0"/>
            </a:endParaRPr>
          </a:p>
        </p:txBody>
      </p:sp>
      <p:sp>
        <p:nvSpPr>
          <p:cNvPr id="158" name="Oval 157">
            <a:extLst>
              <a:ext uri="{FF2B5EF4-FFF2-40B4-BE49-F238E27FC236}">
                <a16:creationId xmlns:a16="http://schemas.microsoft.com/office/drawing/2014/main" id="{B9663CA0-5DE7-446D-B015-CE25980C1C12}"/>
              </a:ext>
            </a:extLst>
          </p:cNvPr>
          <p:cNvSpPr/>
          <p:nvPr/>
        </p:nvSpPr>
        <p:spPr>
          <a:xfrm>
            <a:off x="4091963" y="4902415"/>
            <a:ext cx="128016" cy="128016"/>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a:latin typeface="Arial" panose="020B0604020202020204" pitchFamily="34" charset="0"/>
              <a:cs typeface="Arial" panose="020B0604020202020204" pitchFamily="34" charset="0"/>
            </a:endParaRPr>
          </a:p>
        </p:txBody>
      </p:sp>
      <p:sp>
        <p:nvSpPr>
          <p:cNvPr id="159" name="Oval 158">
            <a:extLst>
              <a:ext uri="{FF2B5EF4-FFF2-40B4-BE49-F238E27FC236}">
                <a16:creationId xmlns:a16="http://schemas.microsoft.com/office/drawing/2014/main" id="{D8E33183-FA9C-4044-A79A-344F29651CDF}"/>
              </a:ext>
            </a:extLst>
          </p:cNvPr>
          <p:cNvSpPr/>
          <p:nvPr/>
        </p:nvSpPr>
        <p:spPr>
          <a:xfrm>
            <a:off x="6496149" y="4902415"/>
            <a:ext cx="128016" cy="128016"/>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a:latin typeface="Arial" panose="020B0604020202020204" pitchFamily="34" charset="0"/>
              <a:cs typeface="Arial" panose="020B0604020202020204" pitchFamily="34" charset="0"/>
            </a:endParaRPr>
          </a:p>
        </p:txBody>
      </p:sp>
      <p:sp>
        <p:nvSpPr>
          <p:cNvPr id="160" name="Oval 159">
            <a:extLst>
              <a:ext uri="{FF2B5EF4-FFF2-40B4-BE49-F238E27FC236}">
                <a16:creationId xmlns:a16="http://schemas.microsoft.com/office/drawing/2014/main" id="{330C3390-65A6-43AA-BB9E-29EEDE7144C2}"/>
              </a:ext>
            </a:extLst>
          </p:cNvPr>
          <p:cNvSpPr/>
          <p:nvPr/>
        </p:nvSpPr>
        <p:spPr>
          <a:xfrm>
            <a:off x="7242665" y="4838407"/>
            <a:ext cx="256032" cy="25603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a:latin typeface="Arial" panose="020B0604020202020204" pitchFamily="34" charset="0"/>
              <a:cs typeface="Arial" panose="020B0604020202020204" pitchFamily="34" charset="0"/>
            </a:endParaRPr>
          </a:p>
        </p:txBody>
      </p:sp>
      <p:sp>
        <p:nvSpPr>
          <p:cNvPr id="161" name="Oval 160">
            <a:extLst>
              <a:ext uri="{FF2B5EF4-FFF2-40B4-BE49-F238E27FC236}">
                <a16:creationId xmlns:a16="http://schemas.microsoft.com/office/drawing/2014/main" id="{A6F850E2-E2EB-4162-9A8F-CE8BB03FB569}"/>
              </a:ext>
            </a:extLst>
          </p:cNvPr>
          <p:cNvSpPr/>
          <p:nvPr/>
        </p:nvSpPr>
        <p:spPr>
          <a:xfrm>
            <a:off x="8053683" y="4838407"/>
            <a:ext cx="256032" cy="25603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a:latin typeface="Arial" panose="020B0604020202020204" pitchFamily="34" charset="0"/>
              <a:cs typeface="Arial" panose="020B0604020202020204" pitchFamily="34" charset="0"/>
            </a:endParaRPr>
          </a:p>
        </p:txBody>
      </p:sp>
      <p:sp>
        <p:nvSpPr>
          <p:cNvPr id="162" name="Oval 161">
            <a:extLst>
              <a:ext uri="{FF2B5EF4-FFF2-40B4-BE49-F238E27FC236}">
                <a16:creationId xmlns:a16="http://schemas.microsoft.com/office/drawing/2014/main" id="{6607AF52-41F9-4D26-91E9-7F37DE1DBF01}"/>
              </a:ext>
            </a:extLst>
          </p:cNvPr>
          <p:cNvSpPr/>
          <p:nvPr/>
        </p:nvSpPr>
        <p:spPr>
          <a:xfrm>
            <a:off x="8928710" y="4902415"/>
            <a:ext cx="128016" cy="128016"/>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a:latin typeface="Arial" panose="020B0604020202020204" pitchFamily="34" charset="0"/>
              <a:cs typeface="Arial" panose="020B0604020202020204" pitchFamily="34" charset="0"/>
            </a:endParaRPr>
          </a:p>
        </p:txBody>
      </p:sp>
      <p:sp>
        <p:nvSpPr>
          <p:cNvPr id="166" name="Text Placeholder 4">
            <a:extLst>
              <a:ext uri="{FF2B5EF4-FFF2-40B4-BE49-F238E27FC236}">
                <a16:creationId xmlns:a16="http://schemas.microsoft.com/office/drawing/2014/main" id="{7F54744D-34EB-4337-91F4-EFBBC8079451}"/>
              </a:ext>
            </a:extLst>
          </p:cNvPr>
          <p:cNvSpPr txBox="1">
            <a:spLocks/>
          </p:cNvSpPr>
          <p:nvPr/>
        </p:nvSpPr>
        <p:spPr>
          <a:xfrm>
            <a:off x="276385" y="2112704"/>
            <a:ext cx="1534318" cy="640080"/>
          </a:xfrm>
          <a:prstGeom prst="rect">
            <a:avLst/>
          </a:prstGeom>
          <a:solidFill>
            <a:srgbClr val="EAEAEA"/>
          </a:solidFill>
        </p:spPr>
        <p:txBody>
          <a:bodyPr vert="horz" lIns="91440" tIns="45720" rIns="91440" bIns="45720" rtlCol="0" anchor="ctr" anchorCtr="0">
            <a:noAutofit/>
          </a:bodyPr>
          <a:lstStyle>
            <a:defPPr>
              <a:defRPr lang="pt-BR"/>
            </a:defPPr>
            <a:lvl1pPr marR="0" lvl="0" indent="0" algn="just" fontAlgn="auto">
              <a:lnSpc>
                <a:spcPct val="90000"/>
              </a:lnSpc>
              <a:spcBef>
                <a:spcPts val="0"/>
              </a:spcBef>
              <a:spcAft>
                <a:spcPts val="0"/>
              </a:spcAft>
              <a:buClr>
                <a:srgbClr val="8E006C"/>
              </a:buClr>
              <a:buSzTx/>
              <a:buFont typeface="Arial" panose="020B0604020202020204" pitchFamily="34" charset="0"/>
              <a:buNone/>
              <a:tabLst/>
              <a:defRPr sz="1000" b="1">
                <a:solidFill>
                  <a:srgbClr val="454D55"/>
                </a:solidFill>
              </a:defRPr>
            </a:lvl1pPr>
            <a:lvl2pPr marL="685800" indent="-228600">
              <a:lnSpc>
                <a:spcPct val="90000"/>
              </a:lnSpc>
              <a:spcBef>
                <a:spcPts val="500"/>
              </a:spcBef>
              <a:buFont typeface="Arial" panose="020B0604020202020204" pitchFamily="34" charset="0"/>
              <a:buChar char="•"/>
              <a:defRPr sz="1400">
                <a:solidFill>
                  <a:schemeClr val="tx2"/>
                </a:solidFill>
              </a:defRPr>
            </a:lvl2pPr>
            <a:lvl3pPr marL="1143000" indent="-228600">
              <a:lnSpc>
                <a:spcPct val="90000"/>
              </a:lnSpc>
              <a:spcBef>
                <a:spcPts val="500"/>
              </a:spcBef>
              <a:buFont typeface="Arial" panose="020B0604020202020204" pitchFamily="34" charset="0"/>
              <a:buChar char="•"/>
              <a:defRPr sz="1400">
                <a:solidFill>
                  <a:schemeClr val="tx2"/>
                </a:solidFill>
              </a:defRPr>
            </a:lvl3pPr>
            <a:lvl4pPr marL="1600200" indent="-228600">
              <a:lnSpc>
                <a:spcPct val="90000"/>
              </a:lnSpc>
              <a:spcBef>
                <a:spcPts val="500"/>
              </a:spcBef>
              <a:buFont typeface="Arial" panose="020B0604020202020204" pitchFamily="34" charset="0"/>
              <a:buChar char="•"/>
              <a:defRPr sz="1400">
                <a:solidFill>
                  <a:schemeClr val="tx2"/>
                </a:solidFill>
              </a:defRPr>
            </a:lvl4pPr>
            <a:lvl5pPr marL="2057400" indent="-228600">
              <a:lnSpc>
                <a:spcPct val="90000"/>
              </a:lnSpc>
              <a:spcBef>
                <a:spcPts val="500"/>
              </a:spcBef>
              <a:buFont typeface="Arial" panose="020B0604020202020204" pitchFamily="34" charset="0"/>
              <a:buChar char="•"/>
              <a:defRPr sz="14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pt-BR" b="0" baseline="30000" dirty="0"/>
              <a:t>6 </a:t>
            </a:r>
            <a:r>
              <a:rPr lang="pt-BR" dirty="0"/>
              <a:t>31-Dez: </a:t>
            </a:r>
            <a:r>
              <a:rPr lang="pt-BR" b="0" dirty="0"/>
              <a:t>Primeiros casos de COVID-19 reportados em Wuhan China</a:t>
            </a:r>
          </a:p>
        </p:txBody>
      </p:sp>
      <p:sp>
        <p:nvSpPr>
          <p:cNvPr id="167" name="Text Placeholder 6">
            <a:extLst>
              <a:ext uri="{FF2B5EF4-FFF2-40B4-BE49-F238E27FC236}">
                <a16:creationId xmlns:a16="http://schemas.microsoft.com/office/drawing/2014/main" id="{DE1013B5-4DDB-41CE-B97E-1E9C6372D398}"/>
              </a:ext>
            </a:extLst>
          </p:cNvPr>
          <p:cNvSpPr txBox="1">
            <a:spLocks/>
          </p:cNvSpPr>
          <p:nvPr/>
        </p:nvSpPr>
        <p:spPr>
          <a:xfrm>
            <a:off x="6997248" y="2112704"/>
            <a:ext cx="1856251" cy="640080"/>
          </a:xfrm>
          <a:prstGeom prst="rect">
            <a:avLst/>
          </a:prstGeom>
          <a:solidFill>
            <a:srgbClr val="EAEAEA"/>
          </a:solidFill>
        </p:spPr>
        <p:txBody>
          <a:bodyPr vert="horz" lIns="91440" tIns="45720" rIns="91440" bIns="45720" rtlCol="0" anchor="ctr" anchorCtr="0">
            <a:noAutofit/>
          </a:bodyPr>
          <a:lstStyle>
            <a:defPPr>
              <a:defRPr lang="pt-BR"/>
            </a:defPPr>
            <a:lvl1pPr marR="0" lvl="0" indent="0" algn="just" fontAlgn="auto">
              <a:lnSpc>
                <a:spcPct val="90000"/>
              </a:lnSpc>
              <a:spcBef>
                <a:spcPts val="0"/>
              </a:spcBef>
              <a:spcAft>
                <a:spcPts val="0"/>
              </a:spcAft>
              <a:buClr>
                <a:srgbClr val="8E006C"/>
              </a:buClr>
              <a:buSzTx/>
              <a:buFont typeface="Arial" panose="020B0604020202020204" pitchFamily="34" charset="0"/>
              <a:buNone/>
              <a:tabLst/>
              <a:defRPr sz="1000" b="1">
                <a:solidFill>
                  <a:srgbClr val="454D55"/>
                </a:solidFill>
              </a:defRPr>
            </a:lvl1pPr>
            <a:lvl2pPr marL="685800" indent="-228600">
              <a:lnSpc>
                <a:spcPct val="90000"/>
              </a:lnSpc>
              <a:spcBef>
                <a:spcPts val="500"/>
              </a:spcBef>
              <a:buFont typeface="Arial" panose="020B0604020202020204" pitchFamily="34" charset="0"/>
              <a:buChar char="•"/>
              <a:defRPr sz="1400">
                <a:solidFill>
                  <a:schemeClr val="tx2"/>
                </a:solidFill>
              </a:defRPr>
            </a:lvl2pPr>
            <a:lvl3pPr marL="1143000" indent="-228600">
              <a:lnSpc>
                <a:spcPct val="90000"/>
              </a:lnSpc>
              <a:spcBef>
                <a:spcPts val="500"/>
              </a:spcBef>
              <a:buFont typeface="Arial" panose="020B0604020202020204" pitchFamily="34" charset="0"/>
              <a:buChar char="•"/>
              <a:defRPr sz="1400">
                <a:solidFill>
                  <a:schemeClr val="tx2"/>
                </a:solidFill>
              </a:defRPr>
            </a:lvl3pPr>
            <a:lvl4pPr marL="1600200" indent="-228600">
              <a:lnSpc>
                <a:spcPct val="90000"/>
              </a:lnSpc>
              <a:spcBef>
                <a:spcPts val="500"/>
              </a:spcBef>
              <a:buFont typeface="Arial" panose="020B0604020202020204" pitchFamily="34" charset="0"/>
              <a:buChar char="•"/>
              <a:defRPr sz="1400">
                <a:solidFill>
                  <a:schemeClr val="tx2"/>
                </a:solidFill>
              </a:defRPr>
            </a:lvl4pPr>
            <a:lvl5pPr marL="2057400" indent="-228600">
              <a:lnSpc>
                <a:spcPct val="90000"/>
              </a:lnSpc>
              <a:spcBef>
                <a:spcPts val="500"/>
              </a:spcBef>
              <a:buFont typeface="Arial" panose="020B0604020202020204" pitchFamily="34" charset="0"/>
              <a:buChar char="•"/>
              <a:defRPr sz="14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pt-BR" b="0" baseline="30000" dirty="0"/>
              <a:t>1 </a:t>
            </a:r>
            <a:r>
              <a:rPr lang="pt-BR" dirty="0"/>
              <a:t>02-Abr:</a:t>
            </a:r>
            <a:r>
              <a:rPr lang="pt-BR" b="0" dirty="0"/>
              <a:t> Brasil muda protocolo e passa a recomendar que todos devem usar máscaras de proteção.</a:t>
            </a:r>
          </a:p>
        </p:txBody>
      </p:sp>
      <p:sp>
        <p:nvSpPr>
          <p:cNvPr id="168" name="Text Placeholder 6">
            <a:extLst>
              <a:ext uri="{FF2B5EF4-FFF2-40B4-BE49-F238E27FC236}">
                <a16:creationId xmlns:a16="http://schemas.microsoft.com/office/drawing/2014/main" id="{5FB18791-F3A5-460E-A6AF-F86AFE353D57}"/>
              </a:ext>
            </a:extLst>
          </p:cNvPr>
          <p:cNvSpPr txBox="1">
            <a:spLocks/>
          </p:cNvSpPr>
          <p:nvPr/>
        </p:nvSpPr>
        <p:spPr>
          <a:xfrm>
            <a:off x="8949325" y="2112704"/>
            <a:ext cx="2079098" cy="640080"/>
          </a:xfrm>
          <a:prstGeom prst="rect">
            <a:avLst/>
          </a:prstGeom>
          <a:solidFill>
            <a:srgbClr val="EAEAEA"/>
          </a:solidFill>
        </p:spPr>
        <p:txBody>
          <a:bodyPr vert="horz" lIns="91440" tIns="45720" rIns="91440" bIns="45720" rtlCol="0" anchor="ctr" anchorCtr="0">
            <a:noAutofit/>
          </a:bodyPr>
          <a:lstStyle>
            <a:defPPr>
              <a:defRPr lang="pt-BR"/>
            </a:defPPr>
            <a:lvl1pPr marR="0" lvl="0" indent="0" algn="just" fontAlgn="auto">
              <a:lnSpc>
                <a:spcPct val="90000"/>
              </a:lnSpc>
              <a:spcBef>
                <a:spcPts val="0"/>
              </a:spcBef>
              <a:spcAft>
                <a:spcPts val="0"/>
              </a:spcAft>
              <a:buClr>
                <a:srgbClr val="8E006C"/>
              </a:buClr>
              <a:buSzTx/>
              <a:buFont typeface="Arial" panose="020B0604020202020204" pitchFamily="34" charset="0"/>
              <a:buNone/>
              <a:tabLst/>
              <a:defRPr sz="1000" b="1">
                <a:solidFill>
                  <a:srgbClr val="454D55"/>
                </a:solidFill>
              </a:defRPr>
            </a:lvl1pPr>
            <a:lvl2pPr marL="685800" indent="-228600">
              <a:lnSpc>
                <a:spcPct val="90000"/>
              </a:lnSpc>
              <a:spcBef>
                <a:spcPts val="500"/>
              </a:spcBef>
              <a:buFont typeface="Arial" panose="020B0604020202020204" pitchFamily="34" charset="0"/>
              <a:buChar char="•"/>
              <a:defRPr sz="1400">
                <a:solidFill>
                  <a:schemeClr val="tx2"/>
                </a:solidFill>
              </a:defRPr>
            </a:lvl2pPr>
            <a:lvl3pPr marL="1143000" indent="-228600">
              <a:lnSpc>
                <a:spcPct val="90000"/>
              </a:lnSpc>
              <a:spcBef>
                <a:spcPts val="500"/>
              </a:spcBef>
              <a:buFont typeface="Arial" panose="020B0604020202020204" pitchFamily="34" charset="0"/>
              <a:buChar char="•"/>
              <a:defRPr sz="1400">
                <a:solidFill>
                  <a:schemeClr val="tx2"/>
                </a:solidFill>
              </a:defRPr>
            </a:lvl3pPr>
            <a:lvl4pPr marL="1600200" indent="-228600">
              <a:lnSpc>
                <a:spcPct val="90000"/>
              </a:lnSpc>
              <a:spcBef>
                <a:spcPts val="500"/>
              </a:spcBef>
              <a:buFont typeface="Arial" panose="020B0604020202020204" pitchFamily="34" charset="0"/>
              <a:buChar char="•"/>
              <a:defRPr sz="1400">
                <a:solidFill>
                  <a:schemeClr val="tx2"/>
                </a:solidFill>
              </a:defRPr>
            </a:lvl4pPr>
            <a:lvl5pPr marL="2057400" indent="-228600">
              <a:lnSpc>
                <a:spcPct val="90000"/>
              </a:lnSpc>
              <a:spcBef>
                <a:spcPts val="500"/>
              </a:spcBef>
              <a:buFont typeface="Arial" panose="020B0604020202020204" pitchFamily="34" charset="0"/>
              <a:buChar char="•"/>
              <a:defRPr sz="14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pt-BR" b="0" baseline="30000" dirty="0"/>
              <a:t>4</a:t>
            </a:r>
            <a:r>
              <a:rPr lang="pt-BR" baseline="30000" dirty="0"/>
              <a:t> </a:t>
            </a:r>
            <a:r>
              <a:rPr lang="pt-BR" dirty="0"/>
              <a:t>19-Mai:</a:t>
            </a:r>
            <a:r>
              <a:rPr lang="pt-BR" b="0" dirty="0"/>
              <a:t> Câmara aprova uso obrigatório de máscara nos locais públicos em todo o país.</a:t>
            </a:r>
          </a:p>
        </p:txBody>
      </p:sp>
      <p:sp>
        <p:nvSpPr>
          <p:cNvPr id="169" name="Text Placeholder 6">
            <a:extLst>
              <a:ext uri="{FF2B5EF4-FFF2-40B4-BE49-F238E27FC236}">
                <a16:creationId xmlns:a16="http://schemas.microsoft.com/office/drawing/2014/main" id="{6A04A200-FCE7-44A8-A3DE-6445CE254892}"/>
              </a:ext>
            </a:extLst>
          </p:cNvPr>
          <p:cNvSpPr txBox="1">
            <a:spLocks/>
          </p:cNvSpPr>
          <p:nvPr/>
        </p:nvSpPr>
        <p:spPr>
          <a:xfrm>
            <a:off x="1906527" y="2112704"/>
            <a:ext cx="1295389" cy="640080"/>
          </a:xfrm>
          <a:prstGeom prst="rect">
            <a:avLst/>
          </a:prstGeom>
          <a:solidFill>
            <a:srgbClr val="EAEAEA"/>
          </a:solidFill>
        </p:spPr>
        <p:txBody>
          <a:bodyPr vert="horz" lIns="91440" tIns="45720" rIns="91440" bIns="45720" rtlCol="0" anchor="ctr" anchorCtr="0">
            <a:noAutofit/>
          </a:bodyPr>
          <a:lstStyle>
            <a:defPPr>
              <a:defRPr lang="pt-BR"/>
            </a:defPPr>
            <a:lvl1pPr marR="0" lvl="0" indent="0" algn="just" fontAlgn="auto">
              <a:lnSpc>
                <a:spcPct val="90000"/>
              </a:lnSpc>
              <a:spcBef>
                <a:spcPts val="0"/>
              </a:spcBef>
              <a:spcAft>
                <a:spcPts val="0"/>
              </a:spcAft>
              <a:buClr>
                <a:srgbClr val="8E006C"/>
              </a:buClr>
              <a:buSzTx/>
              <a:buFont typeface="Arial" panose="020B0604020202020204" pitchFamily="34" charset="0"/>
              <a:buNone/>
              <a:tabLst/>
              <a:defRPr sz="1000" b="1">
                <a:solidFill>
                  <a:srgbClr val="454D55"/>
                </a:solidFill>
              </a:defRPr>
            </a:lvl1pPr>
            <a:lvl2pPr marL="685800" indent="-228600">
              <a:lnSpc>
                <a:spcPct val="90000"/>
              </a:lnSpc>
              <a:spcBef>
                <a:spcPts val="500"/>
              </a:spcBef>
              <a:buFont typeface="Arial" panose="020B0604020202020204" pitchFamily="34" charset="0"/>
              <a:buChar char="•"/>
              <a:defRPr sz="1400">
                <a:solidFill>
                  <a:schemeClr val="tx2"/>
                </a:solidFill>
              </a:defRPr>
            </a:lvl2pPr>
            <a:lvl3pPr marL="1143000" indent="-228600">
              <a:lnSpc>
                <a:spcPct val="90000"/>
              </a:lnSpc>
              <a:spcBef>
                <a:spcPts val="500"/>
              </a:spcBef>
              <a:buFont typeface="Arial" panose="020B0604020202020204" pitchFamily="34" charset="0"/>
              <a:buChar char="•"/>
              <a:defRPr sz="1400">
                <a:solidFill>
                  <a:schemeClr val="tx2"/>
                </a:solidFill>
              </a:defRPr>
            </a:lvl3pPr>
            <a:lvl4pPr marL="1600200" indent="-228600">
              <a:lnSpc>
                <a:spcPct val="90000"/>
              </a:lnSpc>
              <a:spcBef>
                <a:spcPts val="500"/>
              </a:spcBef>
              <a:buFont typeface="Arial" panose="020B0604020202020204" pitchFamily="34" charset="0"/>
              <a:buChar char="•"/>
              <a:defRPr sz="1400">
                <a:solidFill>
                  <a:schemeClr val="tx2"/>
                </a:solidFill>
              </a:defRPr>
            </a:lvl4pPr>
            <a:lvl5pPr marL="2057400" indent="-228600">
              <a:lnSpc>
                <a:spcPct val="90000"/>
              </a:lnSpc>
              <a:spcBef>
                <a:spcPts val="500"/>
              </a:spcBef>
              <a:buFont typeface="Arial" panose="020B0604020202020204" pitchFamily="34" charset="0"/>
              <a:buChar char="•"/>
              <a:defRPr sz="14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pt-BR" dirty="0"/>
              <a:t>19-Jan: </a:t>
            </a:r>
            <a:r>
              <a:rPr lang="pt-BR" b="0" dirty="0"/>
              <a:t>Primeira morte de COVID-19, reportada na China.</a:t>
            </a:r>
          </a:p>
        </p:txBody>
      </p:sp>
      <p:sp>
        <p:nvSpPr>
          <p:cNvPr id="170" name="Text Placeholder 6">
            <a:extLst>
              <a:ext uri="{FF2B5EF4-FFF2-40B4-BE49-F238E27FC236}">
                <a16:creationId xmlns:a16="http://schemas.microsoft.com/office/drawing/2014/main" id="{CD412FEA-4730-486F-879F-6D614467BF94}"/>
              </a:ext>
            </a:extLst>
          </p:cNvPr>
          <p:cNvSpPr txBox="1">
            <a:spLocks/>
          </p:cNvSpPr>
          <p:nvPr/>
        </p:nvSpPr>
        <p:spPr>
          <a:xfrm>
            <a:off x="4720291" y="2112704"/>
            <a:ext cx="1097866" cy="640080"/>
          </a:xfrm>
          <a:prstGeom prst="rect">
            <a:avLst/>
          </a:prstGeom>
          <a:solidFill>
            <a:srgbClr val="EAEAEA"/>
          </a:solidFill>
        </p:spPr>
        <p:txBody>
          <a:bodyPr vert="horz" lIns="91440" tIns="45720" rIns="91440" bIns="45720" rtlCol="0" anchor="ctr" anchorCtr="0">
            <a:noAutofit/>
          </a:bodyPr>
          <a:lstStyle>
            <a:defPPr>
              <a:defRPr lang="pt-BR"/>
            </a:defPPr>
            <a:lvl1pPr marR="0" lvl="0" indent="0" algn="just" fontAlgn="auto">
              <a:lnSpc>
                <a:spcPct val="90000"/>
              </a:lnSpc>
              <a:spcBef>
                <a:spcPts val="0"/>
              </a:spcBef>
              <a:spcAft>
                <a:spcPts val="0"/>
              </a:spcAft>
              <a:buClr>
                <a:srgbClr val="8E006C"/>
              </a:buClr>
              <a:buSzTx/>
              <a:buFont typeface="Arial" panose="020B0604020202020204" pitchFamily="34" charset="0"/>
              <a:buNone/>
              <a:tabLst/>
              <a:defRPr sz="1000" b="1">
                <a:solidFill>
                  <a:srgbClr val="454D55"/>
                </a:solidFill>
              </a:defRPr>
            </a:lvl1pPr>
            <a:lvl2pPr marL="685800" indent="-228600">
              <a:lnSpc>
                <a:spcPct val="90000"/>
              </a:lnSpc>
              <a:spcBef>
                <a:spcPts val="500"/>
              </a:spcBef>
              <a:buFont typeface="Arial" panose="020B0604020202020204" pitchFamily="34" charset="0"/>
              <a:buChar char="•"/>
              <a:defRPr sz="1400">
                <a:solidFill>
                  <a:schemeClr val="tx2"/>
                </a:solidFill>
              </a:defRPr>
            </a:lvl2pPr>
            <a:lvl3pPr marL="1143000" indent="-228600">
              <a:lnSpc>
                <a:spcPct val="90000"/>
              </a:lnSpc>
              <a:spcBef>
                <a:spcPts val="500"/>
              </a:spcBef>
              <a:buFont typeface="Arial" panose="020B0604020202020204" pitchFamily="34" charset="0"/>
              <a:buChar char="•"/>
              <a:defRPr sz="1400">
                <a:solidFill>
                  <a:schemeClr val="tx2"/>
                </a:solidFill>
              </a:defRPr>
            </a:lvl3pPr>
            <a:lvl4pPr marL="1600200" indent="-228600">
              <a:lnSpc>
                <a:spcPct val="90000"/>
              </a:lnSpc>
              <a:spcBef>
                <a:spcPts val="500"/>
              </a:spcBef>
              <a:buFont typeface="Arial" panose="020B0604020202020204" pitchFamily="34" charset="0"/>
              <a:buChar char="•"/>
              <a:defRPr sz="1400">
                <a:solidFill>
                  <a:schemeClr val="tx2"/>
                </a:solidFill>
              </a:defRPr>
            </a:lvl4pPr>
            <a:lvl5pPr marL="2057400" indent="-228600">
              <a:lnSpc>
                <a:spcPct val="90000"/>
              </a:lnSpc>
              <a:spcBef>
                <a:spcPts val="500"/>
              </a:spcBef>
              <a:buFont typeface="Arial" panose="020B0604020202020204" pitchFamily="34" charset="0"/>
              <a:buChar char="•"/>
              <a:defRPr sz="14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pt-BR" b="0" baseline="30000" dirty="0"/>
              <a:t>1 </a:t>
            </a:r>
            <a:r>
              <a:rPr lang="pt-BR" dirty="0"/>
              <a:t>11-Mar:</a:t>
            </a:r>
            <a:r>
              <a:rPr lang="pt-BR" b="0" dirty="0"/>
              <a:t> OMS declara pandemia de coronavirus.</a:t>
            </a:r>
          </a:p>
        </p:txBody>
      </p:sp>
      <p:sp>
        <p:nvSpPr>
          <p:cNvPr id="171" name="Text Placeholder 6">
            <a:extLst>
              <a:ext uri="{FF2B5EF4-FFF2-40B4-BE49-F238E27FC236}">
                <a16:creationId xmlns:a16="http://schemas.microsoft.com/office/drawing/2014/main" id="{7A4A3BB1-E235-4506-A150-E900E600602C}"/>
              </a:ext>
            </a:extLst>
          </p:cNvPr>
          <p:cNvSpPr txBox="1">
            <a:spLocks/>
          </p:cNvSpPr>
          <p:nvPr/>
        </p:nvSpPr>
        <p:spPr>
          <a:xfrm>
            <a:off x="5913981" y="2112704"/>
            <a:ext cx="987443" cy="640080"/>
          </a:xfrm>
          <a:prstGeom prst="rect">
            <a:avLst/>
          </a:prstGeom>
          <a:solidFill>
            <a:srgbClr val="EAEAEA"/>
          </a:solidFill>
        </p:spPr>
        <p:txBody>
          <a:bodyPr vert="horz" lIns="91440" tIns="45720" rIns="91440" bIns="45720" rtlCol="0" anchor="ctr" anchorCtr="0">
            <a:noAutofit/>
          </a:bodyPr>
          <a:lstStyle>
            <a:defPPr>
              <a:defRPr lang="pt-BR"/>
            </a:defPPr>
            <a:lvl1pPr marR="0" lvl="0" indent="0" algn="just" fontAlgn="auto">
              <a:lnSpc>
                <a:spcPct val="90000"/>
              </a:lnSpc>
              <a:spcBef>
                <a:spcPts val="0"/>
              </a:spcBef>
              <a:spcAft>
                <a:spcPts val="0"/>
              </a:spcAft>
              <a:buClr>
                <a:srgbClr val="8E006C"/>
              </a:buClr>
              <a:buSzTx/>
              <a:buFont typeface="Arial" panose="020B0604020202020204" pitchFamily="34" charset="0"/>
              <a:buNone/>
              <a:tabLst/>
              <a:defRPr sz="1000" b="1">
                <a:solidFill>
                  <a:srgbClr val="454D55"/>
                </a:solidFill>
              </a:defRPr>
            </a:lvl1pPr>
            <a:lvl2pPr marL="685800" indent="-228600">
              <a:lnSpc>
                <a:spcPct val="90000"/>
              </a:lnSpc>
              <a:spcBef>
                <a:spcPts val="500"/>
              </a:spcBef>
              <a:buFont typeface="Arial" panose="020B0604020202020204" pitchFamily="34" charset="0"/>
              <a:buChar char="•"/>
              <a:defRPr sz="1400">
                <a:solidFill>
                  <a:schemeClr val="tx2"/>
                </a:solidFill>
              </a:defRPr>
            </a:lvl2pPr>
            <a:lvl3pPr marL="1143000" indent="-228600">
              <a:lnSpc>
                <a:spcPct val="90000"/>
              </a:lnSpc>
              <a:spcBef>
                <a:spcPts val="500"/>
              </a:spcBef>
              <a:buFont typeface="Arial" panose="020B0604020202020204" pitchFamily="34" charset="0"/>
              <a:buChar char="•"/>
              <a:defRPr sz="1400">
                <a:solidFill>
                  <a:schemeClr val="tx2"/>
                </a:solidFill>
              </a:defRPr>
            </a:lvl3pPr>
            <a:lvl4pPr marL="1600200" indent="-228600">
              <a:lnSpc>
                <a:spcPct val="90000"/>
              </a:lnSpc>
              <a:spcBef>
                <a:spcPts val="500"/>
              </a:spcBef>
              <a:buFont typeface="Arial" panose="020B0604020202020204" pitchFamily="34" charset="0"/>
              <a:buChar char="•"/>
              <a:defRPr sz="1400">
                <a:solidFill>
                  <a:schemeClr val="tx2"/>
                </a:solidFill>
              </a:defRPr>
            </a:lvl4pPr>
            <a:lvl5pPr marL="2057400" indent="-228600">
              <a:lnSpc>
                <a:spcPct val="90000"/>
              </a:lnSpc>
              <a:spcBef>
                <a:spcPts val="500"/>
              </a:spcBef>
              <a:buFont typeface="Arial" panose="020B0604020202020204" pitchFamily="34" charset="0"/>
              <a:buChar char="•"/>
              <a:defRPr sz="14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pt-BR" baseline="30000" dirty="0"/>
              <a:t>5 </a:t>
            </a:r>
            <a:r>
              <a:rPr lang="pt-BR" dirty="0"/>
              <a:t>17-Mar: </a:t>
            </a:r>
            <a:r>
              <a:rPr lang="pt-BR" b="0" dirty="0"/>
              <a:t>Primeira morte reportada no Brasil</a:t>
            </a:r>
          </a:p>
        </p:txBody>
      </p:sp>
      <p:sp>
        <p:nvSpPr>
          <p:cNvPr id="172" name="Text Placeholder 6">
            <a:extLst>
              <a:ext uri="{FF2B5EF4-FFF2-40B4-BE49-F238E27FC236}">
                <a16:creationId xmlns:a16="http://schemas.microsoft.com/office/drawing/2014/main" id="{552D19B7-2205-4393-8BC3-D10B6D0AF5B0}"/>
              </a:ext>
            </a:extLst>
          </p:cNvPr>
          <p:cNvSpPr txBox="1">
            <a:spLocks/>
          </p:cNvSpPr>
          <p:nvPr/>
        </p:nvSpPr>
        <p:spPr>
          <a:xfrm>
            <a:off x="3297740" y="2112704"/>
            <a:ext cx="1326727" cy="640080"/>
          </a:xfrm>
          <a:prstGeom prst="rect">
            <a:avLst/>
          </a:prstGeom>
          <a:solidFill>
            <a:srgbClr val="EAEAEA"/>
          </a:solidFill>
        </p:spPr>
        <p:txBody>
          <a:bodyPr vert="horz" lIns="91440" tIns="45720" rIns="91440" bIns="45720" rtlCol="0" anchor="ctr" anchorCtr="0">
            <a:noAutofit/>
          </a:bodyPr>
          <a:lstStyle>
            <a:defPPr>
              <a:defRPr lang="pt-BR"/>
            </a:defPPr>
            <a:lvl1pPr marR="0" lvl="0" indent="0" algn="just" fontAlgn="auto">
              <a:lnSpc>
                <a:spcPct val="90000"/>
              </a:lnSpc>
              <a:spcBef>
                <a:spcPts val="0"/>
              </a:spcBef>
              <a:spcAft>
                <a:spcPts val="0"/>
              </a:spcAft>
              <a:buClr>
                <a:srgbClr val="8E006C"/>
              </a:buClr>
              <a:buSzTx/>
              <a:buFont typeface="Arial" panose="020B0604020202020204" pitchFamily="34" charset="0"/>
              <a:buNone/>
              <a:tabLst/>
              <a:defRPr sz="1000" b="1">
                <a:solidFill>
                  <a:srgbClr val="454D55"/>
                </a:solidFill>
              </a:defRPr>
            </a:lvl1pPr>
            <a:lvl2pPr marL="685800" indent="-228600">
              <a:lnSpc>
                <a:spcPct val="90000"/>
              </a:lnSpc>
              <a:spcBef>
                <a:spcPts val="500"/>
              </a:spcBef>
              <a:buFont typeface="Arial" panose="020B0604020202020204" pitchFamily="34" charset="0"/>
              <a:buChar char="•"/>
              <a:defRPr sz="1400">
                <a:solidFill>
                  <a:schemeClr val="tx2"/>
                </a:solidFill>
              </a:defRPr>
            </a:lvl2pPr>
            <a:lvl3pPr marL="1143000" indent="-228600">
              <a:lnSpc>
                <a:spcPct val="90000"/>
              </a:lnSpc>
              <a:spcBef>
                <a:spcPts val="500"/>
              </a:spcBef>
              <a:buFont typeface="Arial" panose="020B0604020202020204" pitchFamily="34" charset="0"/>
              <a:buChar char="•"/>
              <a:defRPr sz="1400">
                <a:solidFill>
                  <a:schemeClr val="tx2"/>
                </a:solidFill>
              </a:defRPr>
            </a:lvl3pPr>
            <a:lvl4pPr marL="1600200" indent="-228600">
              <a:lnSpc>
                <a:spcPct val="90000"/>
              </a:lnSpc>
              <a:spcBef>
                <a:spcPts val="500"/>
              </a:spcBef>
              <a:buFont typeface="Arial" panose="020B0604020202020204" pitchFamily="34" charset="0"/>
              <a:buChar char="•"/>
              <a:defRPr sz="1400">
                <a:solidFill>
                  <a:schemeClr val="tx2"/>
                </a:solidFill>
              </a:defRPr>
            </a:lvl4pPr>
            <a:lvl5pPr marL="2057400" indent="-228600">
              <a:lnSpc>
                <a:spcPct val="90000"/>
              </a:lnSpc>
              <a:spcBef>
                <a:spcPts val="500"/>
              </a:spcBef>
              <a:buFont typeface="Arial" panose="020B0604020202020204" pitchFamily="34" charset="0"/>
              <a:buChar char="•"/>
              <a:defRPr sz="14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pt-BR" b="0" baseline="30000" dirty="0"/>
              <a:t>1 </a:t>
            </a:r>
            <a:r>
              <a:rPr lang="pt-BR" dirty="0"/>
              <a:t>24-Fev:</a:t>
            </a:r>
            <a:r>
              <a:rPr lang="pt-BR" b="0" dirty="0"/>
              <a:t> Brasil amplia lista de países em alerta de coronavirus.</a:t>
            </a:r>
          </a:p>
        </p:txBody>
      </p:sp>
      <p:cxnSp>
        <p:nvCxnSpPr>
          <p:cNvPr id="39" name="Straight Arrow Connector 38">
            <a:extLst>
              <a:ext uri="{FF2B5EF4-FFF2-40B4-BE49-F238E27FC236}">
                <a16:creationId xmlns:a16="http://schemas.microsoft.com/office/drawing/2014/main" id="{ED136F01-0119-4A70-8D9D-5AFEE72F234D}"/>
              </a:ext>
            </a:extLst>
          </p:cNvPr>
          <p:cNvCxnSpPr>
            <a:cxnSpLocks/>
            <a:stCxn id="65" idx="3"/>
            <a:endCxn id="86" idx="2"/>
          </p:cNvCxnSpPr>
          <p:nvPr/>
        </p:nvCxnSpPr>
        <p:spPr>
          <a:xfrm>
            <a:off x="1119211" y="4966423"/>
            <a:ext cx="449067" cy="0"/>
          </a:xfrm>
          <a:prstGeom prst="straightConnector1">
            <a:avLst/>
          </a:prstGeom>
          <a:ln w="12700">
            <a:solidFill>
              <a:srgbClr val="2F528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928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a:t>- Onde a pesquisa será realizada (contexto)?</a:t>
            </a:r>
          </a:p>
        </p:txBody>
      </p:sp>
      <p:sp>
        <p:nvSpPr>
          <p:cNvPr id="7" name="Retângulo 4">
            <a:extLst>
              <a:ext uri="{FF2B5EF4-FFF2-40B4-BE49-F238E27FC236}">
                <a16:creationId xmlns:a16="http://schemas.microsoft.com/office/drawing/2014/main" id="{6F061871-FDA0-491B-B84B-B5AB0970885B}"/>
              </a:ext>
            </a:extLst>
          </p:cNvPr>
          <p:cNvSpPr/>
          <p:nvPr/>
        </p:nvSpPr>
        <p:spPr>
          <a:xfrm>
            <a:off x="11311003" y="1355074"/>
            <a:ext cx="785517" cy="462113"/>
          </a:xfrm>
          <a:prstGeom prst="rect">
            <a:avLst/>
          </a:prstGeom>
          <a:solidFill>
            <a:srgbClr val="CDCDCD"/>
          </a:solidFill>
        </p:spPr>
        <p:txBody>
          <a:bodyPr wrap="none" lIns="0" tIns="0" rIns="0" bIns="91440" anchor="ctr" anchorCtr="1">
            <a:noAutofit/>
          </a:bodyPr>
          <a:lstStyle/>
          <a:p>
            <a:pPr marL="15875" indent="-15875" algn="ctr">
              <a:lnSpc>
                <a:spcPts val="3000"/>
              </a:lnSpc>
            </a:pPr>
            <a:r>
              <a:rPr lang="pt-BR"/>
              <a:t>[4 de 5]</a:t>
            </a:r>
          </a:p>
        </p:txBody>
      </p:sp>
      <p:sp>
        <p:nvSpPr>
          <p:cNvPr id="17" name="CaixaDeTexto 5">
            <a:extLst>
              <a:ext uri="{FF2B5EF4-FFF2-40B4-BE49-F238E27FC236}">
                <a16:creationId xmlns:a16="http://schemas.microsoft.com/office/drawing/2014/main" id="{0EACA767-5D74-4C51-98B7-763F041F495E}"/>
              </a:ext>
            </a:extLst>
          </p:cNvPr>
          <p:cNvSpPr txBox="1"/>
          <p:nvPr/>
        </p:nvSpPr>
        <p:spPr>
          <a:xfrm>
            <a:off x="173736" y="2001710"/>
            <a:ext cx="11919876" cy="1384995"/>
          </a:xfrm>
          <a:prstGeom prst="rect">
            <a:avLst/>
          </a:prstGeom>
          <a:noFill/>
          <a:ln>
            <a:noFill/>
          </a:ln>
        </p:spPr>
        <p:txBody>
          <a:bodyPr wrap="square" rtlCol="0" anchor="t">
            <a:spAutoFit/>
          </a:bodyPr>
          <a:lstStyle/>
          <a:p>
            <a:r>
              <a:rPr lang="pt-BR" sz="2200" i="1">
                <a:ea typeface="+mn-lt"/>
                <a:cs typeface="+mn-lt"/>
              </a:rPr>
              <a:t>Recentemente o estado de São Paulo decretou o uso de máscaras de proteção facial como obrigatório, por tempo indeterminado. A medida, que entrou em vigor em 07/05/2020, estabelece o seguinte:</a:t>
            </a:r>
            <a:endParaRPr lang="pt-BR" i="1">
              <a:cs typeface="Calibri"/>
            </a:endParaRPr>
          </a:p>
          <a:p>
            <a:pPr marL="342900" indent="-342900">
              <a:buFont typeface="Arial"/>
              <a:buChar char="•"/>
            </a:pPr>
            <a:endParaRPr lang="pt-BR">
              <a:ea typeface="+mn-lt"/>
              <a:cs typeface="+mn-lt"/>
            </a:endParaRPr>
          </a:p>
        </p:txBody>
      </p:sp>
      <p:sp>
        <p:nvSpPr>
          <p:cNvPr id="3" name="CaixaDeTexto 2">
            <a:extLst>
              <a:ext uri="{FF2B5EF4-FFF2-40B4-BE49-F238E27FC236}">
                <a16:creationId xmlns:a16="http://schemas.microsoft.com/office/drawing/2014/main" id="{14023F59-116C-43F1-AC35-B7027668E690}"/>
              </a:ext>
            </a:extLst>
          </p:cNvPr>
          <p:cNvSpPr txBox="1"/>
          <p:nvPr/>
        </p:nvSpPr>
        <p:spPr>
          <a:xfrm>
            <a:off x="7387782" y="2999371"/>
            <a:ext cx="2743200" cy="2369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b="1" i="1">
                <a:cs typeface="Arial"/>
              </a:rPr>
              <a:t>Usados por:</a:t>
            </a:r>
            <a:r>
              <a:rPr lang="en-US" b="1" i="1">
                <a:cs typeface="Arial"/>
              </a:rPr>
              <a:t>​</a:t>
            </a:r>
          </a:p>
          <a:p>
            <a:pPr>
              <a:buChar char="•"/>
            </a:pPr>
            <a:r>
              <a:rPr lang="pt-BR" i="1">
                <a:cs typeface="Arial"/>
              </a:rPr>
              <a:t> consumidores;​</a:t>
            </a:r>
          </a:p>
          <a:p>
            <a:pPr>
              <a:buChar char="•"/>
            </a:pPr>
            <a:r>
              <a:rPr lang="pt-BR" i="1">
                <a:cs typeface="Arial"/>
              </a:rPr>
              <a:t> fornecedores;​</a:t>
            </a:r>
          </a:p>
          <a:p>
            <a:pPr>
              <a:buChar char="•"/>
            </a:pPr>
            <a:r>
              <a:rPr lang="pt-BR" i="1">
                <a:cs typeface="Arial"/>
              </a:rPr>
              <a:t> clientes;​</a:t>
            </a:r>
          </a:p>
          <a:p>
            <a:pPr>
              <a:buChar char="•"/>
            </a:pPr>
            <a:r>
              <a:rPr lang="pt-BR" i="1">
                <a:cs typeface="Arial"/>
              </a:rPr>
              <a:t> empregados;​</a:t>
            </a:r>
          </a:p>
          <a:p>
            <a:pPr>
              <a:buChar char="•"/>
            </a:pPr>
            <a:r>
              <a:rPr lang="pt-BR" i="1">
                <a:cs typeface="Arial"/>
              </a:rPr>
              <a:t> colaboradores;​</a:t>
            </a:r>
          </a:p>
          <a:p>
            <a:pPr>
              <a:buChar char="•"/>
            </a:pPr>
            <a:r>
              <a:rPr lang="pt-BR" i="1">
                <a:cs typeface="Arial"/>
              </a:rPr>
              <a:t> agentes públicos;​</a:t>
            </a:r>
          </a:p>
          <a:p>
            <a:pPr>
              <a:buChar char="•"/>
            </a:pPr>
            <a:r>
              <a:rPr lang="pt-BR" i="1">
                <a:cs typeface="Arial"/>
              </a:rPr>
              <a:t> prestadores de serviço.​</a:t>
            </a:r>
          </a:p>
        </p:txBody>
      </p:sp>
      <p:sp>
        <p:nvSpPr>
          <p:cNvPr id="9" name="CaixaDeTexto 8">
            <a:extLst>
              <a:ext uri="{FF2B5EF4-FFF2-40B4-BE49-F238E27FC236}">
                <a16:creationId xmlns:a16="http://schemas.microsoft.com/office/drawing/2014/main" id="{F9E7B998-4796-4D55-9B18-DDC86A145C52}"/>
              </a:ext>
            </a:extLst>
          </p:cNvPr>
          <p:cNvSpPr txBox="1"/>
          <p:nvPr/>
        </p:nvSpPr>
        <p:spPr>
          <a:xfrm>
            <a:off x="2273122" y="2999371"/>
            <a:ext cx="372925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b="1" i="1">
                <a:cs typeface="Calibri"/>
              </a:rPr>
              <a:t>Uso de máscaras em:</a:t>
            </a:r>
            <a:endParaRPr lang="pt-BR" b="1">
              <a:cs typeface="Calibri"/>
            </a:endParaRPr>
          </a:p>
          <a:p>
            <a:pPr>
              <a:buChar char="•"/>
            </a:pPr>
            <a:r>
              <a:rPr lang="pt-BR" i="1">
                <a:cs typeface="Arial"/>
              </a:rPr>
              <a:t> espaços públicos;</a:t>
            </a:r>
            <a:r>
              <a:rPr lang="pt-BR">
                <a:cs typeface="Arial"/>
              </a:rPr>
              <a:t>​</a:t>
            </a:r>
            <a:endParaRPr lang="pt-BR"/>
          </a:p>
          <a:p>
            <a:pPr marL="174625" indent="-174625">
              <a:buChar char="•"/>
            </a:pPr>
            <a:r>
              <a:rPr lang="pt-BR" i="1">
                <a:cs typeface="Arial"/>
              </a:rPr>
              <a:t>estabelecimentos que executem atividades essenciais;</a:t>
            </a:r>
            <a:r>
              <a:rPr lang="pt-BR">
                <a:cs typeface="Arial"/>
              </a:rPr>
              <a:t>​</a:t>
            </a:r>
          </a:p>
          <a:p>
            <a:pPr>
              <a:buChar char="•"/>
            </a:pPr>
            <a:r>
              <a:rPr lang="pt-BR" i="1">
                <a:cs typeface="Arial"/>
              </a:rPr>
              <a:t> repartições públicas estaduais;</a:t>
            </a:r>
            <a:r>
              <a:rPr lang="pt-BR">
                <a:cs typeface="Arial"/>
              </a:rPr>
              <a:t>​</a:t>
            </a:r>
          </a:p>
          <a:p>
            <a:pPr>
              <a:buChar char="•"/>
            </a:pPr>
            <a:r>
              <a:rPr lang="pt-BR" i="1">
                <a:cs typeface="Arial"/>
              </a:rPr>
              <a:t> transporte por aplicativo.</a:t>
            </a:r>
          </a:p>
        </p:txBody>
      </p:sp>
      <p:sp>
        <p:nvSpPr>
          <p:cNvPr id="11" name="CaixaDeTexto 5">
            <a:extLst>
              <a:ext uri="{FF2B5EF4-FFF2-40B4-BE49-F238E27FC236}">
                <a16:creationId xmlns:a16="http://schemas.microsoft.com/office/drawing/2014/main" id="{CD626A95-8091-4F1D-A30E-C06E87498B5B}"/>
              </a:ext>
            </a:extLst>
          </p:cNvPr>
          <p:cNvSpPr txBox="1"/>
          <p:nvPr/>
        </p:nvSpPr>
        <p:spPr>
          <a:xfrm>
            <a:off x="173736" y="5233398"/>
            <a:ext cx="11919876" cy="769441"/>
          </a:xfrm>
          <a:prstGeom prst="rect">
            <a:avLst/>
          </a:prstGeom>
          <a:noFill/>
          <a:ln>
            <a:noFill/>
          </a:ln>
        </p:spPr>
        <p:txBody>
          <a:bodyPr wrap="square" rtlCol="0" anchor="t">
            <a:spAutoFit/>
          </a:bodyPr>
          <a:lstStyle/>
          <a:p>
            <a:r>
              <a:rPr lang="pt-BR" sz="2200" i="1">
                <a:cs typeface="Calibri"/>
              </a:rPr>
              <a:t>Além disso, o descumprimento da medida acarretará em infração, podendo o infrator ou o estabelecimento serem multados.</a:t>
            </a:r>
            <a:endParaRPr lang="pt-BR">
              <a:ea typeface="+mn-lt"/>
              <a:cs typeface="+mn-lt"/>
            </a:endParaRPr>
          </a:p>
        </p:txBody>
      </p:sp>
      <p:cxnSp>
        <p:nvCxnSpPr>
          <p:cNvPr id="13" name="Straight Connector 18">
            <a:extLst>
              <a:ext uri="{FF2B5EF4-FFF2-40B4-BE49-F238E27FC236}">
                <a16:creationId xmlns:a16="http://schemas.microsoft.com/office/drawing/2014/main" id="{48D98D49-C026-4684-B519-FFB569F22EC7}"/>
              </a:ext>
            </a:extLst>
          </p:cNvPr>
          <p:cNvCxnSpPr/>
          <p:nvPr/>
        </p:nvCxnSpPr>
        <p:spPr>
          <a:xfrm>
            <a:off x="269310" y="6203352"/>
            <a:ext cx="1528175" cy="0"/>
          </a:xfrm>
          <a:prstGeom prst="line">
            <a:avLst/>
          </a:prstGeom>
          <a:ln>
            <a:solidFill>
              <a:srgbClr val="1B2C62"/>
            </a:solidFill>
          </a:ln>
        </p:spPr>
        <p:style>
          <a:lnRef idx="1">
            <a:schemeClr val="accent1"/>
          </a:lnRef>
          <a:fillRef idx="0">
            <a:schemeClr val="accent1"/>
          </a:fillRef>
          <a:effectRef idx="0">
            <a:schemeClr val="accent1"/>
          </a:effectRef>
          <a:fontRef idx="minor">
            <a:schemeClr val="tx1"/>
          </a:fontRef>
        </p:style>
      </p:cxnSp>
      <p:sp>
        <p:nvSpPr>
          <p:cNvPr id="15" name="CaixaDeTexto 5">
            <a:extLst>
              <a:ext uri="{FF2B5EF4-FFF2-40B4-BE49-F238E27FC236}">
                <a16:creationId xmlns:a16="http://schemas.microsoft.com/office/drawing/2014/main" id="{EE9AE69C-DA3A-4B1F-A561-C474F96FA82E}"/>
              </a:ext>
            </a:extLst>
          </p:cNvPr>
          <p:cNvSpPr txBox="1"/>
          <p:nvPr/>
        </p:nvSpPr>
        <p:spPr>
          <a:xfrm>
            <a:off x="176644" y="6220657"/>
            <a:ext cx="11867132" cy="577081"/>
          </a:xfrm>
          <a:prstGeom prst="rect">
            <a:avLst/>
          </a:prstGeom>
          <a:noFill/>
          <a:ln>
            <a:noFill/>
          </a:ln>
        </p:spPr>
        <p:txBody>
          <a:bodyPr wrap="square" rtlCol="0" anchor="t">
            <a:spAutoFit/>
          </a:bodyPr>
          <a:lstStyle/>
          <a:p>
            <a:r>
              <a:rPr lang="pt-BR" sz="1050" b="1" i="1" dirty="0"/>
              <a:t>Fonte(s) e URL(s) utilizada(s) em 27/05/2020:</a:t>
            </a:r>
          </a:p>
          <a:p>
            <a:r>
              <a:rPr lang="en-US" sz="1050" i="1" dirty="0">
                <a:ea typeface="+mn-lt"/>
                <a:cs typeface="+mn-lt"/>
                <a:hlinkClick r:id="rId2"/>
              </a:rPr>
              <a:t>https://g1.globo.com/sp/sao-paulo/noticia/2020/05/05/decreto-que-determina-uso-de-mascaras-em-sp-estipula-multa-de-ate-r-276-mil-e-4-anos-de-prisao.ghtml</a:t>
            </a:r>
            <a:br>
              <a:rPr lang="en-US" sz="1050" i="1" dirty="0"/>
            </a:br>
            <a:r>
              <a:rPr lang="en-US" sz="1050" i="1" dirty="0">
                <a:ea typeface="+mn-lt"/>
                <a:cs typeface="+mn-lt"/>
                <a:hlinkClick r:id="rId3"/>
              </a:rPr>
              <a:t>https://www.al.sp.gov.br/repositorio/legislacao/decreto/2020/decreto-64959-04.05.2020.html</a:t>
            </a:r>
            <a:r>
              <a:rPr lang="pt-BR" sz="1050" i="1" dirty="0"/>
              <a:t> </a:t>
            </a:r>
            <a:endParaRPr lang="pt-BR" i="1" dirty="0">
              <a:cs typeface="Calibri"/>
            </a:endParaRPr>
          </a:p>
        </p:txBody>
      </p:sp>
      <p:pic>
        <p:nvPicPr>
          <p:cNvPr id="6" name="Graphic 5" descr="Marker">
            <a:extLst>
              <a:ext uri="{FF2B5EF4-FFF2-40B4-BE49-F238E27FC236}">
                <a16:creationId xmlns:a16="http://schemas.microsoft.com/office/drawing/2014/main" id="{FCCE768C-6037-43D9-9807-DE932BB4A6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98947" y="2999371"/>
            <a:ext cx="914400" cy="914400"/>
          </a:xfrm>
          <a:prstGeom prst="rect">
            <a:avLst/>
          </a:prstGeom>
        </p:spPr>
      </p:pic>
      <p:pic>
        <p:nvPicPr>
          <p:cNvPr id="10" name="Graphic 9" descr="Users">
            <a:extLst>
              <a:ext uri="{FF2B5EF4-FFF2-40B4-BE49-F238E27FC236}">
                <a16:creationId xmlns:a16="http://schemas.microsoft.com/office/drawing/2014/main" id="{4383A8E9-C2B0-4DF9-8763-270B3147EFC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26492" y="2999371"/>
            <a:ext cx="914400" cy="914400"/>
          </a:xfrm>
          <a:prstGeom prst="rect">
            <a:avLst/>
          </a:prstGeom>
        </p:spPr>
      </p:pic>
    </p:spTree>
    <p:extLst>
      <p:ext uri="{BB962C8B-B14F-4D97-AF65-F5344CB8AC3E}">
        <p14:creationId xmlns:p14="http://schemas.microsoft.com/office/powerpoint/2010/main" val="2687276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a:t>- Onde a pesquisa será realizada (contexto)?</a:t>
            </a:r>
          </a:p>
        </p:txBody>
      </p:sp>
      <p:sp>
        <p:nvSpPr>
          <p:cNvPr id="7" name="Retângulo 4">
            <a:extLst>
              <a:ext uri="{FF2B5EF4-FFF2-40B4-BE49-F238E27FC236}">
                <a16:creationId xmlns:a16="http://schemas.microsoft.com/office/drawing/2014/main" id="{6F061871-FDA0-491B-B84B-B5AB0970885B}"/>
              </a:ext>
            </a:extLst>
          </p:cNvPr>
          <p:cNvSpPr/>
          <p:nvPr/>
        </p:nvSpPr>
        <p:spPr>
          <a:xfrm>
            <a:off x="11311003" y="1355074"/>
            <a:ext cx="785517" cy="462113"/>
          </a:xfrm>
          <a:prstGeom prst="rect">
            <a:avLst/>
          </a:prstGeom>
          <a:solidFill>
            <a:srgbClr val="CDCDCD"/>
          </a:solidFill>
        </p:spPr>
        <p:txBody>
          <a:bodyPr wrap="none" lIns="0" tIns="0" rIns="0" bIns="91440" anchor="ctr" anchorCtr="1">
            <a:noAutofit/>
          </a:bodyPr>
          <a:lstStyle/>
          <a:p>
            <a:pPr marL="15875" indent="-15875" algn="ctr">
              <a:lnSpc>
                <a:spcPts val="3000"/>
              </a:lnSpc>
            </a:pPr>
            <a:r>
              <a:rPr lang="pt-BR"/>
              <a:t>[5 de 5]</a:t>
            </a:r>
          </a:p>
        </p:txBody>
      </p:sp>
      <p:sp>
        <p:nvSpPr>
          <p:cNvPr id="17" name="CaixaDeTexto 5">
            <a:extLst>
              <a:ext uri="{FF2B5EF4-FFF2-40B4-BE49-F238E27FC236}">
                <a16:creationId xmlns:a16="http://schemas.microsoft.com/office/drawing/2014/main" id="{0EACA767-5D74-4C51-98B7-763F041F495E}"/>
              </a:ext>
            </a:extLst>
          </p:cNvPr>
          <p:cNvSpPr txBox="1"/>
          <p:nvPr/>
        </p:nvSpPr>
        <p:spPr>
          <a:xfrm>
            <a:off x="176644" y="2016087"/>
            <a:ext cx="11919876" cy="3477875"/>
          </a:xfrm>
          <a:prstGeom prst="rect">
            <a:avLst/>
          </a:prstGeom>
          <a:noFill/>
          <a:ln>
            <a:noFill/>
          </a:ln>
        </p:spPr>
        <p:txBody>
          <a:bodyPr wrap="square" rtlCol="0">
            <a:spAutoFit/>
          </a:bodyPr>
          <a:lstStyle/>
          <a:p>
            <a:r>
              <a:rPr lang="pt-BR" sz="2200" i="1"/>
              <a:t>A presente pesquisa tem como objetivo principal, desenvolver um modelo de detecção de indivíduos utilizando máscaras faciais, através de técnicas de Deep Learning, como ferramenta possível de ser implementada em sistemas de monitoramento preventivo ao alastramento da COVID-19 em locais e áreas de convívio público ou privado.</a:t>
            </a:r>
          </a:p>
          <a:p>
            <a:endParaRPr lang="pt-BR" sz="2200" i="1"/>
          </a:p>
          <a:p>
            <a:r>
              <a:rPr lang="pt-BR" sz="2200" i="1"/>
              <a:t>O modelo resultante do estudo, visa sua aplicação em sistemas de monitoramento por vídeo como uma ferramenta adicional de alerta em casos de pessoas que não estejam utilizando máscaras faciais. Podendo adicionalmente, ser empregado em combinação com materiais educacionais na orientação do adequado uso em estabelecimentos comerciais e artísticos, instituições de ensino ou quaisquer outros usos onde as corretas orientações científicas possam ser asseguradas de forma rápida e ampla.</a:t>
            </a:r>
          </a:p>
        </p:txBody>
      </p:sp>
      <p:grpSp>
        <p:nvGrpSpPr>
          <p:cNvPr id="8" name="Group 7">
            <a:extLst>
              <a:ext uri="{FF2B5EF4-FFF2-40B4-BE49-F238E27FC236}">
                <a16:creationId xmlns:a16="http://schemas.microsoft.com/office/drawing/2014/main" id="{1E163097-A71F-4360-857F-CDF7256C8A07}"/>
              </a:ext>
            </a:extLst>
          </p:cNvPr>
          <p:cNvGrpSpPr/>
          <p:nvPr/>
        </p:nvGrpSpPr>
        <p:grpSpPr>
          <a:xfrm>
            <a:off x="176644" y="5960259"/>
            <a:ext cx="11558999" cy="665530"/>
            <a:chOff x="176644" y="5960259"/>
            <a:chExt cx="11558999" cy="665530"/>
          </a:xfrm>
        </p:grpSpPr>
        <p:pic>
          <p:nvPicPr>
            <p:cNvPr id="4" name="Graphic 3" descr="Person with idea">
              <a:extLst>
                <a:ext uri="{FF2B5EF4-FFF2-40B4-BE49-F238E27FC236}">
                  <a16:creationId xmlns:a16="http://schemas.microsoft.com/office/drawing/2014/main" id="{2AFB5B40-0E71-438C-A693-F6960B64154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6644" y="5960259"/>
              <a:ext cx="665530" cy="665530"/>
            </a:xfrm>
            <a:prstGeom prst="rect">
              <a:avLst/>
            </a:prstGeom>
          </p:spPr>
        </p:pic>
        <p:sp>
          <p:nvSpPr>
            <p:cNvPr id="6" name="Rectangle 5">
              <a:extLst>
                <a:ext uri="{FF2B5EF4-FFF2-40B4-BE49-F238E27FC236}">
                  <a16:creationId xmlns:a16="http://schemas.microsoft.com/office/drawing/2014/main" id="{AD1205DC-63D6-44A4-B20E-BC9057891E98}"/>
                </a:ext>
              </a:extLst>
            </p:cNvPr>
            <p:cNvSpPr/>
            <p:nvPr/>
          </p:nvSpPr>
          <p:spPr>
            <a:xfrm>
              <a:off x="842174" y="6031414"/>
              <a:ext cx="10893469" cy="523220"/>
            </a:xfrm>
            <a:prstGeom prst="rect">
              <a:avLst/>
            </a:prstGeom>
          </p:spPr>
          <p:txBody>
            <a:bodyPr wrap="square">
              <a:spAutoFit/>
            </a:bodyPr>
            <a:lstStyle/>
            <a:p>
              <a:r>
                <a:rPr lang="pt-BR" sz="1400" i="1"/>
                <a:t>"The </a:t>
              </a:r>
              <a:r>
                <a:rPr lang="pt-BR" sz="1400" i="1" err="1"/>
                <a:t>best</a:t>
              </a:r>
              <a:r>
                <a:rPr lang="pt-BR" sz="1400" i="1"/>
                <a:t> </a:t>
              </a:r>
              <a:r>
                <a:rPr lang="pt-BR" sz="1400" i="1" err="1"/>
                <a:t>way</a:t>
              </a:r>
              <a:r>
                <a:rPr lang="pt-BR" sz="1400" i="1"/>
                <a:t> </a:t>
              </a:r>
              <a:r>
                <a:rPr lang="pt-BR" sz="1400" i="1" err="1"/>
                <a:t>forward</a:t>
              </a:r>
              <a:r>
                <a:rPr lang="pt-BR" sz="1400" i="1"/>
                <a:t> </a:t>
              </a:r>
              <a:r>
                <a:rPr lang="pt-BR" sz="1400" i="1" err="1"/>
                <a:t>is</a:t>
              </a:r>
              <a:r>
                <a:rPr lang="pt-BR" sz="1400" i="1"/>
                <a:t> </a:t>
              </a:r>
              <a:r>
                <a:rPr lang="pt-BR" sz="1400" i="1" err="1"/>
                <a:t>the</a:t>
              </a:r>
              <a:r>
                <a:rPr lang="pt-BR" sz="1400" i="1"/>
                <a:t> </a:t>
              </a:r>
              <a:r>
                <a:rPr lang="pt-BR" sz="1400" i="1" err="1"/>
                <a:t>blended</a:t>
              </a:r>
              <a:r>
                <a:rPr lang="pt-BR" sz="1400" i="1"/>
                <a:t> </a:t>
              </a:r>
              <a:r>
                <a:rPr lang="pt-BR" sz="1400" i="1" err="1"/>
                <a:t>comprehensive</a:t>
              </a:r>
              <a:r>
                <a:rPr lang="pt-BR" sz="1400" i="1"/>
                <a:t> approach </a:t>
              </a:r>
              <a:r>
                <a:rPr lang="pt-BR" sz="1400" i="1" err="1"/>
                <a:t>which</a:t>
              </a:r>
              <a:r>
                <a:rPr lang="pt-BR" sz="1400" i="1"/>
                <a:t> </a:t>
              </a:r>
              <a:r>
                <a:rPr lang="pt-BR" sz="1400" i="1" err="1"/>
                <a:t>puts</a:t>
              </a:r>
              <a:r>
                <a:rPr lang="pt-BR" sz="1400" i="1"/>
                <a:t> </a:t>
              </a:r>
              <a:r>
                <a:rPr lang="pt-BR" sz="1400" i="1" err="1"/>
                <a:t>containment</a:t>
              </a:r>
              <a:r>
                <a:rPr lang="pt-BR" sz="1400" i="1"/>
                <a:t> as a major </a:t>
              </a:r>
              <a:r>
                <a:rPr lang="pt-BR" sz="1400" i="1" err="1"/>
                <a:t>pillar</a:t>
              </a:r>
              <a:r>
                <a:rPr lang="pt-BR" sz="1400" i="1"/>
                <a:t>." </a:t>
              </a:r>
              <a:br>
                <a:rPr lang="pt-BR" sz="1400"/>
              </a:br>
              <a:r>
                <a:rPr lang="pt-BR" sz="1400" b="1"/>
                <a:t>-- Dr. </a:t>
              </a:r>
              <a:r>
                <a:rPr lang="pt-BR" sz="1400" b="1" err="1"/>
                <a:t>Tedros</a:t>
              </a:r>
              <a:r>
                <a:rPr lang="pt-BR" sz="1400" b="1"/>
                <a:t> </a:t>
              </a:r>
              <a:r>
                <a:rPr lang="pt-BR" sz="1400" b="1" err="1"/>
                <a:t>Adhanom</a:t>
              </a:r>
              <a:r>
                <a:rPr lang="pt-BR" sz="1400" b="1"/>
                <a:t>, WHO </a:t>
              </a:r>
              <a:r>
                <a:rPr lang="pt-BR" sz="1400" b="1" err="1"/>
                <a:t>director</a:t>
              </a:r>
              <a:r>
                <a:rPr lang="pt-BR" sz="1400" b="1"/>
                <a:t>-general.</a:t>
              </a:r>
            </a:p>
          </p:txBody>
        </p:sp>
      </p:grpSp>
    </p:spTree>
    <p:extLst>
      <p:ext uri="{BB962C8B-B14F-4D97-AF65-F5344CB8AC3E}">
        <p14:creationId xmlns:p14="http://schemas.microsoft.com/office/powerpoint/2010/main" val="2557986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a:t>- Qual é a </a:t>
            </a:r>
            <a:r>
              <a:rPr lang="pt-BR" sz="2400" b="1"/>
              <a:t>PERGUNTA </a:t>
            </a:r>
            <a:r>
              <a:rPr lang="pt-BR" sz="2400"/>
              <a:t>do</a:t>
            </a:r>
            <a:r>
              <a:rPr lang="pt-BR" sz="2400" b="1"/>
              <a:t> PROBLEMA</a:t>
            </a:r>
            <a:r>
              <a:rPr lang="pt-BR" sz="2400"/>
              <a:t> de pesquisa?</a:t>
            </a:r>
          </a:p>
        </p:txBody>
      </p:sp>
      <p:sp>
        <p:nvSpPr>
          <p:cNvPr id="4" name="CaixaDeTexto 3">
            <a:extLst>
              <a:ext uri="{FF2B5EF4-FFF2-40B4-BE49-F238E27FC236}">
                <a16:creationId xmlns:a16="http://schemas.microsoft.com/office/drawing/2014/main" id="{6C14915E-E529-4FEB-989B-94707A646704}"/>
              </a:ext>
            </a:extLst>
          </p:cNvPr>
          <p:cNvSpPr txBox="1"/>
          <p:nvPr/>
        </p:nvSpPr>
        <p:spPr>
          <a:xfrm>
            <a:off x="176643" y="2016087"/>
            <a:ext cx="11919875" cy="2462213"/>
          </a:xfrm>
          <a:prstGeom prst="rect">
            <a:avLst/>
          </a:prstGeom>
          <a:noFill/>
          <a:ln>
            <a:noFill/>
          </a:ln>
        </p:spPr>
        <p:txBody>
          <a:bodyPr wrap="square" rtlCol="0">
            <a:spAutoFit/>
          </a:bodyPr>
          <a:lstStyle/>
          <a:p>
            <a:r>
              <a:rPr lang="pt-BR" sz="2200" i="1" dirty="0"/>
              <a:t>Diante do contexto descrito, apresentam-se o questionamento a ser abordado nessa pesquisa:</a:t>
            </a:r>
          </a:p>
          <a:p>
            <a:endParaRPr lang="pt-BR" sz="2200" i="1" dirty="0"/>
          </a:p>
          <a:p>
            <a:r>
              <a:rPr lang="pt-BR" sz="2200" b="1" i="1" dirty="0"/>
              <a:t>É possível desenvolver, com técnicas de deep learning, um modelo de detecção de pessoas utilizando máscaras faciais para posterior implementação em sistemas de controle de entrada em espaços públicos, estabelecimentos que executem atividades essenciais, repartições públicas estaduais, transporte por aplicativo para um público alvo de consumidores,  fornecedores,  clientes, empregados, colaboradores, agentes públicos e  prestadores de serviço?</a:t>
            </a:r>
          </a:p>
        </p:txBody>
      </p:sp>
    </p:spTree>
    <p:extLst>
      <p:ext uri="{BB962C8B-B14F-4D97-AF65-F5344CB8AC3E}">
        <p14:creationId xmlns:p14="http://schemas.microsoft.com/office/powerpoint/2010/main" val="3817115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a:t>- Qual é o </a:t>
            </a:r>
            <a:r>
              <a:rPr lang="pt-BR" sz="2400" b="1"/>
              <a:t>OBJETIVO GERAL</a:t>
            </a:r>
            <a:r>
              <a:rPr lang="pt-BR" sz="2400"/>
              <a:t> e quais são os </a:t>
            </a:r>
            <a:r>
              <a:rPr lang="pt-BR" sz="2400" b="1"/>
              <a:t>OBJETIVOS ESPECÍFICOS</a:t>
            </a:r>
            <a:r>
              <a:rPr lang="pt-BR" sz="2400"/>
              <a:t>?</a:t>
            </a:r>
          </a:p>
        </p:txBody>
      </p:sp>
      <p:sp>
        <p:nvSpPr>
          <p:cNvPr id="4" name="CaixaDeTexto 3">
            <a:extLst>
              <a:ext uri="{FF2B5EF4-FFF2-40B4-BE49-F238E27FC236}">
                <a16:creationId xmlns:a16="http://schemas.microsoft.com/office/drawing/2014/main" id="{84CA2768-938F-4EEA-B0DD-BAF05149B6F5}"/>
              </a:ext>
            </a:extLst>
          </p:cNvPr>
          <p:cNvSpPr txBox="1"/>
          <p:nvPr/>
        </p:nvSpPr>
        <p:spPr>
          <a:xfrm>
            <a:off x="176644" y="2016087"/>
            <a:ext cx="11919876" cy="3816429"/>
          </a:xfrm>
          <a:prstGeom prst="rect">
            <a:avLst/>
          </a:prstGeom>
          <a:noFill/>
          <a:ln>
            <a:noFill/>
          </a:ln>
        </p:spPr>
        <p:txBody>
          <a:bodyPr wrap="square" rtlCol="0" anchor="t">
            <a:spAutoFit/>
          </a:bodyPr>
          <a:lstStyle/>
          <a:p>
            <a:r>
              <a:rPr lang="pt-BR" sz="2200" i="1" dirty="0"/>
              <a:t>Objetivo geral: </a:t>
            </a:r>
          </a:p>
          <a:p>
            <a:r>
              <a:rPr lang="pt-BR" sz="2200" b="1" i="1" dirty="0"/>
              <a:t>Desenvolver um modelo </a:t>
            </a:r>
            <a:r>
              <a:rPr lang="pt-BR" sz="2200" b="1" i="1"/>
              <a:t>que identifique </a:t>
            </a:r>
            <a:r>
              <a:rPr lang="pt-BR" sz="2200" b="1" i="1" dirty="0"/>
              <a:t>se as pessoas estão utilizando máscaras de proteção facial.</a:t>
            </a:r>
            <a:endParaRPr lang="pt-BR" sz="2200" b="1" i="1" dirty="0">
              <a:cs typeface="Calibri"/>
            </a:endParaRPr>
          </a:p>
          <a:p>
            <a:endParaRPr lang="pt-BR" sz="2200" b="1" i="1" dirty="0"/>
          </a:p>
          <a:p>
            <a:r>
              <a:rPr lang="pt-BR" sz="2200" i="1" dirty="0"/>
              <a:t>Objetivos específicos:</a:t>
            </a:r>
            <a:endParaRPr lang="pt-BR" sz="2200" i="1" dirty="0">
              <a:cs typeface="Calibri"/>
            </a:endParaRPr>
          </a:p>
          <a:p>
            <a:pPr marL="457200" indent="-457200">
              <a:buFont typeface="+mj-lt"/>
              <a:buAutoNum type="arabicPeriod"/>
            </a:pPr>
            <a:r>
              <a:rPr lang="pt-BR" sz="2200" i="1" dirty="0"/>
              <a:t>Definir, e eventualmente construir, a base de imagens que será utilizada;</a:t>
            </a:r>
            <a:endParaRPr lang="pt-BR" sz="2200" i="1" dirty="0">
              <a:cs typeface="Calibri"/>
            </a:endParaRPr>
          </a:p>
          <a:p>
            <a:pPr marL="457200" indent="-457200">
              <a:buFont typeface="+mj-lt"/>
              <a:buAutoNum type="arabicPeriod"/>
            </a:pPr>
            <a:r>
              <a:rPr lang="pt-BR" sz="2200" i="1" dirty="0"/>
              <a:t>Realizar revisão bibliográfica de técnicas aplicadas ao tema de pesquisa;</a:t>
            </a:r>
            <a:endParaRPr lang="pt-BR" sz="2200" i="1" dirty="0">
              <a:cs typeface="Calibri"/>
            </a:endParaRPr>
          </a:p>
          <a:p>
            <a:pPr marL="457200" indent="-457200">
              <a:buFont typeface="+mj-lt"/>
              <a:buAutoNum type="arabicPeriod"/>
            </a:pPr>
            <a:r>
              <a:rPr lang="pt-BR" sz="2200" i="1" dirty="0"/>
              <a:t>Definir os algoritmos que serão utilizados; </a:t>
            </a:r>
            <a:endParaRPr lang="pt-BR" sz="2200" i="1" dirty="0">
              <a:cs typeface="Calibri"/>
            </a:endParaRPr>
          </a:p>
          <a:p>
            <a:pPr marL="457200" indent="-457200">
              <a:buFont typeface="+mj-lt"/>
              <a:buAutoNum type="arabicPeriod"/>
            </a:pPr>
            <a:r>
              <a:rPr lang="pt-BR" sz="2200" i="1" dirty="0"/>
              <a:t>Definir a arquitetura inicial dos algoritmos; </a:t>
            </a:r>
            <a:endParaRPr lang="pt-BR" sz="2200" i="1" dirty="0">
              <a:cs typeface="Calibri"/>
            </a:endParaRPr>
          </a:p>
          <a:p>
            <a:pPr marL="457200" indent="-457200">
              <a:buFont typeface="+mj-lt"/>
              <a:buAutoNum type="arabicPeriod"/>
            </a:pPr>
            <a:r>
              <a:rPr lang="pt-BR" sz="2200" i="1" dirty="0"/>
              <a:t>Construir os modelos e identificar o com os melhores resultados;</a:t>
            </a:r>
            <a:endParaRPr lang="pt-BR" sz="2200" i="1" dirty="0">
              <a:cs typeface="Calibri"/>
            </a:endParaRPr>
          </a:p>
          <a:p>
            <a:pPr marL="457200" indent="-457200">
              <a:buFont typeface="+mj-lt"/>
              <a:buAutoNum type="arabicPeriod"/>
            </a:pPr>
            <a:r>
              <a:rPr lang="pt-BR" sz="2200" i="1" dirty="0"/>
              <a:t>Iterar sobre a estrutura inicialmente proposta e realizar o </a:t>
            </a:r>
            <a:r>
              <a:rPr lang="pt-BR" sz="2200" i="1" dirty="0" err="1"/>
              <a:t>tuning</a:t>
            </a:r>
            <a:r>
              <a:rPr lang="pt-BR" sz="2200" i="1" dirty="0"/>
              <a:t> de </a:t>
            </a:r>
            <a:r>
              <a:rPr lang="pt-BR" sz="2200" i="1" dirty="0" err="1"/>
              <a:t>hiperparâmetros</a:t>
            </a:r>
            <a:r>
              <a:rPr lang="pt-BR" sz="2200" i="1" dirty="0"/>
              <a:t>, se necessário;</a:t>
            </a:r>
            <a:endParaRPr lang="pt-BR" sz="2200" i="1" dirty="0">
              <a:cs typeface="Calibri"/>
            </a:endParaRPr>
          </a:p>
          <a:p>
            <a:pPr marL="457200" indent="-457200">
              <a:buFont typeface="+mj-lt"/>
              <a:buAutoNum type="arabicPeriod"/>
            </a:pPr>
            <a:r>
              <a:rPr lang="pt-BR" sz="2200" i="1" dirty="0"/>
              <a:t>Analisar a performance e a estabilidade da solução.</a:t>
            </a:r>
            <a:endParaRPr lang="pt-BR" sz="2200" i="1" dirty="0">
              <a:cs typeface="Calibri"/>
            </a:endParaRPr>
          </a:p>
        </p:txBody>
      </p:sp>
    </p:spTree>
    <p:extLst>
      <p:ext uri="{BB962C8B-B14F-4D97-AF65-F5344CB8AC3E}">
        <p14:creationId xmlns:p14="http://schemas.microsoft.com/office/powerpoint/2010/main" val="3953857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a:t>- Quais são as </a:t>
            </a:r>
            <a:r>
              <a:rPr lang="pt-BR" sz="2400" b="1"/>
              <a:t>HIPÓTESES</a:t>
            </a:r>
            <a:r>
              <a:rPr lang="pt-BR" sz="2400"/>
              <a:t> da pesquisa (se necessário)?</a:t>
            </a:r>
          </a:p>
        </p:txBody>
      </p:sp>
      <p:sp>
        <p:nvSpPr>
          <p:cNvPr id="4" name="CaixaDeTexto 3">
            <a:extLst>
              <a:ext uri="{FF2B5EF4-FFF2-40B4-BE49-F238E27FC236}">
                <a16:creationId xmlns:a16="http://schemas.microsoft.com/office/drawing/2014/main" id="{201C3BF0-3DB6-45FE-ABB3-0E8206DE61D9}"/>
              </a:ext>
            </a:extLst>
          </p:cNvPr>
          <p:cNvSpPr txBox="1"/>
          <p:nvPr/>
        </p:nvSpPr>
        <p:spPr>
          <a:xfrm>
            <a:off x="176644" y="2016087"/>
            <a:ext cx="11919876" cy="769441"/>
          </a:xfrm>
          <a:prstGeom prst="rect">
            <a:avLst/>
          </a:prstGeom>
          <a:noFill/>
          <a:ln>
            <a:noFill/>
          </a:ln>
        </p:spPr>
        <p:txBody>
          <a:bodyPr wrap="square" rtlCol="0">
            <a:spAutoFit/>
          </a:bodyPr>
          <a:lstStyle/>
          <a:p>
            <a:r>
              <a:rPr lang="pt-BR" sz="2200" i="1"/>
              <a:t>Para este trabalho, dado o contexto da proposta, não se faz necessária a inclusão de hipóteses a serem validadas ou refutadas posteriormente.</a:t>
            </a:r>
          </a:p>
        </p:txBody>
      </p:sp>
    </p:spTree>
    <p:extLst>
      <p:ext uri="{BB962C8B-B14F-4D97-AF65-F5344CB8AC3E}">
        <p14:creationId xmlns:p14="http://schemas.microsoft.com/office/powerpoint/2010/main" val="1702763331"/>
      </p:ext>
    </p:extLst>
  </p:cSld>
  <p:clrMapOvr>
    <a:masterClrMapping/>
  </p:clrMapOvr>
</p:sld>
</file>

<file path=ppt/theme/theme1.xml><?xml version="1.0" encoding="utf-8"?>
<a:theme xmlns:a="http://schemas.openxmlformats.org/drawingml/2006/main" name="1_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2832</Words>
  <Application>Microsoft Office PowerPoint</Application>
  <PresentationFormat>Widescreen</PresentationFormat>
  <Paragraphs>199</Paragraphs>
  <Slides>23</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23</vt:i4>
      </vt:variant>
    </vt:vector>
  </HeadingPairs>
  <TitlesOfParts>
    <vt:vector size="29" baseType="lpstr">
      <vt:lpstr>Arial</vt:lpstr>
      <vt:lpstr>Calibri</vt:lpstr>
      <vt:lpstr>Calibri (Body)</vt:lpstr>
      <vt:lpstr>1_Tema do Office</vt:lpstr>
      <vt:lpstr>2_Tema do Office</vt:lpstr>
      <vt:lpstr>3_Tema do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Bruno Brito Pereira de Souza</dc:creator>
  <cp:lastModifiedBy>Leandro Daniel</cp:lastModifiedBy>
  <cp:revision>279</cp:revision>
  <cp:lastPrinted>2019-10-23T23:44:30Z</cp:lastPrinted>
  <dcterms:created xsi:type="dcterms:W3CDTF">2018-05-12T05:42:05Z</dcterms:created>
  <dcterms:modified xsi:type="dcterms:W3CDTF">2020-06-05T01:24:24Z</dcterms:modified>
</cp:coreProperties>
</file>